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1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2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7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6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3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0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2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3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2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7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622D-217D-451B-94BA-F7B68F523137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8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RNA-</a:t>
            </a:r>
            <a:r>
              <a:rPr lang="en-CA" dirty="0" err="1" smtClean="0"/>
              <a:t>Seq</a:t>
            </a:r>
            <a:r>
              <a:rPr lang="en-CA" dirty="0" smtClean="0"/>
              <a:t> compared to Proteomics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</a:p>
          <a:p>
            <a:r>
              <a:rPr lang="en-CA" dirty="0" smtClean="0"/>
              <a:t>October 22</a:t>
            </a:r>
            <a:r>
              <a:rPr lang="en-CA" baseline="30000" dirty="0" smtClean="0"/>
              <a:t>nd</a:t>
            </a:r>
            <a:r>
              <a:rPr lang="en-CA" dirty="0" smtClean="0"/>
              <a:t>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43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LPSLPS vs Vehicle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8672"/>
            <a:ext cx="5181600" cy="2805243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8671888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2723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2701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62165" y="4285129"/>
            <a:ext cx="537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RNA-</a:t>
            </a:r>
            <a:r>
              <a:rPr lang="en-CA" dirty="0" err="1" smtClean="0"/>
              <a:t>seq</a:t>
            </a:r>
            <a:endParaRPr lang="en-CA" dirty="0" smtClean="0"/>
          </a:p>
          <a:p>
            <a:pPr marL="285750" indent="-285750">
              <a:buFontTx/>
              <a:buChar char="-"/>
            </a:pPr>
            <a:r>
              <a:rPr lang="en-CA" dirty="0" err="1" smtClean="0"/>
              <a:t>Padj</a:t>
            </a:r>
            <a:r>
              <a:rPr lang="en-CA" dirty="0" smtClean="0"/>
              <a:t> &lt;0.05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log2FC &gt;1.5 | &lt; -1.5</a:t>
            </a:r>
            <a:endParaRPr lang="en-CA" dirty="0"/>
          </a:p>
          <a:p>
            <a:r>
              <a:rPr lang="en-CA" dirty="0" smtClean="0"/>
              <a:t>Proteomics</a:t>
            </a:r>
          </a:p>
          <a:p>
            <a:pPr marL="285750" indent="-285750">
              <a:buFontTx/>
              <a:buChar char="-"/>
            </a:pPr>
            <a:r>
              <a:rPr lang="en-CA" dirty="0" err="1" smtClean="0"/>
              <a:t>Pvalue</a:t>
            </a:r>
            <a:r>
              <a:rPr lang="en-CA" dirty="0" smtClean="0"/>
              <a:t> &lt;0.05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8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 vs Vehicle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3147700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3949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7780"/>
            <a:ext cx="5181600" cy="3767027"/>
          </a:xfrm>
        </p:spPr>
      </p:pic>
    </p:spTree>
    <p:extLst>
      <p:ext uri="{BB962C8B-B14F-4D97-AF65-F5344CB8AC3E}">
        <p14:creationId xmlns:p14="http://schemas.microsoft.com/office/powerpoint/2010/main" val="18631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LPSLPS vs LPS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30457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3585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1052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3584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770"/>
            <a:ext cx="5181600" cy="3593048"/>
          </a:xfrm>
        </p:spPr>
      </p:pic>
    </p:spTree>
    <p:extLst>
      <p:ext uri="{BB962C8B-B14F-4D97-AF65-F5344CB8AC3E}">
        <p14:creationId xmlns:p14="http://schemas.microsoft.com/office/powerpoint/2010/main" val="26951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RNA-Seq compared to Proteomics</vt:lpstr>
      <vt:lpstr>LPSLPS vs Vehicle</vt:lpstr>
      <vt:lpstr>LPS vs Vehicle</vt:lpstr>
      <vt:lpstr>LPSLPS vs LPS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compared to Proteomics</dc:title>
  <dc:creator>Beverlie Baquir</dc:creator>
  <cp:lastModifiedBy>Beverlie Baquir</cp:lastModifiedBy>
  <cp:revision>15</cp:revision>
  <dcterms:created xsi:type="dcterms:W3CDTF">2019-10-22T18:17:09Z</dcterms:created>
  <dcterms:modified xsi:type="dcterms:W3CDTF">2019-10-24T00:03:38Z</dcterms:modified>
</cp:coreProperties>
</file>