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AAA3-AA0A-FC4C-B800-FC8840D59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163F-64E4-E84A-AAF3-392A39BA3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0E38-D70B-6E41-98DC-AB817A46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C78B-68B4-6D44-9444-7973C26E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FF6E-972D-CD47-BBE5-E0A73F01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C95F-9AAA-6C43-BFB1-4FA35A74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48F56-9331-C443-AE6C-485CE7F8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8FEA-1C56-0346-A485-F035760E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E186-4590-6F40-A4A8-92A9291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1B9D-57F0-2547-A64B-FC2AEA58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E63B9-134E-EA4E-A047-692BEB941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CC2C-296F-3B4A-87A4-617076F4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E0B5-60F5-4C49-8C67-C335101B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3E34-D608-904D-84C1-F702DED6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20AE-5ED7-F141-B730-E9080C20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F5F1-EE5C-DE40-ADEA-77F304D5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A56D-4DDF-EF4F-96F9-072EE8B2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BDC0-824C-C041-A6D6-2AA694E7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7F3D-2493-1448-8FF5-4A638B16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5FA6-B56E-1D46-A101-7EE98B41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4E8E-7BA2-5448-9D37-2123EB27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26E3-2763-B845-92E5-0B550DE6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E1F6-75BD-E243-AB51-E7AAC6D6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0BF3-C7B4-2D4C-8032-736857ED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74B3-B017-8745-8082-2B8C7CBE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5C-0AD0-BE45-95CD-DFB55932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72E1-D1A4-7042-83ED-468945208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2841C-FC21-F24B-BE49-F24C2D8E4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FE54D-2EE1-3047-8815-A68B58E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2FDD6-9C53-684A-8391-FCAC1242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E61F6-F432-4D42-A709-BBDA1E39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BA67-EFD4-074E-9008-07F47CE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4448B-6AB9-1845-97E1-A7C3D43C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37734-9771-C540-8C3F-44F8BE808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4FB0B-A0AD-3941-AA6F-7904BB0BD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FDE8-7037-D54C-9A5D-9F8AA80C6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124B1-966D-2444-BD90-96CB473B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2C870-8331-B14F-9A85-F973D870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03189-D3A5-4445-AAC3-D71231C4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7EED-5346-8C46-AEB5-C7A025A8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18BDD-ED2B-BB4F-9DA8-24283718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532C3-B9C1-A04F-84AA-9DE0111F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4A42-6209-5B49-897A-2133DBE7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3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69A58-D1DB-934A-AB50-A84D42C5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FB804-4B30-2A41-8C48-4C163DAF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BB411-600F-E24F-B57E-A1ECFC23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7B5A-E90A-A944-BD71-EB28E91D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3BA2-37A3-4544-89A5-3FE0FB48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2C657-4458-8542-9862-3ADCF6A4B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A1F6-BC79-AC45-A4DB-5B51633C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E05B7-6927-CA4A-A9F7-9AB8D301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B677-36DE-7948-AAAE-8151DF7E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5DE-D787-1642-869C-403F59FE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961BC-B24A-284D-9A38-6E1D15219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4A034-84B8-6940-BB43-BD000F926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C9DC4-D78C-EF49-AAA4-246F774E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EA6CC-235E-A644-91E1-D9BA7F6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F35A-BF99-3346-9ED0-4C0FF3D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381F3-D9EB-F94B-9458-55D4CA2B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17AE6-D258-3248-801A-26A15AEA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A68D-2C2B-F040-93C0-2198D3DB5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A3AA-2AD8-754C-8111-6A755BC9E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2D4C-3BE4-6644-A914-6AB61E787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597E-FE34-0347-B398-3ED03595F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with </a:t>
            </a:r>
            <a:br>
              <a:rPr lang="en-US" dirty="0"/>
            </a:br>
            <a:r>
              <a:rPr lang="en-US" dirty="0"/>
              <a:t>git and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ADFAF-7EB1-C140-937C-6B0923B75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Kim Dill-McFarland</a:t>
            </a:r>
          </a:p>
          <a:p>
            <a:r>
              <a:rPr lang="en-US" dirty="0"/>
              <a:t>R-ladies Seattle · Jan 14,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E7389-B8D6-A442-AEFA-729C8C7A7C2A}"/>
              </a:ext>
            </a:extLst>
          </p:cNvPr>
          <p:cNvSpPr txBox="1"/>
          <p:nvPr/>
        </p:nvSpPr>
        <p:spPr>
          <a:xfrm>
            <a:off x="1942011" y="606987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047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54AD-5D41-6249-B310-CC41D431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introduction to git tools to help you collaborate across space </a:t>
            </a:r>
            <a:r>
              <a:rPr lang="en-US"/>
              <a:t>and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D329-87FD-3E43-8528-DAB744CD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version control</a:t>
            </a:r>
          </a:p>
          <a:p>
            <a:endParaRPr lang="en-US" dirty="0"/>
          </a:p>
          <a:p>
            <a:r>
              <a:rPr lang="en-US" dirty="0"/>
              <a:t>Collaborate with yourself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Collaborate with others</a:t>
            </a:r>
          </a:p>
          <a:p>
            <a:endParaRPr lang="en-US" dirty="0"/>
          </a:p>
          <a:p>
            <a:r>
              <a:rPr lang="en-US" dirty="0"/>
              <a:t>Share with the world!</a:t>
            </a:r>
          </a:p>
        </p:txBody>
      </p:sp>
    </p:spTree>
    <p:extLst>
      <p:ext uri="{BB962C8B-B14F-4D97-AF65-F5344CB8AC3E}">
        <p14:creationId xmlns:p14="http://schemas.microsoft.com/office/powerpoint/2010/main" val="342868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Version control with  git and GitHub </vt:lpstr>
      <vt:lpstr>An introduction to git tools to help you collaborate across space and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Dill-McFarland</dc:creator>
  <cp:lastModifiedBy>Kim Dill-McFarland</cp:lastModifiedBy>
  <cp:revision>4</cp:revision>
  <dcterms:created xsi:type="dcterms:W3CDTF">2020-12-14T22:18:07Z</dcterms:created>
  <dcterms:modified xsi:type="dcterms:W3CDTF">2021-01-13T18:53:36Z</dcterms:modified>
</cp:coreProperties>
</file>