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57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653"/>
  </p:normalViewPr>
  <p:slideViewPr>
    <p:cSldViewPr snapToGrid="0" snapToObjects="1">
      <p:cViewPr varScale="1">
        <p:scale>
          <a:sx n="146" d="100"/>
          <a:sy n="146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B8CDE-9D76-354E-A9F9-63B33B2A3CD7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359D-E769-1446-B433-761F18624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35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2359D-E769-1446-B433-761F18624F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0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93EF-CDE3-B348-AAFE-16799C8F7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315A6-868B-0948-9DC3-E10FDE9A4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4C04-49DE-B74C-BD98-E9D93CB9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7F60-1D80-D449-9BAE-F8DEB610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640A-3D64-9B4E-AF1C-3990B400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806F-1770-5240-A898-3D8F7119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E202C-71F2-7747-8AD3-0BE0EBAB0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F2ECC-6DD4-0644-8CA9-D5B7FF8D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D5E7-B5D9-AA49-8C20-56D5ED87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87FA1-8CF0-D94C-9443-56C0DFBA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B2392-9E1D-0B4D-A45F-001167164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18C4D-2755-5144-BED9-E23A91882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27ACA-9A54-C94A-A52D-B2CFBC9F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83F9-AFFD-714B-964D-3E574F3C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2B0D-EE6B-4040-ABF4-6F023102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6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F6EF-9A7F-7A43-BC32-31115A4C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8F54-9259-454E-B3ED-DA246DC1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3977-46AB-9349-A167-5C4EEB9F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DE3D-6F6E-0A4C-B7BC-B4A8FDD9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8DC3-AF50-D949-B805-30D6C910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8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0730-911D-4148-A247-5C62D568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90B7E-1EB5-0942-B301-5D72FE0B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99ED-84D4-7C4B-A578-3DE1BA1F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72BDD-3B49-8B45-8D69-31FF5923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F409-4418-AE47-B140-21A42176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4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364D-7703-9B41-96CC-5FC5D61A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3349E-A0D9-964B-99A6-589A183F6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6C3F9-86F3-E143-8F09-92281A5AA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16996-3112-B445-A3B2-817F02C4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B4953-6F8D-A043-A914-0D733D83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BEF59-A8C4-E148-898A-00407574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E1DB-F525-2346-955C-7D772A99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13D5B-D9D6-1D46-B843-5C238CD74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5B26F-E86F-BC4D-8B95-A881765EC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4DF29-2400-0545-B890-D787B1CCE9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4843B-A4BB-C540-9ADF-6315838EE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7014F-7B54-1843-AE42-90817F65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08BEA-02CE-C446-AFD7-BB42B11A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C24AA-92F4-E64E-A51B-3BB8A7C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80A0-5F5D-0344-8035-C8A12E3A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746C8-F954-0C41-AF37-68090F73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BA82B-FF7E-C846-833D-E06FFF82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572C4-3A87-5C47-9464-5C9C8463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AC0FA-C0FD-C647-A365-250D3ADB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9FF8B-655F-DB4B-9957-D56E182E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131FF-9237-BE44-B626-8276876E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0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9575-2798-F44B-874F-2076161A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A39D-0078-6144-8465-FBAD45A23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9615B-5891-2248-A7C6-E109F31EA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E3A93-7B0F-814E-88E4-AD846CA5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44896-7B3D-B74E-81F7-630EE3C7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FC5F8-EB83-F649-B656-4BC9BE45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5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7089-DAD6-5B42-818D-4F1E7B7E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78CB5-3714-5E4C-9CAF-A5799B20E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F4264-1065-3342-BFFC-2BC2C4D78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0F73-CAEF-B44F-9F32-41876DEA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F2794-DD24-744C-A508-7A6C0CED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99D95-B69C-DC43-B01E-AD7F12E7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3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F76E4-8582-2B49-9386-B1558E41B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42486-C295-0A4B-A816-01CAA135A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0F206-ACCD-0C47-8792-D4658423E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6E00F-76C3-034A-9DB1-DE798EFA515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CCF54-C0EE-3C4B-9FD9-F76001F63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46B2-6854-5441-B760-C921B9F16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D48F0-33DE-FC46-A5EB-75F2E9B00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8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8DCE-382D-2943-B1C6-A044AFC88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for R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A3F0F-D97B-934D-B8EC-82ADA2BB2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Kim Dill-McFarland</a:t>
            </a:r>
          </a:p>
          <a:p>
            <a:r>
              <a:rPr lang="en-US" dirty="0"/>
              <a:t>Max </a:t>
            </a:r>
            <a:r>
              <a:rPr lang="en-US" dirty="0" err="1"/>
              <a:t>Segnitz</a:t>
            </a:r>
            <a:endParaRPr lang="en-US" dirty="0"/>
          </a:p>
          <a:p>
            <a:r>
              <a:rPr lang="en-US" dirty="0" err="1"/>
              <a:t>Hyejeong</a:t>
            </a:r>
            <a:r>
              <a:rPr lang="en-US" dirty="0"/>
              <a:t> Hong</a:t>
            </a:r>
          </a:p>
        </p:txBody>
      </p:sp>
    </p:spTree>
    <p:extLst>
      <p:ext uri="{BB962C8B-B14F-4D97-AF65-F5344CB8AC3E}">
        <p14:creationId xmlns:p14="http://schemas.microsoft.com/office/powerpoint/2010/main" val="6613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AFAB-B892-B341-AA6C-72A8BF9D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04A5B-9B09-734D-B963-10E6CE10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it in its own script</a:t>
            </a:r>
          </a:p>
          <a:p>
            <a:endParaRPr lang="en-US" dirty="0"/>
          </a:p>
          <a:p>
            <a:r>
              <a:rPr lang="en-US" dirty="0"/>
              <a:t>Have 1 copy to use across all projects</a:t>
            </a:r>
          </a:p>
          <a:p>
            <a:endParaRPr lang="en-US" dirty="0"/>
          </a:p>
          <a:p>
            <a:r>
              <a:rPr lang="en-US" dirty="0"/>
              <a:t>Version control</a:t>
            </a:r>
          </a:p>
          <a:p>
            <a:endParaRPr lang="en-US" dirty="0"/>
          </a:p>
          <a:p>
            <a:r>
              <a:rPr lang="en-US" dirty="0"/>
              <a:t>Test on multiple data sets / have other people test it</a:t>
            </a:r>
          </a:p>
        </p:txBody>
      </p:sp>
    </p:spTree>
    <p:extLst>
      <p:ext uri="{BB962C8B-B14F-4D97-AF65-F5344CB8AC3E}">
        <p14:creationId xmlns:p14="http://schemas.microsoft.com/office/powerpoint/2010/main" val="392654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238F-AA1F-584F-B2F1-ACC3139C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practices: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BCB6-E676-F949-95F1-2E800505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977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Include header with description, example, and license</a:t>
            </a:r>
          </a:p>
          <a:p>
            <a:r>
              <a:rPr lang="en-US" dirty="0"/>
              <a:t>Comment the heck out of it</a:t>
            </a:r>
          </a:p>
          <a:p>
            <a:endParaRPr lang="en-US" dirty="0"/>
          </a:p>
          <a:p>
            <a:r>
              <a:rPr lang="en-US" dirty="0"/>
              <a:t>Start with package dependencies</a:t>
            </a:r>
          </a:p>
          <a:p>
            <a:endParaRPr lang="en-US" dirty="0"/>
          </a:p>
          <a:p>
            <a:r>
              <a:rPr lang="en-US" dirty="0"/>
              <a:t>Be consistent in object/variable naming</a:t>
            </a:r>
          </a:p>
          <a:p>
            <a:pPr lvl="1"/>
            <a:r>
              <a:rPr lang="en-US" dirty="0" err="1"/>
              <a:t>period.sep</a:t>
            </a:r>
            <a:r>
              <a:rPr lang="en-US" dirty="0"/>
              <a:t> vs </a:t>
            </a:r>
            <a:r>
              <a:rPr lang="en-US" dirty="0" err="1"/>
              <a:t>underscore_sep</a:t>
            </a:r>
            <a:r>
              <a:rPr lang="en-US" dirty="0"/>
              <a:t> vs camelCase</a:t>
            </a:r>
          </a:p>
          <a:p>
            <a:r>
              <a:rPr lang="en-US" dirty="0"/>
              <a:t>Be concise but descriptive</a:t>
            </a:r>
          </a:p>
          <a:p>
            <a:endParaRPr lang="en-US" dirty="0"/>
          </a:p>
          <a:p>
            <a:r>
              <a:rPr lang="en-US" dirty="0"/>
              <a:t>Incorporate meaningful error messages</a:t>
            </a:r>
          </a:p>
          <a:p>
            <a:r>
              <a:rPr lang="en-US" dirty="0"/>
              <a:t>Incorporate progress messages</a:t>
            </a:r>
          </a:p>
          <a:p>
            <a:r>
              <a:rPr lang="en-US" dirty="0"/>
              <a:t>Bonus: Make them humorous</a:t>
            </a:r>
          </a:p>
          <a:p>
            <a:endParaRPr lang="en-US" dirty="0"/>
          </a:p>
          <a:p>
            <a:r>
              <a:rPr lang="en-US" dirty="0"/>
              <a:t>Set defaults</a:t>
            </a:r>
          </a:p>
        </p:txBody>
      </p:sp>
    </p:spTree>
    <p:extLst>
      <p:ext uri="{BB962C8B-B14F-4D97-AF65-F5344CB8AC3E}">
        <p14:creationId xmlns:p14="http://schemas.microsoft.com/office/powerpoint/2010/main" val="9736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4DCF-F8EC-A74F-B897-D57644AB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practices: Storage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0BF8-4ED8-B54B-B047-4C5EC923F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646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temp files in local vs global environment</a:t>
            </a:r>
          </a:p>
          <a:p>
            <a:pPr lvl="1"/>
            <a:r>
              <a:rPr lang="en-US" dirty="0"/>
              <a:t>If you need it again, put in global</a:t>
            </a:r>
          </a:p>
          <a:p>
            <a:r>
              <a:rPr lang="en-US" dirty="0"/>
              <a:t>results to global environment, disk, or console</a:t>
            </a:r>
          </a:p>
          <a:p>
            <a:pPr lvl="1"/>
            <a:r>
              <a:rPr lang="en-US" dirty="0"/>
              <a:t>Many files – recommend disk</a:t>
            </a:r>
          </a:p>
          <a:p>
            <a:pPr lvl="1"/>
            <a:r>
              <a:rPr lang="en-US" dirty="0"/>
              <a:t>Intermediate file in pipeline – global environment so can use in next step</a:t>
            </a:r>
          </a:p>
          <a:p>
            <a:pPr lvl="1"/>
            <a:r>
              <a:rPr lang="en-US" dirty="0"/>
              <a:t>Anyone else needs to see it – disk</a:t>
            </a:r>
          </a:p>
          <a:p>
            <a:pPr lvl="1"/>
            <a:r>
              <a:rPr lang="en-US" dirty="0"/>
              <a:t>Use console sparingly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Verbose vs silent modes</a:t>
            </a:r>
          </a:p>
          <a:p>
            <a:pPr lvl="1"/>
            <a:r>
              <a:rPr lang="en-US" dirty="0"/>
              <a:t>Is there a way to silence all messages?</a:t>
            </a:r>
          </a:p>
          <a:p>
            <a:endParaRPr lang="en-US" dirty="0"/>
          </a:p>
          <a:p>
            <a:r>
              <a:rPr lang="en-US" dirty="0"/>
              <a:t>Individual objects vs list of objects</a:t>
            </a:r>
          </a:p>
          <a:p>
            <a:pPr lvl="1"/>
            <a:r>
              <a:rPr lang="en-US" dirty="0"/>
              <a:t>List is cleaner. One list output from the function</a:t>
            </a:r>
          </a:p>
          <a:p>
            <a:endParaRPr lang="en-US" dirty="0"/>
          </a:p>
          <a:p>
            <a:r>
              <a:rPr lang="en-US" dirty="0"/>
              <a:t>Consider names and automatic naming for both files and objects in environment</a:t>
            </a:r>
          </a:p>
          <a:p>
            <a:r>
              <a:rPr lang="en-US" dirty="0"/>
              <a:t>Time stamps if not using version control (git)</a:t>
            </a:r>
          </a:p>
        </p:txBody>
      </p:sp>
    </p:spTree>
    <p:extLst>
      <p:ext uri="{BB962C8B-B14F-4D97-AF65-F5344CB8AC3E}">
        <p14:creationId xmlns:p14="http://schemas.microsoft.com/office/powerpoint/2010/main" val="389561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32D7-C4F1-F844-8D8B-0C8F3AB5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36CB-5159-E04B-B4FB-4DC8F0AC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b="1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#Do stuff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FF4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#Use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b="1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b="1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dirty="0">
                <a:solidFill>
                  <a:srgbClr val="FF4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641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A4B1-9870-BC40-8A51-69F9B174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92"/>
            <a:ext cx="10515600" cy="62865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"Title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 description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Kim Dill-McFarland, University of Washington,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kadm@uw.edu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Copyright (C) 2020 Kim Dill-McFarland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parameters: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 frame containing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plot = TRUE/FALSE if should print a plot. Default is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example.fxn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plot = TRUE)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example.fxn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NULL, plot = FALSE){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#This sets the defaults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Packages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require(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Example errors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is.null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){ stop(”Please provide dat.") }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 !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is.data.frame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){ stop(”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must be a data frame.")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Example code only run if non-default parameter input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 plot ){ plot(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10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0664-9435-9C41-BDDF-BA758585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loops… so slow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E48FE-3B4D-3046-8568-13199458A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dirty="0"/>
              <a:t> (parallel loops)</a:t>
            </a:r>
          </a:p>
          <a:p>
            <a:pPr lvl="1"/>
            <a:r>
              <a:rPr lang="en-US" dirty="0"/>
              <a:t>Good for many small processes, not a couple large ones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 functions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mutate_all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mutate_at</a:t>
            </a:r>
            <a:r>
              <a:rPr lang="en-US" dirty="0"/>
              <a:t>, etc. in </a:t>
            </a:r>
            <a:r>
              <a:rPr lang="en-US" dirty="0" err="1"/>
              <a:t>tidyverse</a:t>
            </a:r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loops: incorporating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with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if{ }else{ } </a:t>
            </a:r>
            <a:r>
              <a:rPr lang="en-US" dirty="0"/>
              <a:t>is faster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if{ } if{ 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8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48DC-1ACA-EF41-8A2F-6FF0D931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56663-B167-D340-A3D7-0AA700F0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functions are dependent and always run together, put in 1 script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471</Words>
  <Application>Microsoft Macintosh PowerPoint</Application>
  <PresentationFormat>Widescreen</PresentationFormat>
  <Paragraphs>96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Best practices for R functions</vt:lpstr>
      <vt:lpstr>Best practices: Setup</vt:lpstr>
      <vt:lpstr>Best practices: Code</vt:lpstr>
      <vt:lpstr>Best practices: Storage and outputs</vt:lpstr>
      <vt:lpstr>Basic syntax</vt:lpstr>
      <vt:lpstr>PowerPoint Presentation</vt:lpstr>
      <vt:lpstr>for loops… so slow</vt:lpstr>
      <vt:lpstr>Pipelines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Dill-McFarland</dc:creator>
  <cp:lastModifiedBy>Kim Dill-McFarland</cp:lastModifiedBy>
  <cp:revision>23</cp:revision>
  <dcterms:created xsi:type="dcterms:W3CDTF">2020-06-30T17:30:23Z</dcterms:created>
  <dcterms:modified xsi:type="dcterms:W3CDTF">2020-06-30T22:21:40Z</dcterms:modified>
</cp:coreProperties>
</file>