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19"/>
  </p:normalViewPr>
  <p:slideViewPr>
    <p:cSldViewPr snapToGrid="0" snapToObjects="1">
      <p:cViewPr varScale="1">
        <p:scale>
          <a:sx n="147" d="100"/>
          <a:sy n="147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63ACF-AABD-2347-8593-F47F3F52EA6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9579C-B5E8-0E42-854A-0AA7B3899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2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9579C-B5E8-0E42-854A-0AA7B38997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32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9579C-B5E8-0E42-854A-0AA7B38997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AAA3-AA0A-FC4C-B800-FC8840D59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8163F-64E4-E84A-AAF3-392A39BA3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0E38-D70B-6E41-98DC-AB817A46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CC78B-68B4-6D44-9444-7973C26E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0FF6E-972D-CD47-BBE5-E0A73F01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6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C95F-9AAA-6C43-BFB1-4FA35A74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48F56-9331-C443-AE6C-485CE7F84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58FEA-1C56-0346-A485-F035760E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4E186-4590-6F40-A4A8-92A9291C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A1B9D-57F0-2547-A64B-FC2AEA58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0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E63B9-134E-EA4E-A047-692BEB941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FCC2C-296F-3B4A-87A4-617076F40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4E0B5-60F5-4C49-8C67-C335101B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B3E34-D608-904D-84C1-F702DED6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820AE-5ED7-F141-B730-E9080C20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0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F5F1-EE5C-DE40-ADEA-77F304D5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A56D-4DDF-EF4F-96F9-072EE8B24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7BDC0-824C-C041-A6D6-2AA694E7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27F3D-2493-1448-8FF5-4A638B16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35FA6-B56E-1D46-A101-7EE98B41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6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4E8E-7BA2-5448-9D37-2123EB27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F26E3-2763-B845-92E5-0B550DE6D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4E1F6-75BD-E243-AB51-E7AAC6D6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E0BF3-C7B4-2D4C-8032-736857ED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E74B3-B017-8745-8082-2B8C7CBE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1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CB5C-0AD0-BE45-95CD-DFB55932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72E1-D1A4-7042-83ED-468945208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2841C-FC21-F24B-BE49-F24C2D8E4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FE54D-2EE1-3047-8815-A68B58E6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2FDD6-9C53-684A-8391-FCAC1242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E61F6-F432-4D42-A709-BBDA1E39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0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BA67-EFD4-074E-9008-07F47CE1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4448B-6AB9-1845-97E1-A7C3D43CF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37734-9771-C540-8C3F-44F8BE808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4FB0B-A0AD-3941-AA6F-7904BB0BD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FDE8-7037-D54C-9A5D-9F8AA80C6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124B1-966D-2444-BD90-96CB473B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2C870-8331-B14F-9A85-F973D870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03189-D3A5-4445-AAC3-D71231C4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7EED-5346-8C46-AEB5-C7A025A8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18BDD-ED2B-BB4F-9DA8-24283718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532C3-B9C1-A04F-84AA-9DE0111F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C4A42-6209-5B49-897A-2133DBE7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3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69A58-D1DB-934A-AB50-A84D42C5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FB804-4B30-2A41-8C48-4C163DAF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BB411-600F-E24F-B57E-A1ECFC23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7B5A-E90A-A944-BD71-EB28E91D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93BA2-37A3-4544-89A5-3FE0FB487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2C657-4458-8542-9862-3ADCF6A4B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4A1F6-BC79-AC45-A4DB-5B51633C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E05B7-6927-CA4A-A9F7-9AB8D301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DB677-36DE-7948-AAAE-8151DF7E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1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45DE-D787-1642-869C-403F59FE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961BC-B24A-284D-9A38-6E1D15219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4A034-84B8-6940-BB43-BD000F926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C9DC4-D78C-EF49-AAA4-246F774E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EA6CC-235E-A644-91E1-D9BA7F63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CF35A-BF99-3346-9ED0-4C0FF3D4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9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381F3-D9EB-F94B-9458-55D4CA2B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17AE6-D258-3248-801A-26A15AEA3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3A68D-2C2B-F040-93C0-2198D3DB5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A3AA-2AD8-754C-8111-6A755BC9E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42D4C-3BE4-6644-A914-6AB61E787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6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xz9lly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xz9lly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xz9llyu" TargetMode="External"/><Relationship Id="rId2" Type="http://schemas.openxmlformats.org/officeDocument/2006/relationships/hyperlink" Target="https://github.com/EDUCE-UBC/workshops/pull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xz9llyu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xz9lly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xz9lly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xz9lly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tinyurl.com/yxz9lly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xz9lly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xz9lly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xz9llyu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xz9llyu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xz9lly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597E-FE34-0347-B398-3ED03595F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 control with </a:t>
            </a:r>
            <a:br>
              <a:rPr lang="en-US" dirty="0"/>
            </a:br>
            <a:r>
              <a:rPr lang="en-US" dirty="0"/>
              <a:t>git and GitHub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ADFAF-7EB1-C140-937C-6B0923B75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Kim Dill-McFarland</a:t>
            </a:r>
          </a:p>
          <a:p>
            <a:r>
              <a:rPr lang="en-US" dirty="0"/>
              <a:t>R-ladies Seattle · Jan 14,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E7389-B8D6-A442-AEFA-729C8C7A7C2A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2"/>
              </a:rPr>
              <a:t>https://tinyurl.com/yxz9llyu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74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Collaborate with others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A8BE5-F9EE-D246-815B-B3C52BE8CBA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3"/>
              </a:rPr>
              <a:t>https://tinyurl.com/yxz9llyu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542311-3563-D146-992A-AD7379BAB4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356" b="53830"/>
          <a:stretch/>
        </p:blipFill>
        <p:spPr>
          <a:xfrm>
            <a:off x="368609" y="1849078"/>
            <a:ext cx="11454781" cy="387704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A54988-A4BE-F545-B1F6-6F899CBB11CC}"/>
              </a:ext>
            </a:extLst>
          </p:cNvPr>
          <p:cNvGrpSpPr/>
          <p:nvPr/>
        </p:nvGrpSpPr>
        <p:grpSpPr>
          <a:xfrm>
            <a:off x="9855671" y="0"/>
            <a:ext cx="2266660" cy="967957"/>
            <a:chOff x="9281160" y="4606604"/>
            <a:chExt cx="2266660" cy="9679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4D3635-793B-4445-9513-6DA29B8D51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81160" y="5214136"/>
              <a:ext cx="274320" cy="2743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1F8445-AC4A-744E-A66C-C33B7E901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81160" y="4781426"/>
              <a:ext cx="27432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CDEC9A-DE53-F246-882A-640F8898BAE7}"/>
                </a:ext>
              </a:extLst>
            </p:cNvPr>
            <p:cNvSpPr txBox="1"/>
            <p:nvPr/>
          </p:nvSpPr>
          <p:spPr>
            <a:xfrm>
              <a:off x="9555480" y="4606604"/>
              <a:ext cx="1992340" cy="967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/>
                <a:t>git command line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/>
                <a:t>key terms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224B16D-72EA-C140-B9F0-2469C1DEFC17}"/>
              </a:ext>
            </a:extLst>
          </p:cNvPr>
          <p:cNvSpPr txBox="1"/>
          <p:nvPr/>
        </p:nvSpPr>
        <p:spPr>
          <a:xfrm>
            <a:off x="9466217" y="1459855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Someone else!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07F871-9F56-554A-8DA5-4DB28A3639A0}"/>
              </a:ext>
            </a:extLst>
          </p:cNvPr>
          <p:cNvSpPr/>
          <p:nvPr/>
        </p:nvSpPr>
        <p:spPr>
          <a:xfrm>
            <a:off x="8856617" y="3683726"/>
            <a:ext cx="783772" cy="3396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1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Collaborate with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5F2A-B8D5-F442-A36B-5E8FE02E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https://github.com/EDUCE-UBC/workshops/pulls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Closed: Merge introduction to R </a:t>
            </a:r>
            <a:r>
              <a:rPr lang="en-US" dirty="0" err="1"/>
              <a:t>learnr</a:t>
            </a:r>
            <a:r>
              <a:rPr lang="en-US" dirty="0"/>
              <a:t> tutorial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A8BE5-F9EE-D246-815B-B3C52BE8CBA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3"/>
              </a:rPr>
              <a:t>https://tinyurl.com/yxz9llyu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4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5F2A-B8D5-F442-A36B-5E8FE02E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A8BE5-F9EE-D246-815B-B3C52BE8CBA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2"/>
              </a:rPr>
              <a:t>https://tinyurl.com/yxz9llyu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99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5F2A-B8D5-F442-A36B-5E8FE02E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A8BE5-F9EE-D246-815B-B3C52BE8CBA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2"/>
              </a:rPr>
              <a:t>https://tinyurl.com/yxz9llyu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2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54AD-5D41-6249-B310-CC41D431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introduction to git tools to help you collaborate across space </a:t>
            </a:r>
            <a:r>
              <a:rPr lang="en-US"/>
              <a:t>and 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D329-87FD-3E43-8528-DAB744CDF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Why version control?</a:t>
            </a:r>
          </a:p>
          <a:p>
            <a:endParaRPr lang="en-US" dirty="0"/>
          </a:p>
          <a:p>
            <a:r>
              <a:rPr lang="en-US" dirty="0"/>
              <a:t>Collaborate with yourself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Collaborate with others</a:t>
            </a:r>
          </a:p>
          <a:p>
            <a:endParaRPr lang="en-US" dirty="0"/>
          </a:p>
          <a:p>
            <a:r>
              <a:rPr lang="en-US" dirty="0"/>
              <a:t>Share with the world!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0FB443-04DB-6A4E-BD03-F9131CDC0A8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2"/>
              </a:rPr>
              <a:t>https://tinyurl.com/yxz9llyu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8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5F2A-B8D5-F442-A36B-5E8FE02E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Date files</a:t>
            </a:r>
          </a:p>
          <a:p>
            <a:pPr lvl="1"/>
            <a:r>
              <a:rPr lang="en-US" dirty="0"/>
              <a:t>Short and long time scale issues</a:t>
            </a:r>
          </a:p>
          <a:p>
            <a:endParaRPr lang="en-US" dirty="0"/>
          </a:p>
          <a:p>
            <a:r>
              <a:rPr lang="en-US" dirty="0"/>
              <a:t>Version numbers (v1.0.0)</a:t>
            </a:r>
          </a:p>
          <a:p>
            <a:endParaRPr lang="en-US" dirty="0"/>
          </a:p>
          <a:p>
            <a:r>
              <a:rPr lang="en-US" dirty="0"/>
              <a:t>Distributed (git)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A8BE5-F9EE-D246-815B-B3C52BE8CBA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2"/>
              </a:rPr>
              <a:t>https://tinyurl.com/yxz9llyu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4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AA8BE5-F9EE-D246-815B-B3C52BE8CBA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2"/>
              </a:rPr>
              <a:t>https://tinyurl.com/yxz9llyu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77C0A1-7AA5-7048-BB97-55D1261F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749" y="0"/>
            <a:ext cx="4866501" cy="648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8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5F2A-B8D5-F442-A36B-5E8FE02E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Time-stamp</a:t>
            </a:r>
          </a:p>
          <a:p>
            <a:endParaRPr lang="en-US" dirty="0"/>
          </a:p>
          <a:p>
            <a:r>
              <a:rPr lang="en-US" dirty="0"/>
              <a:t>Comment</a:t>
            </a:r>
          </a:p>
          <a:p>
            <a:endParaRPr lang="en-US" dirty="0"/>
          </a:p>
          <a:p>
            <a:r>
              <a:rPr lang="en-US" dirty="0"/>
              <a:t>Author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A8BE5-F9EE-D246-815B-B3C52BE8CBA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2"/>
              </a:rPr>
              <a:t>https://tinyurl.com/yxz9llyu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9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Collaborate with yourself in git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F1505F-84B8-4B46-8C7C-321C4DD4B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57"/>
          <a:stretch/>
        </p:blipFill>
        <p:spPr>
          <a:xfrm>
            <a:off x="2887798" y="1852238"/>
            <a:ext cx="6416403" cy="413632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AA8BE5-F9EE-D246-815B-B3C52BE8CBA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3"/>
              </a:rPr>
              <a:t>https://tinyurl.com/yxz9llyu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BF9DA5-A289-1841-9A88-790B6D2AB6CE}"/>
              </a:ext>
            </a:extLst>
          </p:cNvPr>
          <p:cNvGrpSpPr/>
          <p:nvPr/>
        </p:nvGrpSpPr>
        <p:grpSpPr>
          <a:xfrm>
            <a:off x="9855671" y="0"/>
            <a:ext cx="2266660" cy="967957"/>
            <a:chOff x="9281160" y="4606604"/>
            <a:chExt cx="2266660" cy="9679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F9DEC3-41CC-F14B-8F48-1DD18E37E3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81160" y="5214136"/>
              <a:ext cx="274320" cy="2743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D8EC5F-B586-E94E-BD18-44207087F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81160" y="4781426"/>
              <a:ext cx="27432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9DEE8A-BB18-4C4B-90D6-4CD11F368A79}"/>
                </a:ext>
              </a:extLst>
            </p:cNvPr>
            <p:cNvSpPr txBox="1"/>
            <p:nvPr/>
          </p:nvSpPr>
          <p:spPr>
            <a:xfrm>
              <a:off x="9555480" y="4606604"/>
              <a:ext cx="1992340" cy="967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/>
                <a:t>git command line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/>
                <a:t>key terms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9DFCA55-570D-A04C-80F9-927AE27951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957"/>
          <a:stretch/>
        </p:blipFill>
        <p:spPr>
          <a:xfrm>
            <a:off x="9855671" y="2190794"/>
            <a:ext cx="1808930" cy="1415099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08B58178-8127-FE47-9AA7-0A67E3734086}"/>
              </a:ext>
            </a:extLst>
          </p:cNvPr>
          <p:cNvSpPr/>
          <p:nvPr/>
        </p:nvSpPr>
        <p:spPr>
          <a:xfrm>
            <a:off x="8880035" y="2197869"/>
            <a:ext cx="1234192" cy="1399315"/>
          </a:xfrm>
          <a:prstGeom prst="leftBrace">
            <a:avLst>
              <a:gd name="adj1" fmla="val 8333"/>
              <a:gd name="adj2" fmla="val 5052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8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Collaborate over time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3FEA4D-994B-4E47-9F7E-B8AE5BAED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5215"/>
            <a:ext cx="10515600" cy="349215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AA8BE5-F9EE-D246-815B-B3C52BE8CBA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3"/>
              </a:rPr>
              <a:t>https://tinyurl.com/yxz9llyu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7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Collaborate over time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6B4C89-ABA0-F54F-BA7E-8F051352D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615" y="1390302"/>
            <a:ext cx="7382770" cy="490858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AA8BE5-F9EE-D246-815B-B3C52BE8CBA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3"/>
              </a:rPr>
              <a:t>https://tinyurl.com/yxz9llyu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56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Collaborate over space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A8BE5-F9EE-D246-815B-B3C52BE8CBA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3"/>
              </a:rPr>
              <a:t>https://tinyurl.com/yxz9llyu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542311-3563-D146-992A-AD7379BAB4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356" b="53830"/>
          <a:stretch/>
        </p:blipFill>
        <p:spPr>
          <a:xfrm>
            <a:off x="368609" y="1849078"/>
            <a:ext cx="11454781" cy="387704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A54988-A4BE-F545-B1F6-6F899CBB11CC}"/>
              </a:ext>
            </a:extLst>
          </p:cNvPr>
          <p:cNvGrpSpPr/>
          <p:nvPr/>
        </p:nvGrpSpPr>
        <p:grpSpPr>
          <a:xfrm>
            <a:off x="9855671" y="0"/>
            <a:ext cx="2266660" cy="967957"/>
            <a:chOff x="9281160" y="4606604"/>
            <a:chExt cx="2266660" cy="9679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4D3635-793B-4445-9513-6DA29B8D51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81160" y="5214136"/>
              <a:ext cx="274320" cy="2743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1F8445-AC4A-744E-A66C-C33B7E901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81160" y="4781426"/>
              <a:ext cx="27432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CDEC9A-DE53-F246-882A-640F8898BAE7}"/>
                </a:ext>
              </a:extLst>
            </p:cNvPr>
            <p:cNvSpPr txBox="1"/>
            <p:nvPr/>
          </p:nvSpPr>
          <p:spPr>
            <a:xfrm>
              <a:off x="9555480" y="4606604"/>
              <a:ext cx="1992340" cy="967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/>
                <a:t>git command line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/>
                <a:t>key terms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704E53A-83F9-5343-83F2-AA13BBC48CF1}"/>
              </a:ext>
            </a:extLst>
          </p:cNvPr>
          <p:cNvSpPr/>
          <p:nvPr/>
        </p:nvSpPr>
        <p:spPr>
          <a:xfrm>
            <a:off x="8856617" y="3683726"/>
            <a:ext cx="783772" cy="3396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7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415</Words>
  <Application>Microsoft Macintosh PowerPoint</Application>
  <PresentationFormat>Widescreen</PresentationFormat>
  <Paragraphs>60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Version control with  git and GitHub </vt:lpstr>
      <vt:lpstr>An introduction to git tools to help you collaborate across space and time</vt:lpstr>
      <vt:lpstr>Version control</vt:lpstr>
      <vt:lpstr>PowerPoint Presentation</vt:lpstr>
      <vt:lpstr>Distributed version control</vt:lpstr>
      <vt:lpstr>Collaborate with yourself in git</vt:lpstr>
      <vt:lpstr>Collaborate over time</vt:lpstr>
      <vt:lpstr>Collaborate over time</vt:lpstr>
      <vt:lpstr>Collaborate over space</vt:lpstr>
      <vt:lpstr>Collaborate with others</vt:lpstr>
      <vt:lpstr>Collaborate with others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Dill-McFarland</dc:creator>
  <cp:lastModifiedBy>Kim Dill-McFarland</cp:lastModifiedBy>
  <cp:revision>15</cp:revision>
  <dcterms:created xsi:type="dcterms:W3CDTF">2020-12-14T22:18:07Z</dcterms:created>
  <dcterms:modified xsi:type="dcterms:W3CDTF">2021-01-13T20:04:15Z</dcterms:modified>
</cp:coreProperties>
</file>