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98" y="-4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4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8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9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1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5F59-0410-4EAD-8F65-C37E11122C30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C797-91AE-43C4-9153-A4947FD24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980" y="5280730"/>
            <a:ext cx="210591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88" y="3654750"/>
            <a:ext cx="2157088" cy="162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9"/>
          <a:stretch/>
        </p:blipFill>
        <p:spPr bwMode="auto">
          <a:xfrm>
            <a:off x="189370" y="1139366"/>
            <a:ext cx="4387433" cy="232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9" y="6873350"/>
            <a:ext cx="4378832" cy="157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6" r="34548" b="15589"/>
          <a:stretch/>
        </p:blipFill>
        <p:spPr bwMode="auto">
          <a:xfrm>
            <a:off x="208534" y="4261998"/>
            <a:ext cx="4387434" cy="246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7852" y="0"/>
            <a:ext cx="6477000" cy="65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3065743" y="-692467"/>
            <a:ext cx="2832638" cy="57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메뉴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돋보기 버튼 클릭 시</a:t>
            </a:r>
            <a:endParaRPr lang="ko-KR" altLang="en-US" sz="1600" b="1" dirty="0"/>
          </a:p>
        </p:txBody>
      </p:sp>
      <p:sp>
        <p:nvSpPr>
          <p:cNvPr id="27" name="직사각형 26"/>
          <p:cNvSpPr/>
          <p:nvPr/>
        </p:nvSpPr>
        <p:spPr>
          <a:xfrm>
            <a:off x="-6767303" y="7256"/>
            <a:ext cx="2059399" cy="6547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4095443" y="611561"/>
            <a:ext cx="334797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84"/>
          <a:stretch/>
        </p:blipFill>
        <p:spPr bwMode="auto">
          <a:xfrm>
            <a:off x="-23190" y="35158"/>
            <a:ext cx="6881189" cy="11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6" y="3433323"/>
            <a:ext cx="431615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89370" y="1204976"/>
            <a:ext cx="2880320" cy="20882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.video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3136643" y="1204976"/>
            <a:ext cx="1440159" cy="20882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.videolist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4674429" y="3929828"/>
            <a:ext cx="2028741" cy="14834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b="1" dirty="0" smtClean="0"/>
              <a:t>sentence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4674430" y="5438727"/>
            <a:ext cx="2028741" cy="30030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.words</a:t>
            </a:r>
            <a:endParaRPr lang="ko-KR" altLang="en-US" b="1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27186" r="25657" b="3534"/>
          <a:stretch/>
        </p:blipFill>
        <p:spPr bwMode="auto">
          <a:xfrm>
            <a:off x="4725511" y="1213243"/>
            <a:ext cx="2038160" cy="246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4653136" y="1214565"/>
            <a:ext cx="2028741" cy="265106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.quiz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135878" y="6873350"/>
            <a:ext cx="4440923" cy="15757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.board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>
          <a:xfrm>
            <a:off x="208536" y="3433323"/>
            <a:ext cx="4387432" cy="82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.audio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208536" y="4346872"/>
            <a:ext cx="4387432" cy="237757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.journal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132024" y="827584"/>
            <a:ext cx="6601868" cy="25678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lnb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30906" y="403616"/>
            <a:ext cx="2438253" cy="37570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.logo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17232" y="70120"/>
            <a:ext cx="653972" cy="25340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.sub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234830" y="83697"/>
            <a:ext cx="501546" cy="24102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.log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14030" y="64739"/>
            <a:ext cx="874012" cy="25998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.search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430548" y="92423"/>
            <a:ext cx="1000359" cy="25651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.btnsearch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8796" y="-1"/>
            <a:ext cx="6829203" cy="113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797" y="1139367"/>
            <a:ext cx="6808321" cy="7465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0" y="8674100"/>
            <a:ext cx="686030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156" y="8616826"/>
            <a:ext cx="6867980" cy="527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842" y="8659742"/>
            <a:ext cx="6689066" cy="41433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footer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4653136" y="1204976"/>
            <a:ext cx="2050035" cy="72912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2024" y="1194661"/>
            <a:ext cx="4444777" cy="7254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2136" y="34285"/>
            <a:ext cx="93807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header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37118" y="1139331"/>
            <a:ext cx="96693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53359" y="8604448"/>
            <a:ext cx="8617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footer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024" y="1204976"/>
            <a:ext cx="129772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#content1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635943" y="1213243"/>
            <a:ext cx="129772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#content2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8842" y="70120"/>
            <a:ext cx="6758276" cy="2546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842" y="-291592"/>
            <a:ext cx="174438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#header_info1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198" y="827584"/>
            <a:ext cx="6803802" cy="2567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37118" y="748983"/>
            <a:ext cx="156645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#header_nav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576" y="83697"/>
            <a:ext cx="12105245" cy="567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54" y="6099065"/>
            <a:ext cx="4016375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-460196" y="83697"/>
            <a:ext cx="874012" cy="25998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.menu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55100" y="323528"/>
            <a:ext cx="6802900" cy="5040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53359" y="426895"/>
            <a:ext cx="174438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#header_info2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98" y="539708"/>
            <a:ext cx="1000359" cy="25651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.date</a:t>
            </a:r>
            <a:endParaRPr lang="ko-KR" altLang="en-US" sz="1200" dirty="0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7690" y="6649774"/>
            <a:ext cx="6486838" cy="319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사각형 설명선 11"/>
          <p:cNvSpPr/>
          <p:nvPr/>
        </p:nvSpPr>
        <p:spPr>
          <a:xfrm>
            <a:off x="4305877" y="-701182"/>
            <a:ext cx="3324405" cy="409590"/>
          </a:xfrm>
          <a:prstGeom prst="wedgeRectCallout">
            <a:avLst>
              <a:gd name="adj1" fmla="val -1303"/>
              <a:gd name="adj2" fmla="val 142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로그인하고 구독하면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메인 요약 페이지가 매일 메일로</a:t>
            </a:r>
            <a:endParaRPr lang="ko-KR" altLang="en-US" sz="1200" dirty="0"/>
          </a:p>
        </p:txBody>
      </p:sp>
      <p:sp>
        <p:nvSpPr>
          <p:cNvPr id="78" name="사각형 설명선 77"/>
          <p:cNvSpPr/>
          <p:nvPr/>
        </p:nvSpPr>
        <p:spPr>
          <a:xfrm>
            <a:off x="4279384" y="-1233526"/>
            <a:ext cx="3324405" cy="409590"/>
          </a:xfrm>
          <a:prstGeom prst="wedgeRectCallout">
            <a:avLst>
              <a:gd name="adj1" fmla="val 17992"/>
              <a:gd name="adj2" fmla="val 275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가입하면 구독 할인쿠폰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-1477704" y="1194661"/>
            <a:ext cx="1454514" cy="78794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/>
              <a:t>g</a:t>
            </a:r>
            <a:r>
              <a:rPr lang="en-US" altLang="ko-KR" dirty="0" smtClean="0"/>
              <a:t>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763"/>
            <a:ext cx="6858000" cy="786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8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664" y="2051720"/>
            <a:ext cx="58384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300" dirty="0" smtClean="0">
                <a:latin typeface="Bauhaus 93" pitchFamily="82" charset="0"/>
                <a:ea typeface="Segoe UI Black" pitchFamily="34" charset="0"/>
              </a:rPr>
              <a:t>Once a Day</a:t>
            </a:r>
            <a:endParaRPr lang="ko-KR" altLang="en-US" sz="8800" spc="-300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69</Words>
  <Application>Microsoft Office PowerPoint</Application>
  <PresentationFormat>화면 슬라이드 쇼(4:3)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21</cp:revision>
  <dcterms:created xsi:type="dcterms:W3CDTF">2020-01-20T02:04:58Z</dcterms:created>
  <dcterms:modified xsi:type="dcterms:W3CDTF">2020-01-20T09:19:44Z</dcterms:modified>
</cp:coreProperties>
</file>