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6858000" cy="9144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3672" y="-402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25F59-0410-4EAD-8F65-C37E11122C30}" type="datetimeFigureOut">
              <a:rPr lang="ko-KR" altLang="en-US" smtClean="0"/>
              <a:t>2020-01-21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2C797-91AE-43C4-9153-A4947FD240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7247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25F59-0410-4EAD-8F65-C37E11122C30}" type="datetimeFigureOut">
              <a:rPr lang="ko-KR" altLang="en-US" smtClean="0"/>
              <a:t>2020-01-21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2C797-91AE-43C4-9153-A4947FD240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2810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25F59-0410-4EAD-8F65-C37E11122C30}" type="datetimeFigureOut">
              <a:rPr lang="ko-KR" altLang="en-US" smtClean="0"/>
              <a:t>2020-01-21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2C797-91AE-43C4-9153-A4947FD240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7688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25F59-0410-4EAD-8F65-C37E11122C30}" type="datetimeFigureOut">
              <a:rPr lang="ko-KR" altLang="en-US" smtClean="0"/>
              <a:t>2020-01-21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2C797-91AE-43C4-9153-A4947FD240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5153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25F59-0410-4EAD-8F65-C37E11122C30}" type="datetimeFigureOut">
              <a:rPr lang="ko-KR" altLang="en-US" smtClean="0"/>
              <a:t>2020-01-21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2C797-91AE-43C4-9153-A4947FD240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3963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25F59-0410-4EAD-8F65-C37E11122C30}" type="datetimeFigureOut">
              <a:rPr lang="ko-KR" altLang="en-US" smtClean="0"/>
              <a:t>2020-01-21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2C797-91AE-43C4-9153-A4947FD240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5192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25F59-0410-4EAD-8F65-C37E11122C30}" type="datetimeFigureOut">
              <a:rPr lang="ko-KR" altLang="en-US" smtClean="0"/>
              <a:t>2020-01-21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2C797-91AE-43C4-9153-A4947FD240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3899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25F59-0410-4EAD-8F65-C37E11122C30}" type="datetimeFigureOut">
              <a:rPr lang="ko-KR" altLang="en-US" smtClean="0"/>
              <a:t>2020-01-21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2C797-91AE-43C4-9153-A4947FD240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4774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25F59-0410-4EAD-8F65-C37E11122C30}" type="datetimeFigureOut">
              <a:rPr lang="ko-KR" altLang="en-US" smtClean="0"/>
              <a:t>2020-01-21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2C797-91AE-43C4-9153-A4947FD240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1779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25F59-0410-4EAD-8F65-C37E11122C30}" type="datetimeFigureOut">
              <a:rPr lang="ko-KR" altLang="en-US" smtClean="0"/>
              <a:t>2020-01-21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2C797-91AE-43C4-9153-A4947FD240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47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25F59-0410-4EAD-8F65-C37E11122C30}" type="datetimeFigureOut">
              <a:rPr lang="ko-KR" altLang="en-US" smtClean="0"/>
              <a:t>2020-01-21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2C797-91AE-43C4-9153-A4947FD240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4811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325F59-0410-4EAD-8F65-C37E11122C30}" type="datetimeFigureOut">
              <a:rPr lang="ko-KR" altLang="en-US" smtClean="0"/>
              <a:t>2020-01-21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B2C797-91AE-43C4-9153-A4947FD240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326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3.png"/><Relationship Id="rId12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11" Type="http://schemas.openxmlformats.org/officeDocument/2006/relationships/image" Target="../media/image9.png"/><Relationship Id="rId5" Type="http://schemas.openxmlformats.org/officeDocument/2006/relationships/image" Target="../media/image1.png"/><Relationship Id="rId10" Type="http://schemas.openxmlformats.org/officeDocument/2006/relationships/image" Target="../media/image8.png"/><Relationship Id="rId4" Type="http://schemas.openxmlformats.org/officeDocument/2006/relationships/image" Target="../media/image10.png"/><Relationship Id="rId9" Type="http://schemas.openxmlformats.org/officeDocument/2006/relationships/image" Target="../media/image5.pn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7980" y="5280730"/>
            <a:ext cx="2105912" cy="3168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3588" y="3654750"/>
            <a:ext cx="2157088" cy="1625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89"/>
          <a:stretch/>
        </p:blipFill>
        <p:spPr bwMode="auto">
          <a:xfrm>
            <a:off x="189370" y="1139366"/>
            <a:ext cx="4387433" cy="23216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879" y="6873350"/>
            <a:ext cx="4378832" cy="1575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9" name="Picture 15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986" r="34548" b="15589"/>
          <a:stretch/>
        </p:blipFill>
        <p:spPr bwMode="auto">
          <a:xfrm>
            <a:off x="208534" y="4261998"/>
            <a:ext cx="4387434" cy="24624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0" name="Picture 1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177852" y="0"/>
            <a:ext cx="6477000" cy="6554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-3065743" y="-692467"/>
            <a:ext cx="2832638" cy="575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메뉴</a:t>
            </a:r>
            <a:r>
              <a:rPr lang="en-US" altLang="ko-KR" sz="1600" b="1" dirty="0" smtClean="0"/>
              <a:t>, </a:t>
            </a:r>
            <a:r>
              <a:rPr lang="ko-KR" altLang="en-US" sz="1600" b="1" dirty="0" smtClean="0"/>
              <a:t>돋보기 버튼 클릭 시</a:t>
            </a:r>
            <a:endParaRPr lang="ko-KR" altLang="en-US" sz="1600" b="1" dirty="0"/>
          </a:p>
        </p:txBody>
      </p:sp>
      <p:sp>
        <p:nvSpPr>
          <p:cNvPr id="27" name="직사각형 26"/>
          <p:cNvSpPr/>
          <p:nvPr/>
        </p:nvSpPr>
        <p:spPr>
          <a:xfrm>
            <a:off x="-6767303" y="7256"/>
            <a:ext cx="2059399" cy="65475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-4963091" y="611561"/>
            <a:ext cx="3347979" cy="50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pic>
        <p:nvPicPr>
          <p:cNvPr id="1041" name="Picture 17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484"/>
          <a:stretch/>
        </p:blipFill>
        <p:spPr bwMode="auto">
          <a:xfrm>
            <a:off x="-23190" y="35158"/>
            <a:ext cx="6881189" cy="1127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2" name="Picture 1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556" y="3433323"/>
            <a:ext cx="4316155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189370" y="1204976"/>
            <a:ext cx="2880320" cy="2088232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.video</a:t>
            </a:r>
            <a:endParaRPr lang="ko-KR" altLang="en-US" b="1" dirty="0"/>
          </a:p>
        </p:txBody>
      </p:sp>
      <p:sp>
        <p:nvSpPr>
          <p:cNvPr id="33" name="직사각형 32"/>
          <p:cNvSpPr/>
          <p:nvPr/>
        </p:nvSpPr>
        <p:spPr>
          <a:xfrm>
            <a:off x="3136643" y="1204976"/>
            <a:ext cx="1440159" cy="2088232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.videolist</a:t>
            </a:r>
            <a:endParaRPr lang="ko-KR" altLang="en-US" b="1" dirty="0"/>
          </a:p>
        </p:txBody>
      </p:sp>
      <p:sp>
        <p:nvSpPr>
          <p:cNvPr id="34" name="직사각형 33"/>
          <p:cNvSpPr/>
          <p:nvPr/>
        </p:nvSpPr>
        <p:spPr>
          <a:xfrm>
            <a:off x="4674429" y="3929828"/>
            <a:ext cx="2028741" cy="1483467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.</a:t>
            </a:r>
            <a:r>
              <a:rPr lang="en-US" altLang="ko-KR" b="1" dirty="0" smtClean="0"/>
              <a:t>sentence</a:t>
            </a:r>
            <a:endParaRPr lang="ko-KR" altLang="en-US" b="1" dirty="0"/>
          </a:p>
        </p:txBody>
      </p:sp>
      <p:sp>
        <p:nvSpPr>
          <p:cNvPr id="35" name="직사각형 34"/>
          <p:cNvSpPr/>
          <p:nvPr/>
        </p:nvSpPr>
        <p:spPr>
          <a:xfrm>
            <a:off x="4674430" y="5438727"/>
            <a:ext cx="2028741" cy="3003095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.words</a:t>
            </a:r>
            <a:endParaRPr lang="ko-KR" altLang="en-US" b="1" dirty="0"/>
          </a:p>
        </p:txBody>
      </p:sp>
      <p:pic>
        <p:nvPicPr>
          <p:cNvPr id="37" name="Picture 2"/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64" t="27186" r="25657" b="3534"/>
          <a:stretch/>
        </p:blipFill>
        <p:spPr bwMode="auto">
          <a:xfrm>
            <a:off x="4725511" y="1213243"/>
            <a:ext cx="2038160" cy="24624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직사각형 35"/>
          <p:cNvSpPr/>
          <p:nvPr/>
        </p:nvSpPr>
        <p:spPr>
          <a:xfrm>
            <a:off x="4653136" y="1214565"/>
            <a:ext cx="2028741" cy="2651066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.quiz</a:t>
            </a:r>
            <a:endParaRPr lang="ko-KR" altLang="en-US" b="1" dirty="0"/>
          </a:p>
        </p:txBody>
      </p:sp>
      <p:sp>
        <p:nvSpPr>
          <p:cNvPr id="38" name="직사각형 37"/>
          <p:cNvSpPr/>
          <p:nvPr/>
        </p:nvSpPr>
        <p:spPr>
          <a:xfrm>
            <a:off x="135878" y="6873350"/>
            <a:ext cx="4440923" cy="1575732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.board</a:t>
            </a:r>
            <a:endParaRPr lang="ko-KR" altLang="en-US" b="1" dirty="0"/>
          </a:p>
        </p:txBody>
      </p:sp>
      <p:sp>
        <p:nvSpPr>
          <p:cNvPr id="39" name="직사각형 38"/>
          <p:cNvSpPr/>
          <p:nvPr/>
        </p:nvSpPr>
        <p:spPr>
          <a:xfrm>
            <a:off x="208536" y="3433323"/>
            <a:ext cx="4387432" cy="828675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.audio</a:t>
            </a:r>
            <a:endParaRPr lang="ko-KR" altLang="en-US" b="1" dirty="0"/>
          </a:p>
        </p:txBody>
      </p:sp>
      <p:sp>
        <p:nvSpPr>
          <p:cNvPr id="40" name="직사각형 39"/>
          <p:cNvSpPr/>
          <p:nvPr/>
        </p:nvSpPr>
        <p:spPr>
          <a:xfrm>
            <a:off x="208536" y="4346872"/>
            <a:ext cx="4387432" cy="2377577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.journal</a:t>
            </a:r>
            <a:endParaRPr lang="ko-KR" altLang="en-US" b="1" dirty="0"/>
          </a:p>
        </p:txBody>
      </p:sp>
      <p:sp>
        <p:nvSpPr>
          <p:cNvPr id="41" name="직사각형 40"/>
          <p:cNvSpPr/>
          <p:nvPr/>
        </p:nvSpPr>
        <p:spPr>
          <a:xfrm>
            <a:off x="132024" y="827584"/>
            <a:ext cx="6601868" cy="256786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.</a:t>
            </a:r>
            <a:r>
              <a:rPr lang="en-US" altLang="ko-KR" dirty="0" err="1" smtClean="0"/>
              <a:t>lnb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2430906" y="403616"/>
            <a:ext cx="2438253" cy="375709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.logo</a:t>
            </a:r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5517232" y="70120"/>
            <a:ext cx="653972" cy="253408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.sub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6234830" y="83697"/>
            <a:ext cx="501546" cy="241024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.log</a:t>
            </a:r>
            <a:endParaRPr lang="ko-KR" altLang="en-US" sz="1400" dirty="0"/>
          </a:p>
        </p:txBody>
      </p:sp>
      <p:sp>
        <p:nvSpPr>
          <p:cNvPr id="45" name="직사각형 44"/>
          <p:cNvSpPr/>
          <p:nvPr/>
        </p:nvSpPr>
        <p:spPr>
          <a:xfrm>
            <a:off x="514030" y="64739"/>
            <a:ext cx="874012" cy="259982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.search</a:t>
            </a:r>
            <a:endParaRPr lang="ko-KR" altLang="en-US" sz="1400" dirty="0"/>
          </a:p>
        </p:txBody>
      </p:sp>
      <p:sp>
        <p:nvSpPr>
          <p:cNvPr id="46" name="직사각형 45"/>
          <p:cNvSpPr/>
          <p:nvPr/>
        </p:nvSpPr>
        <p:spPr>
          <a:xfrm>
            <a:off x="1430548" y="92423"/>
            <a:ext cx="1000359" cy="256519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.btnsearch</a:t>
            </a: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28796" y="-1"/>
            <a:ext cx="6829203" cy="11393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8797" y="1139367"/>
            <a:ext cx="6808321" cy="74650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pic>
        <p:nvPicPr>
          <p:cNvPr id="1043" name="Picture 19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190" y="8674100"/>
            <a:ext cx="6860308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직사각형 48"/>
          <p:cNvSpPr/>
          <p:nvPr/>
        </p:nvSpPr>
        <p:spPr>
          <a:xfrm>
            <a:off x="24156" y="8616826"/>
            <a:ext cx="6867980" cy="5271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78842" y="8659742"/>
            <a:ext cx="6689066" cy="414337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footer</a:t>
            </a:r>
            <a:endParaRPr lang="ko-KR" altLang="en-US" b="1" dirty="0"/>
          </a:p>
        </p:txBody>
      </p:sp>
      <p:sp>
        <p:nvSpPr>
          <p:cNvPr id="54" name="직사각형 53"/>
          <p:cNvSpPr/>
          <p:nvPr/>
        </p:nvSpPr>
        <p:spPr>
          <a:xfrm>
            <a:off x="4653136" y="1204976"/>
            <a:ext cx="2050035" cy="7291214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132024" y="1194661"/>
            <a:ext cx="4444777" cy="7254421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892136" y="34285"/>
            <a:ext cx="938077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header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837118" y="1139331"/>
            <a:ext cx="966931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section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853359" y="8604448"/>
            <a:ext cx="861711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footer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32024" y="1204976"/>
            <a:ext cx="1297728" cy="369332"/>
          </a:xfrm>
          <a:prstGeom prst="rect">
            <a:avLst/>
          </a:prstGeom>
          <a:solidFill>
            <a:srgbClr val="0000FF"/>
          </a:solidFill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altLang="ko-KR" dirty="0"/>
              <a:t>#content1</a:t>
            </a:r>
            <a:endParaRPr lang="ko-KR" alt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4635943" y="1213243"/>
            <a:ext cx="1297728" cy="369332"/>
          </a:xfrm>
          <a:prstGeom prst="rect">
            <a:avLst/>
          </a:prstGeom>
          <a:solidFill>
            <a:srgbClr val="0000FF"/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#content2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78842" y="70120"/>
            <a:ext cx="6758276" cy="254601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78842" y="-291592"/>
            <a:ext cx="1744388" cy="369332"/>
          </a:xfrm>
          <a:prstGeom prst="rect">
            <a:avLst/>
          </a:prstGeom>
          <a:solidFill>
            <a:srgbClr val="0000FF"/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#header_info1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54198" y="827584"/>
            <a:ext cx="6803802" cy="256786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6837118" y="748983"/>
            <a:ext cx="1566454" cy="369332"/>
          </a:xfrm>
          <a:prstGeom prst="rect">
            <a:avLst/>
          </a:prstGeom>
          <a:solidFill>
            <a:srgbClr val="0000FF"/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#header_nav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1044" name="Picture 20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3576" y="83697"/>
            <a:ext cx="12105245" cy="56790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5" name="Picture 2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0954" y="6099065"/>
            <a:ext cx="4016375" cy="4794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2" name="직사각형 71"/>
          <p:cNvSpPr/>
          <p:nvPr/>
        </p:nvSpPr>
        <p:spPr>
          <a:xfrm>
            <a:off x="-460196" y="83697"/>
            <a:ext cx="874012" cy="259982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.menu</a:t>
            </a:r>
            <a:endParaRPr lang="ko-KR" altLang="en-US" sz="1400" dirty="0"/>
          </a:p>
        </p:txBody>
      </p:sp>
      <p:sp>
        <p:nvSpPr>
          <p:cNvPr id="73" name="직사각형 72"/>
          <p:cNvSpPr/>
          <p:nvPr/>
        </p:nvSpPr>
        <p:spPr>
          <a:xfrm>
            <a:off x="55100" y="323528"/>
            <a:ext cx="6802900" cy="504056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6853359" y="426895"/>
            <a:ext cx="1744388" cy="369332"/>
          </a:xfrm>
          <a:prstGeom prst="rect">
            <a:avLst/>
          </a:prstGeom>
          <a:solidFill>
            <a:srgbClr val="0000FF"/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#header_info2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54198" y="539708"/>
            <a:ext cx="1000359" cy="256519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.date</a:t>
            </a:r>
            <a:endParaRPr lang="ko-KR" altLang="en-US" sz="1200" dirty="0"/>
          </a:p>
        </p:txBody>
      </p:sp>
      <p:pic>
        <p:nvPicPr>
          <p:cNvPr id="1046" name="Picture 22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187690" y="6649774"/>
            <a:ext cx="6486838" cy="31993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사각형 설명선 11"/>
          <p:cNvSpPr/>
          <p:nvPr/>
        </p:nvSpPr>
        <p:spPr>
          <a:xfrm>
            <a:off x="4305877" y="-701182"/>
            <a:ext cx="3324405" cy="409590"/>
          </a:xfrm>
          <a:prstGeom prst="wedgeRectCallout">
            <a:avLst>
              <a:gd name="adj1" fmla="val -1303"/>
              <a:gd name="adj2" fmla="val 1424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로그인하고 구독하면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메인 요약 페이지가 매일 메일로</a:t>
            </a:r>
            <a:endParaRPr lang="ko-KR" altLang="en-US" sz="1200" dirty="0"/>
          </a:p>
        </p:txBody>
      </p:sp>
      <p:sp>
        <p:nvSpPr>
          <p:cNvPr id="78" name="사각형 설명선 77"/>
          <p:cNvSpPr/>
          <p:nvPr/>
        </p:nvSpPr>
        <p:spPr>
          <a:xfrm>
            <a:off x="4279384" y="-1233526"/>
            <a:ext cx="3324405" cy="409590"/>
          </a:xfrm>
          <a:prstGeom prst="wedgeRectCallout">
            <a:avLst>
              <a:gd name="adj1" fmla="val 17992"/>
              <a:gd name="adj2" fmla="val 2757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가입하면 구독 할인쿠폰</a:t>
            </a:r>
            <a:r>
              <a:rPr lang="en-US" altLang="ko-KR" sz="1200" dirty="0" smtClean="0"/>
              <a:t>?</a:t>
            </a:r>
            <a:endParaRPr lang="ko-KR" altLang="en-US" sz="1200" dirty="0"/>
          </a:p>
        </p:txBody>
      </p:sp>
      <p:sp>
        <p:nvSpPr>
          <p:cNvPr id="79" name="직사각형 78"/>
          <p:cNvSpPr/>
          <p:nvPr/>
        </p:nvSpPr>
        <p:spPr>
          <a:xfrm>
            <a:off x="-1477704" y="1194661"/>
            <a:ext cx="1454514" cy="7879418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.</a:t>
            </a:r>
            <a:r>
              <a:rPr lang="en-US" altLang="ko-KR" dirty="0"/>
              <a:t>g</a:t>
            </a:r>
            <a:r>
              <a:rPr lang="en-US" altLang="ko-KR" dirty="0" smtClean="0"/>
              <a:t>nb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153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0" name="Picture 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177852" y="0"/>
            <a:ext cx="6477000" cy="6554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-3065743" y="-692467"/>
            <a:ext cx="2832638" cy="575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메뉴</a:t>
            </a:r>
            <a:r>
              <a:rPr lang="en-US" altLang="ko-KR" sz="1600" b="1" dirty="0" smtClean="0"/>
              <a:t>, </a:t>
            </a:r>
            <a:r>
              <a:rPr lang="ko-KR" altLang="en-US" sz="1600" b="1" dirty="0" smtClean="0"/>
              <a:t>돋보기 버튼 클릭 시</a:t>
            </a:r>
            <a:endParaRPr lang="ko-KR" altLang="en-US" sz="1600" b="1" dirty="0"/>
          </a:p>
        </p:txBody>
      </p:sp>
      <p:sp>
        <p:nvSpPr>
          <p:cNvPr id="27" name="직사각형 26"/>
          <p:cNvSpPr/>
          <p:nvPr/>
        </p:nvSpPr>
        <p:spPr>
          <a:xfrm>
            <a:off x="-8187690" y="-6392"/>
            <a:ext cx="2059399" cy="65475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-4963091" y="611561"/>
            <a:ext cx="3347979" cy="50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pic>
        <p:nvPicPr>
          <p:cNvPr id="1041" name="Picture 17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484"/>
          <a:stretch/>
        </p:blipFill>
        <p:spPr bwMode="auto">
          <a:xfrm>
            <a:off x="-23190" y="35158"/>
            <a:ext cx="6881189" cy="1127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직사각형 40"/>
          <p:cNvSpPr/>
          <p:nvPr/>
        </p:nvSpPr>
        <p:spPr>
          <a:xfrm>
            <a:off x="132024" y="827584"/>
            <a:ext cx="6718652" cy="256786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.</a:t>
            </a:r>
            <a:r>
              <a:rPr lang="en-US" altLang="ko-KR" b="1" dirty="0" err="1" smtClean="0"/>
              <a:t>lnb</a:t>
            </a:r>
            <a:endParaRPr lang="ko-KR" altLang="en-US" b="1" dirty="0"/>
          </a:p>
        </p:txBody>
      </p:sp>
      <p:sp>
        <p:nvSpPr>
          <p:cNvPr id="42" name="직사각형 41"/>
          <p:cNvSpPr/>
          <p:nvPr/>
        </p:nvSpPr>
        <p:spPr>
          <a:xfrm>
            <a:off x="2430906" y="403616"/>
            <a:ext cx="2438253" cy="375709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img</a:t>
            </a:r>
            <a:r>
              <a:rPr lang="en-US" altLang="ko-KR" b="1" dirty="0" smtClean="0"/>
              <a:t>.logo</a:t>
            </a:r>
            <a:endParaRPr lang="ko-KR" altLang="en-US" b="1" dirty="0"/>
          </a:p>
        </p:txBody>
      </p:sp>
      <p:sp>
        <p:nvSpPr>
          <p:cNvPr id="43" name="직사각형 42"/>
          <p:cNvSpPr/>
          <p:nvPr/>
        </p:nvSpPr>
        <p:spPr>
          <a:xfrm>
            <a:off x="5517232" y="70120"/>
            <a:ext cx="653972" cy="253408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.sub</a:t>
            </a:r>
            <a:endParaRPr lang="ko-KR" altLang="en-US" b="1" dirty="0"/>
          </a:p>
        </p:txBody>
      </p:sp>
      <p:sp>
        <p:nvSpPr>
          <p:cNvPr id="44" name="직사각형 43"/>
          <p:cNvSpPr/>
          <p:nvPr/>
        </p:nvSpPr>
        <p:spPr>
          <a:xfrm>
            <a:off x="6234830" y="83697"/>
            <a:ext cx="501546" cy="241024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.log</a:t>
            </a:r>
            <a:endParaRPr lang="ko-KR" altLang="en-US" sz="1400" b="1" dirty="0"/>
          </a:p>
        </p:txBody>
      </p:sp>
      <p:sp>
        <p:nvSpPr>
          <p:cNvPr id="45" name="직사각형 44"/>
          <p:cNvSpPr/>
          <p:nvPr/>
        </p:nvSpPr>
        <p:spPr>
          <a:xfrm>
            <a:off x="514030" y="64739"/>
            <a:ext cx="874012" cy="259982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.search</a:t>
            </a:r>
            <a:endParaRPr lang="ko-KR" altLang="en-US" sz="1400" b="1" dirty="0"/>
          </a:p>
        </p:txBody>
      </p:sp>
      <p:sp>
        <p:nvSpPr>
          <p:cNvPr id="46" name="직사각형 45"/>
          <p:cNvSpPr/>
          <p:nvPr/>
        </p:nvSpPr>
        <p:spPr>
          <a:xfrm>
            <a:off x="1430548" y="64739"/>
            <a:ext cx="1000359" cy="256519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.btnsearch</a:t>
            </a:r>
            <a:endParaRPr lang="ko-KR" altLang="en-US" sz="1200" b="1" dirty="0"/>
          </a:p>
        </p:txBody>
      </p:sp>
      <p:sp>
        <p:nvSpPr>
          <p:cNvPr id="7" name="직사각형 6"/>
          <p:cNvSpPr/>
          <p:nvPr/>
        </p:nvSpPr>
        <p:spPr>
          <a:xfrm>
            <a:off x="28796" y="-1"/>
            <a:ext cx="6829203" cy="11393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pic>
        <p:nvPicPr>
          <p:cNvPr id="1043" name="Picture 1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190" y="8674100"/>
            <a:ext cx="6860308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직사각형 48"/>
          <p:cNvSpPr/>
          <p:nvPr/>
        </p:nvSpPr>
        <p:spPr>
          <a:xfrm>
            <a:off x="24156" y="8616826"/>
            <a:ext cx="6867980" cy="5271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78842" y="8659742"/>
            <a:ext cx="6689066" cy="414337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footer</a:t>
            </a:r>
            <a:endParaRPr lang="ko-KR" altLang="en-US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6831085" y="-387969"/>
            <a:ext cx="938077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header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047490" y="1139331"/>
            <a:ext cx="966931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section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869269" y="8809823"/>
            <a:ext cx="861711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footer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951036" y="1139366"/>
            <a:ext cx="5106603" cy="7465082"/>
            <a:chOff x="28797" y="1139366"/>
            <a:chExt cx="6821879" cy="7465082"/>
          </a:xfrm>
        </p:grpSpPr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27980" y="5280730"/>
              <a:ext cx="2105912" cy="31683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93588" y="3654750"/>
              <a:ext cx="2157088" cy="16259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33" name="Picture 9"/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89"/>
            <a:stretch/>
          </p:blipFill>
          <p:spPr bwMode="auto">
            <a:xfrm>
              <a:off x="189370" y="1139366"/>
              <a:ext cx="4387433" cy="23216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34" name="Picture 10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5879" y="6873350"/>
              <a:ext cx="4378832" cy="15757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39" name="Picture 15"/>
            <p:cNvPicPr>
              <a:picLocks noChangeAspect="1" noChangeArrowheads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2986" r="34548" b="15589"/>
            <a:stretch/>
          </p:blipFill>
          <p:spPr bwMode="auto">
            <a:xfrm>
              <a:off x="208534" y="4261998"/>
              <a:ext cx="4387434" cy="24624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42" name="Picture 18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556" y="3433323"/>
              <a:ext cx="4316155" cy="8286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" name="직사각형 9"/>
            <p:cNvSpPr/>
            <p:nvPr/>
          </p:nvSpPr>
          <p:spPr>
            <a:xfrm>
              <a:off x="189370" y="1204976"/>
              <a:ext cx="2880320" cy="2088232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/>
                <a:t>.video</a:t>
              </a:r>
              <a:endParaRPr lang="ko-KR" altLang="en-US" b="1" dirty="0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3136643" y="1204976"/>
              <a:ext cx="1440159" cy="2088232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/>
                <a:t>.videolist</a:t>
              </a:r>
              <a:endParaRPr lang="ko-KR" altLang="en-US" b="1" dirty="0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4674429" y="3929828"/>
              <a:ext cx="2028741" cy="1483467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.</a:t>
              </a:r>
              <a:r>
                <a:rPr lang="en-US" altLang="ko-KR" b="1" dirty="0" smtClean="0"/>
                <a:t>sentence</a:t>
              </a:r>
              <a:endParaRPr lang="ko-KR" altLang="en-US" b="1" dirty="0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4674430" y="5438727"/>
              <a:ext cx="2028741" cy="3003095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/>
                <a:t>.words</a:t>
              </a:r>
              <a:endParaRPr lang="ko-KR" altLang="en-US" b="1" dirty="0"/>
            </a:p>
          </p:txBody>
        </p:sp>
        <p:pic>
          <p:nvPicPr>
            <p:cNvPr id="37" name="Picture 2"/>
            <p:cNvPicPr>
              <a:picLocks noChangeAspect="1" noChangeArrowheads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364" t="27186" r="25657" b="3534"/>
            <a:stretch/>
          </p:blipFill>
          <p:spPr bwMode="auto">
            <a:xfrm>
              <a:off x="4725511" y="1213243"/>
              <a:ext cx="2038160" cy="24624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6" name="직사각형 35"/>
            <p:cNvSpPr/>
            <p:nvPr/>
          </p:nvSpPr>
          <p:spPr>
            <a:xfrm>
              <a:off x="4653136" y="1214565"/>
              <a:ext cx="2028741" cy="2651066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/>
                <a:t>.quiz</a:t>
              </a:r>
              <a:endParaRPr lang="ko-KR" altLang="en-US" b="1" dirty="0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135878" y="6873350"/>
              <a:ext cx="4440923" cy="1575732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/>
                <a:t>.board</a:t>
              </a:r>
              <a:endParaRPr lang="ko-KR" altLang="en-US" b="1" dirty="0"/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208536" y="3433323"/>
              <a:ext cx="4387432" cy="828675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/>
                <a:t>.audio</a:t>
              </a:r>
              <a:endParaRPr lang="ko-KR" altLang="en-US" b="1" dirty="0"/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208536" y="4346872"/>
              <a:ext cx="4387432" cy="2377577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/>
                <a:t>.journal</a:t>
              </a:r>
              <a:endParaRPr lang="ko-KR" altLang="en-US" b="1" dirty="0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28797" y="1139367"/>
              <a:ext cx="6808321" cy="746508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2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4653136" y="1204976"/>
              <a:ext cx="2050035" cy="7291214"/>
            </a:xfrm>
            <a:prstGeom prst="rect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2"/>
                </a:solidFill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132024" y="1194661"/>
              <a:ext cx="4444777" cy="7254421"/>
            </a:xfrm>
            <a:prstGeom prst="rect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2"/>
                </a:solidFill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132023" y="1204976"/>
              <a:ext cx="1873723" cy="369332"/>
            </a:xfrm>
            <a:prstGeom prst="rect">
              <a:avLst/>
            </a:prstGeom>
            <a:solidFill>
              <a:srgbClr val="0000FF"/>
            </a:solidFill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b="1">
                  <a:solidFill>
                    <a:schemeClr val="bg1"/>
                  </a:solidFill>
                </a:defRPr>
              </a:lvl1pPr>
            </a:lstStyle>
            <a:p>
              <a:r>
                <a:rPr lang="en-US" altLang="ko-KR" dirty="0"/>
                <a:t>#content1</a:t>
              </a:r>
              <a:endParaRPr lang="ko-KR" altLang="en-US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4635943" y="1213243"/>
              <a:ext cx="2017982" cy="369332"/>
            </a:xfrm>
            <a:prstGeom prst="rect">
              <a:avLst/>
            </a:prstGeom>
            <a:solidFill>
              <a:srgbClr val="0000FF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>
                  <a:solidFill>
                    <a:schemeClr val="bg1"/>
                  </a:solidFill>
                </a:rPr>
                <a:t>#content2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65" name="직사각형 64"/>
          <p:cNvSpPr/>
          <p:nvPr/>
        </p:nvSpPr>
        <p:spPr>
          <a:xfrm>
            <a:off x="78842" y="70120"/>
            <a:ext cx="6758276" cy="254601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6834561" y="-18637"/>
            <a:ext cx="1746002" cy="369332"/>
          </a:xfrm>
          <a:prstGeom prst="rect">
            <a:avLst/>
          </a:prstGeom>
          <a:solidFill>
            <a:srgbClr val="0000FF"/>
          </a:solidFill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#</a:t>
            </a:r>
            <a:r>
              <a:rPr lang="en-US" altLang="ko-KR" b="1" dirty="0" smtClean="0">
                <a:solidFill>
                  <a:schemeClr val="bg1"/>
                </a:solidFill>
              </a:rPr>
              <a:t>header_row1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54198" y="827584"/>
            <a:ext cx="6803802" cy="256786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6837118" y="748983"/>
            <a:ext cx="1566454" cy="369332"/>
          </a:xfrm>
          <a:prstGeom prst="rect">
            <a:avLst/>
          </a:prstGeom>
          <a:solidFill>
            <a:srgbClr val="0000FF"/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#header_nav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1044" name="Picture 20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3576" y="83697"/>
            <a:ext cx="12105245" cy="56790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5" name="Picture 2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0954" y="6099065"/>
            <a:ext cx="4016375" cy="4794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2" name="직사각형 71"/>
          <p:cNvSpPr/>
          <p:nvPr/>
        </p:nvSpPr>
        <p:spPr>
          <a:xfrm>
            <a:off x="-891480" y="83697"/>
            <a:ext cx="1305296" cy="237561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img.menu</a:t>
            </a:r>
            <a:endParaRPr lang="ko-KR" altLang="en-US" sz="1400" b="1" dirty="0"/>
          </a:p>
        </p:txBody>
      </p:sp>
      <p:sp>
        <p:nvSpPr>
          <p:cNvPr id="73" name="직사각형 72"/>
          <p:cNvSpPr/>
          <p:nvPr/>
        </p:nvSpPr>
        <p:spPr>
          <a:xfrm>
            <a:off x="55100" y="323528"/>
            <a:ext cx="6802900" cy="504056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6853359" y="371368"/>
            <a:ext cx="1727204" cy="369332"/>
          </a:xfrm>
          <a:prstGeom prst="rect">
            <a:avLst/>
          </a:prstGeom>
          <a:solidFill>
            <a:srgbClr val="0000FF"/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#header_row2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54198" y="539708"/>
            <a:ext cx="1000359" cy="256519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.date</a:t>
            </a:r>
            <a:endParaRPr lang="ko-KR" altLang="en-US" sz="1200" b="1" dirty="0"/>
          </a:p>
        </p:txBody>
      </p:sp>
      <p:pic>
        <p:nvPicPr>
          <p:cNvPr id="1046" name="Picture 22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187690" y="6649774"/>
            <a:ext cx="6486838" cy="31993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9" name="직사각형 78"/>
          <p:cNvSpPr/>
          <p:nvPr/>
        </p:nvSpPr>
        <p:spPr>
          <a:xfrm>
            <a:off x="-23191" y="1139367"/>
            <a:ext cx="974227" cy="7465081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.</a:t>
            </a:r>
            <a:r>
              <a:rPr lang="en-US" altLang="ko-KR" b="1" dirty="0"/>
              <a:t>g</a:t>
            </a:r>
            <a:r>
              <a:rPr lang="en-US" altLang="ko-KR" b="1" dirty="0" smtClean="0"/>
              <a:t>nb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95347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9763"/>
            <a:ext cx="6858000" cy="7862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64826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4664" y="2051720"/>
            <a:ext cx="583845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800" spc="-300" dirty="0" smtClean="0">
                <a:latin typeface="Bauhaus 93" pitchFamily="82" charset="0"/>
                <a:ea typeface="Segoe UI Black" pitchFamily="34" charset="0"/>
              </a:rPr>
              <a:t>Once a Day</a:t>
            </a:r>
            <a:endParaRPr lang="ko-KR" altLang="en-US" sz="8800" spc="-300" dirty="0">
              <a:latin typeface="Bauhaus 93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5742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874</TotalTime>
  <Words>121</Words>
  <Application>Microsoft Office PowerPoint</Application>
  <PresentationFormat>화면 슬라이드 쇼(4:3)</PresentationFormat>
  <Paragraphs>57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TJ</dc:creator>
  <cp:lastModifiedBy>TJ</cp:lastModifiedBy>
  <cp:revision>24</cp:revision>
  <dcterms:created xsi:type="dcterms:W3CDTF">2020-01-20T02:04:58Z</dcterms:created>
  <dcterms:modified xsi:type="dcterms:W3CDTF">2020-01-21T07:33:37Z</dcterms:modified>
</cp:coreProperties>
</file>