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56" r:id="rId3"/>
    <p:sldId id="260" r:id="rId4"/>
    <p:sldId id="261" r:id="rId5"/>
    <p:sldId id="263" r:id="rId6"/>
    <p:sldId id="264" r:id="rId7"/>
    <p:sldId id="269" r:id="rId8"/>
    <p:sldId id="270" r:id="rId9"/>
    <p:sldId id="271" r:id="rId10"/>
    <p:sldId id="265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2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C62F6-3E2B-452F-A150-DFF3AB6CDB9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09F63-FD1B-4F2E-8870-FC02708A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09F63-FD1B-4F2E-8870-FC02708AD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uendymendozachavez/nfl-2023-season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uendymendozachavez/nfl-2023-season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A5C7-7F0F-E91B-FE05-9FCD8F8BB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Analyzing NFL Player Performance Metrics and Game Outcomes</a:t>
            </a:r>
            <a:endParaRPr lang="en-US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C7D5-389D-7C2E-5607-8C5D0519E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Benjamin Bartek</a:t>
            </a:r>
          </a:p>
          <a:p>
            <a:r>
              <a:rPr lang="en-US" sz="1800" dirty="0"/>
              <a:t>DSC 680</a:t>
            </a:r>
          </a:p>
          <a:p>
            <a:r>
              <a:rPr lang="en-US" sz="1800" dirty="0"/>
              <a:t>February 2, 2025</a:t>
            </a:r>
          </a:p>
        </p:txBody>
      </p:sp>
    </p:spTree>
    <p:extLst>
      <p:ext uri="{BB962C8B-B14F-4D97-AF65-F5344CB8AC3E}">
        <p14:creationId xmlns:p14="http://schemas.microsoft.com/office/powerpoint/2010/main" val="86417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EB110-022D-0834-A673-AAB9B386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4549-2AF4-1DF4-3633-6D9A7919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46847"/>
            <a:ext cx="8229600" cy="1143000"/>
          </a:xfrm>
        </p:spPr>
        <p:txBody>
          <a:bodyPr/>
          <a:lstStyle/>
          <a:p>
            <a:r>
              <a:rPr lang="en-US" dirty="0"/>
              <a:t>Recommendations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D354-F7BB-3DEE-0C2D-9275BBAC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410"/>
            <a:ext cx="8229600" cy="3501886"/>
          </a:xfrm>
        </p:spPr>
        <p:txBody>
          <a:bodyPr>
            <a:normAutofit/>
          </a:bodyPr>
          <a:lstStyle/>
          <a:p>
            <a:endParaRPr lang="en-US" sz="1800" dirty="0">
              <a:effectLst/>
            </a:endParaRPr>
          </a:p>
          <a:p>
            <a:r>
              <a:rPr lang="en-US" sz="2400" dirty="0"/>
              <a:t>Teams should prioritize minimizing turnovers and improving offensive efficiency.</a:t>
            </a:r>
          </a:p>
          <a:p>
            <a:r>
              <a:rPr lang="en-US" sz="2400" dirty="0"/>
              <a:t>Data analytics should be incorporated into real-time game strategies.</a:t>
            </a:r>
          </a:p>
          <a:p>
            <a:r>
              <a:rPr lang="en-US" sz="2400" dirty="0"/>
              <a:t>Player acquisition should focus on players who contribute to key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311456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9"/>
    </mc:Choice>
    <mc:Fallback xmlns="">
      <p:transition spd="slow" advTm="48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05DBD-B39A-C0E6-F48C-4946880F7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2AC3-52BF-3FE2-AF85-729B1DFD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46847"/>
            <a:ext cx="8229600" cy="1143000"/>
          </a:xfrm>
        </p:spPr>
        <p:txBody>
          <a:bodyPr/>
          <a:lstStyle/>
          <a:p>
            <a:r>
              <a:rPr lang="en-US" dirty="0"/>
              <a:t>Ethical Considerations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804F-638F-5F00-5F9C-2DD64CED6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410"/>
            <a:ext cx="8229600" cy="3501886"/>
          </a:xfrm>
        </p:spPr>
        <p:txBody>
          <a:bodyPr>
            <a:normAutofit/>
          </a:bodyPr>
          <a:lstStyle/>
          <a:p>
            <a:endParaRPr lang="en-US" sz="1800" dirty="0">
              <a:effectLst/>
            </a:endParaRPr>
          </a:p>
          <a:p>
            <a:r>
              <a:rPr lang="en-US" sz="2400" dirty="0"/>
              <a:t>Ensure transparency in metric usage to avoid bias.</a:t>
            </a:r>
          </a:p>
          <a:p>
            <a:r>
              <a:rPr lang="en-US" sz="2400" dirty="0"/>
              <a:t>Protect player data privacy when integrating individual performance stats.</a:t>
            </a:r>
          </a:p>
          <a:p>
            <a:r>
              <a:rPr lang="en-US" sz="2400" dirty="0"/>
              <a:t>Avoid over-reliance on predictive analytics, balancing with human expertise.</a:t>
            </a:r>
          </a:p>
          <a:p>
            <a:pPr marL="1143000" marR="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8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9"/>
    </mc:Choice>
    <mc:Fallback xmlns="">
      <p:transition spd="slow" advTm="482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F2F3A-CB69-BA27-7602-719A434BC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0666-2600-FD23-EA4D-9CFC70FA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177"/>
            <a:ext cx="8229600" cy="1143000"/>
          </a:xfrm>
        </p:spPr>
        <p:txBody>
          <a:bodyPr/>
          <a:lstStyle/>
          <a:p>
            <a:r>
              <a:rPr lang="en-US" dirty="0"/>
              <a:t>Questions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FB90-B310-7C53-D87D-5351FCF3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45975"/>
            <a:ext cx="8229600" cy="488011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What are the most important predictors of game outcomes?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How can teams operationalize these findings?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How accurate are the predictive models?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What were the limitations of the analysis?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How does this analysis account for player injuries?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Can these methods be applied mid-season for adjustments?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What external factors were excluded?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How does this analysis compare with traditional coaching strategies?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How scalable are these techniques to other sports?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What ethical concerns might arise with real-time usage?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9"/>
    </mc:Choice>
    <mc:Fallback xmlns="">
      <p:transition spd="slow" advTm="482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8C4BB-2192-7389-EC3C-4E434136B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6641-153E-88EB-7B8E-0A3FD1E6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46847"/>
            <a:ext cx="8229600" cy="1143000"/>
          </a:xfrm>
        </p:spPr>
        <p:txBody>
          <a:bodyPr/>
          <a:lstStyle/>
          <a:p>
            <a:r>
              <a:rPr lang="en-US" dirty="0"/>
              <a:t>References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2A17-D336-554D-1AAC-DCCA133D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410"/>
            <a:ext cx="8229600" cy="130202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Mendoza Chavez, R. (2023). </a:t>
            </a:r>
            <a:r>
              <a:rPr lang="en-US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NFL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2023 </a:t>
            </a:r>
            <a:r>
              <a:rPr lang="en-US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Season Dataset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[Data set]. Kaggle. </a:t>
            </a:r>
            <a:r>
              <a:rPr lang="en-US" sz="1800" u="sng" kern="100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https://www.kaggle.com/datasets/ruendymendozachavez/nfl-2023-season-dataset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1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9"/>
    </mc:Choice>
    <mc:Fallback xmlns="">
      <p:transition spd="slow" advTm="48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6847"/>
            <a:ext cx="8229600" cy="1143000"/>
          </a:xfrm>
        </p:spPr>
        <p:txBody>
          <a:bodyPr/>
          <a:lstStyle/>
          <a:p>
            <a:r>
              <a:rPr lang="en-US" dirty="0"/>
              <a:t>Business Problem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2410"/>
            <a:ext cx="8229600" cy="1302026"/>
          </a:xfrm>
        </p:spPr>
        <p:txBody>
          <a:bodyPr>
            <a:normAutofit/>
          </a:bodyPr>
          <a:lstStyle/>
          <a:p>
            <a:r>
              <a:rPr lang="en-US" sz="1800" dirty="0"/>
              <a:t>The NFL is a highly competitive league where team success depends on multiple performance factors. Understanding key metrics that influence game outcomes can optimize game strategies and improve decision-making.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9"/>
    </mc:Choice>
    <mc:Fallback xmlns="">
      <p:transition spd="slow" advTm="482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2D7C6-5642-90E1-B1FA-209A445BE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16B6-A2AC-02BD-7F8E-15D122AA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46847"/>
            <a:ext cx="8229600" cy="1143000"/>
          </a:xfrm>
        </p:spPr>
        <p:txBody>
          <a:bodyPr/>
          <a:lstStyle/>
          <a:p>
            <a:r>
              <a:rPr lang="en-US" dirty="0"/>
              <a:t>Background &amp; History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81B0-6BD6-6CA1-1122-2B1EC90D4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410"/>
            <a:ext cx="8229600" cy="1302026"/>
          </a:xfrm>
        </p:spPr>
        <p:txBody>
          <a:bodyPr>
            <a:normAutofit/>
          </a:bodyPr>
          <a:lstStyle/>
          <a:p>
            <a:r>
              <a:rPr lang="en-US" sz="1800" dirty="0"/>
              <a:t>NFL analytics have evolved significantly, focusing on efficiency metrics like yards per play and turnover margins. This study aims to quantify the most impactful team metrics for predicting game success.</a:t>
            </a:r>
          </a:p>
        </p:txBody>
      </p:sp>
    </p:spTree>
    <p:extLst>
      <p:ext uri="{BB962C8B-B14F-4D97-AF65-F5344CB8AC3E}">
        <p14:creationId xmlns:p14="http://schemas.microsoft.com/office/powerpoint/2010/main" val="83894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9"/>
    </mc:Choice>
    <mc:Fallback xmlns="">
      <p:transition spd="slow" advTm="48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CC4D2-85B9-37AC-157F-28DBF6A65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7E62-87CC-B4A7-E41B-9868C679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46847"/>
            <a:ext cx="8229600" cy="1143000"/>
          </a:xfrm>
        </p:spPr>
        <p:txBody>
          <a:bodyPr/>
          <a:lstStyle/>
          <a:p>
            <a:r>
              <a:rPr lang="en-US" dirty="0"/>
              <a:t>Data Set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6252-2546-F842-9453-3189AC04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409"/>
            <a:ext cx="8229600" cy="2720007"/>
          </a:xfrm>
        </p:spPr>
        <p:txBody>
          <a:bodyPr>
            <a:normAutofit/>
          </a:bodyPr>
          <a:lstStyle/>
          <a:p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Mendoza Chavez, R. (2023). </a:t>
            </a:r>
            <a:r>
              <a:rPr lang="en-US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NFL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2023 </a:t>
            </a:r>
            <a:r>
              <a:rPr lang="en-US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Season Dataset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[Data set]. Kaggle. </a:t>
            </a:r>
            <a:r>
              <a:rPr lang="en-US" sz="1800" u="sng" kern="100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https://www.kaggle.com/datasets/ruendymendozachavez/nfl-2023-season-dataset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/>
              <a:t>Metrics include points per game, yards per play, turnover margins, and rushing statistics.</a:t>
            </a:r>
          </a:p>
        </p:txBody>
      </p:sp>
    </p:spTree>
    <p:extLst>
      <p:ext uri="{BB962C8B-B14F-4D97-AF65-F5344CB8AC3E}">
        <p14:creationId xmlns:p14="http://schemas.microsoft.com/office/powerpoint/2010/main" val="42273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9"/>
    </mc:Choice>
    <mc:Fallback xmlns="">
      <p:transition spd="slow" advTm="482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B154A-81C4-D437-5B59-46C74FBA7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7DA3-E714-A407-5E91-DD9B7951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46847"/>
            <a:ext cx="8229600" cy="1143000"/>
          </a:xfrm>
        </p:spPr>
        <p:txBody>
          <a:bodyPr/>
          <a:lstStyle/>
          <a:p>
            <a:r>
              <a:rPr lang="en-US" dirty="0"/>
              <a:t>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8464-805C-7BE7-97E7-C5A59484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410"/>
            <a:ext cx="8229600" cy="3501886"/>
          </a:xfrm>
        </p:spPr>
        <p:txBody>
          <a:bodyPr>
            <a:normAutofit/>
          </a:bodyPr>
          <a:lstStyle/>
          <a:p>
            <a:r>
              <a:rPr lang="en-US" sz="2400" dirty="0"/>
              <a:t>Descriptive statistics for team performance trends.</a:t>
            </a:r>
          </a:p>
          <a:p>
            <a:r>
              <a:rPr lang="en-US" sz="2400" dirty="0"/>
              <a:t>Correlation analysis to identify key metrics affecting wins.</a:t>
            </a:r>
          </a:p>
          <a:p>
            <a:r>
              <a:rPr lang="en-US" sz="2400" dirty="0"/>
              <a:t>Predictive modeling using Random Forest to classify game winners.</a:t>
            </a:r>
          </a:p>
          <a:p>
            <a:r>
              <a:rPr lang="en-US" sz="2400" dirty="0"/>
              <a:t>Regression analysis to predict total points scored in games.</a:t>
            </a:r>
          </a:p>
          <a:p>
            <a:r>
              <a:rPr lang="en-US" sz="2400" dirty="0"/>
              <a:t>K-Means clustering to categorize teams based 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6726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9"/>
    </mc:Choice>
    <mc:Fallback xmlns="">
      <p:transition spd="slow" advTm="482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1DF0C-236F-5766-3235-9B47728C1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C061-640A-0F51-0490-B450A4A2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46847"/>
            <a:ext cx="8229600" cy="1143000"/>
          </a:xfrm>
        </p:spPr>
        <p:txBody>
          <a:bodyPr/>
          <a:lstStyle/>
          <a:p>
            <a:r>
              <a:rPr lang="en-US" dirty="0"/>
              <a:t>Analysis &amp; Key Findings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A4CA-599B-FC0B-0FC3-DA4685AD3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410"/>
            <a:ext cx="8229600" cy="3501886"/>
          </a:xfrm>
        </p:spPr>
        <p:txBody>
          <a:bodyPr>
            <a:normAutofit/>
          </a:bodyPr>
          <a:lstStyle/>
          <a:p>
            <a:endParaRPr lang="en-US" sz="1800" dirty="0">
              <a:effectLst/>
            </a:endParaRPr>
          </a:p>
          <a:p>
            <a:r>
              <a:rPr lang="en-US" sz="2400" dirty="0"/>
              <a:t>Turnover margin and yards per play strongly predict team success.</a:t>
            </a:r>
          </a:p>
          <a:p>
            <a:r>
              <a:rPr lang="en-US" sz="2400" dirty="0"/>
              <a:t>Teams with higher offensive efficiency score more points.</a:t>
            </a:r>
          </a:p>
          <a:p>
            <a:r>
              <a:rPr lang="en-US" sz="2400" dirty="0"/>
              <a:t>Defensive metrics also play a crucial role in determining outcomes.</a:t>
            </a:r>
          </a:p>
          <a:p>
            <a:r>
              <a:rPr lang="en-US" sz="2400" dirty="0"/>
              <a:t>Clustering analysis identified performance-based team groupings.</a:t>
            </a:r>
          </a:p>
        </p:txBody>
      </p:sp>
    </p:spTree>
    <p:extLst>
      <p:ext uri="{BB962C8B-B14F-4D97-AF65-F5344CB8AC3E}">
        <p14:creationId xmlns:p14="http://schemas.microsoft.com/office/powerpoint/2010/main" val="135053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9"/>
    </mc:Choice>
    <mc:Fallback xmlns="">
      <p:transition spd="slow" advTm="48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A3CD-E7CE-1536-B9A8-ADB952C7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Figure 1: Enhanced Correlation Heatmap of Team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DE703-CA6F-5ABC-D069-D814C713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04" y="1417638"/>
            <a:ext cx="6745458" cy="52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6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62AC-B90A-192F-FBAA-ECC6AC334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D3FB-174D-B1B4-D30B-B0155817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Figure 2: Predicted vs. Actual Total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FE5A0-F59C-6DF7-A064-0DF91078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34440"/>
            <a:ext cx="54864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2C065-79E9-D604-13DA-6CFFEC636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8FAF-6671-D6FA-DD28-6B2E87F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Figure 3: Clustering of teams Based on Performance 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A74ED-6C1F-301E-39AA-19641264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11" y="1417638"/>
            <a:ext cx="6583974" cy="52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4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464</Words>
  <Application>Microsoft Office PowerPoint</Application>
  <PresentationFormat>On-screen Show (4:3)</PresentationFormat>
  <Paragraphs>42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Analyzing NFL Player Performance Metrics and Game Outcomes</vt:lpstr>
      <vt:lpstr>Business Problem</vt:lpstr>
      <vt:lpstr>Background &amp; History</vt:lpstr>
      <vt:lpstr>Data Set</vt:lpstr>
      <vt:lpstr>Methods</vt:lpstr>
      <vt:lpstr>Analysis &amp; Key Findings</vt:lpstr>
      <vt:lpstr>Figure 1: Enhanced Correlation Heatmap of Team Statistics</vt:lpstr>
      <vt:lpstr>Figure 2: Predicted vs. Actual Total Points</vt:lpstr>
      <vt:lpstr>Figure 3: Clustering of teams Based on Performance Metrics</vt:lpstr>
      <vt:lpstr>Recommendations</vt:lpstr>
      <vt:lpstr>Ethical Considerations</vt:lpstr>
      <vt:lpstr>Questions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Benjamin Bartek</dc:creator>
  <cp:keywords/>
  <cp:lastModifiedBy>Benjamin Bartek</cp:lastModifiedBy>
  <cp:revision>6</cp:revision>
  <dcterms:created xsi:type="dcterms:W3CDTF">2013-01-27T09:14:16Z</dcterms:created>
  <dcterms:modified xsi:type="dcterms:W3CDTF">2025-02-03T03:32:19Z</dcterms:modified>
  <cp:category/>
</cp:coreProperties>
</file>