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7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Finding our next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Brian B.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D005-8ED5-4293-B1CA-89A0788B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C374-090E-46B1-BD91-365A4128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currently love our community but hate our commute, as such </a:t>
            </a: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161616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61616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180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his project will identify several neighborhoods that have the same distribution of amenities </a:t>
            </a:r>
            <a:r>
              <a:rPr lang="en-US" sz="1800" b="1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</a:t>
            </a:r>
            <a:r>
              <a:rPr lang="en-US" sz="180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are closer to our respective workplaces.</a:t>
            </a: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one likes a long commute and we have decided that we no longer need to spend hours in the car to support our lifestyle. </a:t>
            </a:r>
          </a:p>
          <a:p>
            <a:pPr marL="0" marR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161616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 the power of Foursquare, Pandas and Folium</a:t>
            </a:r>
            <a:r>
              <a:rPr lang="en-US" sz="180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I will create a set of concise images that will guide our apartment hunt!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07551-05F5-4ACE-988D-E188389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18D870-BFC4-4570-8E58-3D081D366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Fist I  found the most frequent venues of our current neighborhood from Foursquare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This is the output of  grouped and sorted venues 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5CD0B-3F2A-4069-A3D0-DE95B76C3B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6449" y="882398"/>
            <a:ext cx="5503823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7FBA7-C48C-451A-B3F3-0AA7AA2E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B7B74-0CB0-4ADB-8C14-BD8BDC10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Second, I will need to find similar neighborhoods and the Bing.com/maps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api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started with a list of 134 neighborhoods within one hour of drive time of both school and home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309B65-F786-4BC9-9C8C-806A028B24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49422" y="2230859"/>
            <a:ext cx="7237877" cy="24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63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55ACE-375D-4CA7-BEBD-234EE290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8B47-47A6-47DF-9D50-B9E74418A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Lastly, I will display the data in a folium map</a:t>
            </a:r>
          </a:p>
          <a:p>
            <a:pPr>
              <a:lnSpc>
                <a:spcPct val="100000"/>
              </a:lnSpc>
            </a:pPr>
            <a:r>
              <a:rPr lang="en-US" sz="1400" spc="1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Key information will be available as a popup summary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fontAlgn="base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 I highlight the drive times for both my partner and I.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88ED91-2A25-442F-BDD9-09FA085090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49422" y="1127083"/>
            <a:ext cx="7237877" cy="463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194BC-09AA-45BB-BC11-789CF39C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9D14FA-45AB-47BB-BBBB-F47D5FC39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9989" y="1206900"/>
            <a:ext cx="4004971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0AC6-074D-4DA7-AF62-1A6B0CF86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processing we determined that  we don’t need to have 12 coffee shops in our neighborhood (for example).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I  abandoned the r^2 test and selected only close zip codes that have at least one of our top categories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0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DD2C0-DCD6-4D8F-9C26-E1927015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Methodology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6DD821-FCE1-46AA-B47B-C88ADA13DD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5256" y="2075125"/>
            <a:ext cx="4414438" cy="27259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2480-560D-4087-807C-6889C6311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 looking for only neighborhoods that contained at least one of each preferred venues we limited the choices to 25 of 134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38570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BFA5D7-E8B4-436E-B442-3ABA30E8C8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2191619" y="0"/>
            <a:ext cx="15633952" cy="7035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CDCC1E-DAE1-4DD9-919E-7240D009E208}"/>
              </a:ext>
            </a:extLst>
          </p:cNvPr>
          <p:cNvSpPr txBox="1"/>
          <p:nvPr/>
        </p:nvSpPr>
        <p:spPr>
          <a:xfrm>
            <a:off x="5374640" y="374904"/>
            <a:ext cx="726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 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Bellevue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886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Garamond</vt:lpstr>
      <vt:lpstr>SavonVTI</vt:lpstr>
      <vt:lpstr>Finding our next home</vt:lpstr>
      <vt:lpstr>The Business Problem</vt:lpstr>
      <vt:lpstr>Data</vt:lpstr>
      <vt:lpstr>Data</vt:lpstr>
      <vt:lpstr>Data</vt:lpstr>
      <vt:lpstr>Methodology</vt:lpstr>
      <vt:lpstr>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2020-07-20T01:37:01Z</dcterms:created>
  <dcterms:modified xsi:type="dcterms:W3CDTF">2020-07-20T01:42:12Z</dcterms:modified>
</cp:coreProperties>
</file>