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3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B466-3D95-F645-BE9A-2A5633A5B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1189-AAFD-4E46-8C43-6C175EB7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A5A79-E688-E340-ABD0-AD0312FA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B873-13AD-1549-AD44-25CEFD98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3A8E-56DC-C141-A25B-2413EC7D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E8CC-59DB-9846-987D-DA978BA0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29E49-F8FC-6042-9860-6820D519B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A756-802B-8647-959E-CDE626B7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18C7-C671-B24B-B0A4-7EE6BF21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DFC1-66F7-3849-B4F2-D0913A1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4683B-396A-AD47-805E-C2C241FF8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51DC-70F5-8D42-9F62-439A39680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3F37-35A1-C443-B0E5-3F69506E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A6CD-42A0-6742-965D-616A5F0B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3A4C-2234-3B41-8E85-4C0D518B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EECE-F2DA-A64D-B289-D4559396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A10F-09A4-844E-A726-3E4D8A7E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855-5D9D-904C-B15C-86B08DFF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D011-C2E2-964D-8B03-9A4C4D8F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109B-F18F-884E-AA95-B718A652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688A-8946-8343-BACF-90F7B71B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EE89-4972-0E41-A869-0B362E7D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62CD-530C-794D-84C1-05AD46CC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EA0C-8862-C843-8C37-32D5FD43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63EA-7D69-0E46-BB2E-64BEE79D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43A2-F370-5A48-9BE4-841BD1F3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F135-F0AA-D640-A7ED-BFFED7BAC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6BFE7-75E2-3C4F-93D4-71F4AEAC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A859-63EB-9046-BF23-8E5ADD5C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FAE92-DBAD-C84F-8AB9-1CD831C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23BB-CFA6-4643-996C-A04BC76D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2319-96FA-0D46-84A5-4396E3B0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3D05-CE7D-4249-9987-F96A0FA3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E142-D860-2546-850F-31C9F36B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0EA38-E901-FC4B-BB6B-CE6562EBE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44B59-F343-1F4D-865A-7860DCF84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1DC70-5C5D-604D-BC25-D85A5144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3B08B-C487-A044-B54B-AC469CA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68B73-CDE7-4D4A-B4A6-287E1B9F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70E6-76F9-1A49-8C73-0E3A4906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C81B-CC06-C948-BD6F-1853B3E2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21DF-734F-E744-B833-0370E921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B9F9E-7CD7-C14A-91DA-365A0383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1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DBF19-D933-FF4E-947D-7506E9CE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F727-5B36-284A-912F-4971DDB2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AABD-D17B-9F41-B95A-B1CE20BF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A3E3-37EA-D941-BB8E-04A8F49A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1FDB-BCCB-5042-88E7-C098F43E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44B50-F467-9242-82B6-CB733CE28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F1890-E564-3C46-BFF2-40E1269F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67D25-9EAF-634A-A45D-87532CAB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3C0C-57CA-2F44-8E63-3D65EEE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4D28-A70C-FC48-A6D1-9AC68045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E0237-C2F7-1446-8B76-BD60DC1E2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74019-5D94-4445-9ED6-6D1FC0F3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85A67-655E-0548-9C79-6114121B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D8E5-0F81-2648-85D1-8E94A722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9600B-B3C2-0240-9568-EF3B3476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35E8A-3987-4447-B901-C05379D1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2EB9-DA3B-D241-A230-0C4FFCD6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C441-C9A7-F144-B09F-13ED0AAEB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A1E2-C820-AB44-9118-1817D1EE5B5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AC29-6725-2E40-BD10-86F7C6032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BD93-1966-7A4F-B759-4231C8554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A401-DAF3-BD48-8619-18DCE08D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8F47ABB0-FCE0-483C-AA00-8D66F9DD699E}"/>
              </a:ext>
            </a:extLst>
          </p:cNvPr>
          <p:cNvGrpSpPr/>
          <p:nvPr/>
        </p:nvGrpSpPr>
        <p:grpSpPr>
          <a:xfrm>
            <a:off x="253023" y="1090583"/>
            <a:ext cx="11590568" cy="2695049"/>
            <a:chOff x="253023" y="1090583"/>
            <a:chExt cx="11590568" cy="2695049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310B8411-3002-4873-8F64-E29369C0BDF9}"/>
                </a:ext>
              </a:extLst>
            </p:cNvPr>
            <p:cNvGrpSpPr/>
            <p:nvPr/>
          </p:nvGrpSpPr>
          <p:grpSpPr>
            <a:xfrm>
              <a:off x="253023" y="1090583"/>
              <a:ext cx="11590568" cy="2695049"/>
              <a:chOff x="270201" y="1518972"/>
              <a:chExt cx="11590568" cy="269504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751143D2-AC4D-462C-9EC0-FF5B1D2D139B}"/>
                  </a:ext>
                </a:extLst>
              </p:cNvPr>
              <p:cNvGrpSpPr/>
              <p:nvPr/>
            </p:nvGrpSpPr>
            <p:grpSpPr>
              <a:xfrm>
                <a:off x="551342" y="2495444"/>
                <a:ext cx="11089316" cy="648379"/>
                <a:chOff x="181378" y="2402137"/>
                <a:chExt cx="11089316" cy="648379"/>
              </a:xfrm>
            </p:grpSpPr>
            <p:cxnSp>
              <p:nvCxnSpPr>
                <p:cNvPr id="2" name="Straight Connector 1">
                  <a:extLst>
                    <a:ext uri="{FF2B5EF4-FFF2-40B4-BE49-F238E27FC236}">
                      <a16:creationId xmlns:a16="http://schemas.microsoft.com/office/drawing/2014/main" id="{8F2E43FF-A821-444E-8E78-2DC766A6F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78" y="240524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3C7CF65E-5B88-451B-8A39-91FD060B30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812" y="240524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AEBD905-5DE2-495F-89D1-DA7AEB028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78" y="269654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D36B8887-5F1A-49AE-B028-5D1CA9DC7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6246" y="240524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852D740-4F4A-4475-A1F7-3FD238354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812" y="269654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15DA7469-3FAB-46BC-9A04-205A265A2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8680" y="240524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A061CC5-9AEE-4419-848A-7BB674A0B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6246" y="269654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B5E66093-FF23-439D-9776-C250319A9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1114" y="240835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5FD98BA-F1D9-4702-9FD5-2CA4C4E31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8680" y="269965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E480AA96-8804-4E32-BF26-BD58591EA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4383" y="241146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F2D79358-463A-4E7C-AA94-D8F5AC82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1949" y="269654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7D1F8F8-4D6C-4B85-9F02-0DA7A052F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6817" y="241146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439BE34-B712-465C-AD8B-38FD0FC2A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4383" y="269343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DCC38C5-006C-43C0-B578-7BC1B764F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51" y="241146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BD765C6E-7458-4D9E-8F2A-14F541AFD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6817" y="269343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C31F3E0E-7BBE-4A53-9B5C-978EF5486F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1685" y="241457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B1E6D897-35AE-4B2A-B25B-11C1A284A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51" y="269654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0EE1CC73-ECA7-4951-93FC-73059D41D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514" y="240835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EDF7CB5E-492C-4A43-8F77-552D128AA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0080" y="269965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C92E7F7A-5505-4711-B062-DE3EF3D25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4948" y="240835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455DA85-F663-4306-B271-DCB8A9AB7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514" y="269965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C55F805E-C498-4522-A952-E594F6243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7382" y="240835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49D69C5-0178-49F7-B1DD-FF42A232C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4948" y="269965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B4DB1A97-D015-4EB9-AECE-9B1B93CC4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9816" y="241146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1701DB1-EC7A-4518-8021-75EB64342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7382" y="269343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4DDD9453-0153-4B92-836D-B9967B9B0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3085" y="241457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ED11E1A-995E-4331-AF36-C0F3EC055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651" y="269965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56C2F005-C85D-4887-9FAD-114323A6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519" y="241457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FE3EAAE-2C92-4FAA-B63C-C80219CC1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3085" y="269654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BFF309D3-34F6-44F4-8816-65427D605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7953" y="241457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054DC42-3727-47D3-B52B-1B0FCB304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519" y="269654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C1E1FA4B-2BCD-4065-908D-9128894B2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0387" y="2417688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C0CA19AF-A237-4AD8-90D2-726CFCCF7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7953" y="269965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5A8F0DE-4AEB-4D68-8600-8F3ADF8F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821" y="2402137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32A849AA-E55E-4F4A-999C-E1D18AC7D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0387" y="269343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29E17601-ACCE-4B94-8836-4AD758D7C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5255" y="2402137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B2F7AFBC-71F3-48BA-BDE9-8046FE91D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821" y="269343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649F2428-642D-4F5E-83C6-C88C6F136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7689" y="2402137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D7E80428-11A8-4B93-8CE4-7090697DA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5255" y="269343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9C669D9-843A-4B69-982B-A421943A1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0123" y="2405247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979A6602-EEF7-4B99-9287-E53F2D5AB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7689" y="269654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27E59DFB-CE70-4E8C-B9A2-24C014E97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3392" y="2408357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63AA270D-199F-42B5-BF99-05144CA9F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0958" y="269343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0D7D632-FF83-4932-B4B8-11CA15375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45826" y="2408357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ECD1DFE8-828B-44E7-8F60-E103233B3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3392" y="269965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FF2F94E9-330B-49A0-AD53-4B937915A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08260" y="2408357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E84E367E-AEA9-487A-A46E-F9CA0CE36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45826" y="2699657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298AD425-E2AD-4FAD-BECB-A46A88453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70694" y="2411467"/>
                  <a:ext cx="0" cy="6328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BF45A4F3-ACDB-4B26-8C73-D9977C475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08260" y="2693436"/>
                  <a:ext cx="462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059BA15-50DF-43C2-9AA8-ABD5A38E5403}"/>
                  </a:ext>
                </a:extLst>
              </p:cNvPr>
              <p:cNvSpPr txBox="1"/>
              <p:nvPr/>
            </p:nvSpPr>
            <p:spPr>
              <a:xfrm>
                <a:off x="270201" y="151897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Day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03E01A3-0516-47E6-B4CF-2DA4B043EA59}"/>
                  </a:ext>
                </a:extLst>
              </p:cNvPr>
              <p:cNvSpPr txBox="1"/>
              <p:nvPr/>
            </p:nvSpPr>
            <p:spPr>
              <a:xfrm>
                <a:off x="1326069" y="189547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D435749-E02B-4F18-BD63-848141504A6B}"/>
                  </a:ext>
                </a:extLst>
              </p:cNvPr>
              <p:cNvSpPr txBox="1"/>
              <p:nvPr/>
            </p:nvSpPr>
            <p:spPr>
              <a:xfrm>
                <a:off x="4095196" y="185114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EE4FF8E-0610-412E-92C4-C43D8D5DF4BE}"/>
                  </a:ext>
                </a:extLst>
              </p:cNvPr>
              <p:cNvSpPr txBox="1"/>
              <p:nvPr/>
            </p:nvSpPr>
            <p:spPr>
              <a:xfrm>
                <a:off x="3178777" y="186297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B7C6744E-C4EE-4E3B-8658-D29F9E89E00A}"/>
                  </a:ext>
                </a:extLst>
              </p:cNvPr>
              <p:cNvSpPr txBox="1"/>
              <p:nvPr/>
            </p:nvSpPr>
            <p:spPr>
              <a:xfrm>
                <a:off x="2242488" y="185363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0BB9202-C8FA-410A-8D93-E431796AC1E1}"/>
                  </a:ext>
                </a:extLst>
              </p:cNvPr>
              <p:cNvSpPr txBox="1"/>
              <p:nvPr/>
            </p:nvSpPr>
            <p:spPr>
              <a:xfrm>
                <a:off x="5873917" y="1851145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64F3E16-1B8F-49FB-A0B6-3C9C12644E41}"/>
                  </a:ext>
                </a:extLst>
              </p:cNvPr>
              <p:cNvSpPr txBox="1"/>
              <p:nvPr/>
            </p:nvSpPr>
            <p:spPr>
              <a:xfrm>
                <a:off x="4969807" y="1851145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D17FCEB-1352-45DA-A8CC-D3F4F89A09EB}"/>
                  </a:ext>
                </a:extLst>
              </p:cNvPr>
              <p:cNvSpPr txBox="1"/>
              <p:nvPr/>
            </p:nvSpPr>
            <p:spPr>
              <a:xfrm>
                <a:off x="6796678" y="1851145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A38A45-822D-4D6B-BC69-54EF64166528}"/>
                  </a:ext>
                </a:extLst>
              </p:cNvPr>
              <p:cNvSpPr txBox="1"/>
              <p:nvPr/>
            </p:nvSpPr>
            <p:spPr>
              <a:xfrm>
                <a:off x="7728335" y="185950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0A315757-93BA-41FF-8FB0-0EAD98A3651A}"/>
                  </a:ext>
                </a:extLst>
              </p:cNvPr>
              <p:cNvSpPr txBox="1"/>
              <p:nvPr/>
            </p:nvSpPr>
            <p:spPr>
              <a:xfrm>
                <a:off x="8634634" y="18548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6044360-96FF-4BB7-97B3-A4871FC6327E}"/>
                  </a:ext>
                </a:extLst>
              </p:cNvPr>
              <p:cNvSpPr txBox="1"/>
              <p:nvPr/>
            </p:nvSpPr>
            <p:spPr>
              <a:xfrm>
                <a:off x="9565748" y="185525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F2641DD-9180-49C8-9842-A3115FA4F8C0}"/>
                  </a:ext>
                </a:extLst>
              </p:cNvPr>
              <p:cNvSpPr txBox="1"/>
              <p:nvPr/>
            </p:nvSpPr>
            <p:spPr>
              <a:xfrm>
                <a:off x="10496862" y="185950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</a:p>
            </p:txBody>
          </p:sp>
          <p:sp>
            <p:nvSpPr>
              <p:cNvPr id="225" name="5-Point Star 2">
                <a:extLst>
                  <a:ext uri="{FF2B5EF4-FFF2-40B4-BE49-F238E27FC236}">
                    <a16:creationId xmlns:a16="http://schemas.microsoft.com/office/drawing/2014/main" id="{D5E944C0-5842-400F-90EF-40E923033CBC}"/>
                  </a:ext>
                </a:extLst>
              </p:cNvPr>
              <p:cNvSpPr/>
              <p:nvPr/>
            </p:nvSpPr>
            <p:spPr>
              <a:xfrm>
                <a:off x="468958" y="2290205"/>
                <a:ext cx="194430" cy="164188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26" name="5-Point Star 155">
                <a:extLst>
                  <a:ext uri="{FF2B5EF4-FFF2-40B4-BE49-F238E27FC236}">
                    <a16:creationId xmlns:a16="http://schemas.microsoft.com/office/drawing/2014/main" id="{9143C436-FD4C-47E5-9152-4AFCC8469E4E}"/>
                  </a:ext>
                </a:extLst>
              </p:cNvPr>
              <p:cNvSpPr/>
              <p:nvPr/>
            </p:nvSpPr>
            <p:spPr>
              <a:xfrm>
                <a:off x="1844587" y="2275661"/>
                <a:ext cx="194430" cy="164188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27" name="5-Point Star 163">
                <a:extLst>
                  <a:ext uri="{FF2B5EF4-FFF2-40B4-BE49-F238E27FC236}">
                    <a16:creationId xmlns:a16="http://schemas.microsoft.com/office/drawing/2014/main" id="{E75EED1D-04D7-48F7-BBFB-2CE15C12D1A6}"/>
                  </a:ext>
                </a:extLst>
              </p:cNvPr>
              <p:cNvSpPr/>
              <p:nvPr/>
            </p:nvSpPr>
            <p:spPr>
              <a:xfrm>
                <a:off x="3236781" y="2284247"/>
                <a:ext cx="194430" cy="164188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28" name="5-Point Star 166">
                <a:extLst>
                  <a:ext uri="{FF2B5EF4-FFF2-40B4-BE49-F238E27FC236}">
                    <a16:creationId xmlns:a16="http://schemas.microsoft.com/office/drawing/2014/main" id="{54C1F0ED-7933-4BE6-9742-AFEE434025FF}"/>
                  </a:ext>
                </a:extLst>
              </p:cNvPr>
              <p:cNvSpPr/>
              <p:nvPr/>
            </p:nvSpPr>
            <p:spPr>
              <a:xfrm>
                <a:off x="4622362" y="2285820"/>
                <a:ext cx="194430" cy="164188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29" name="5-Point Star 168">
                <a:extLst>
                  <a:ext uri="{FF2B5EF4-FFF2-40B4-BE49-F238E27FC236}">
                    <a16:creationId xmlns:a16="http://schemas.microsoft.com/office/drawing/2014/main" id="{DCD63F37-4AF4-48D3-9134-08EC81FE3FD5}"/>
                  </a:ext>
                </a:extLst>
              </p:cNvPr>
              <p:cNvSpPr/>
              <p:nvPr/>
            </p:nvSpPr>
            <p:spPr>
              <a:xfrm>
                <a:off x="6009364" y="2286915"/>
                <a:ext cx="194430" cy="164188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31" name="5-Point Star 172">
                <a:extLst>
                  <a:ext uri="{FF2B5EF4-FFF2-40B4-BE49-F238E27FC236}">
                    <a16:creationId xmlns:a16="http://schemas.microsoft.com/office/drawing/2014/main" id="{0DEBC451-3419-4188-BD19-933723BD300A}"/>
                  </a:ext>
                </a:extLst>
              </p:cNvPr>
              <p:cNvSpPr/>
              <p:nvPr/>
            </p:nvSpPr>
            <p:spPr>
              <a:xfrm>
                <a:off x="8770126" y="2275661"/>
                <a:ext cx="194430" cy="164188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32" name="5-Point Star 173">
                <a:extLst>
                  <a:ext uri="{FF2B5EF4-FFF2-40B4-BE49-F238E27FC236}">
                    <a16:creationId xmlns:a16="http://schemas.microsoft.com/office/drawing/2014/main" id="{C79F781D-02A9-4993-8BDA-B9BE3EA76548}"/>
                  </a:ext>
                </a:extLst>
              </p:cNvPr>
              <p:cNvSpPr/>
              <p:nvPr/>
            </p:nvSpPr>
            <p:spPr>
              <a:xfrm>
                <a:off x="10162768" y="2273920"/>
                <a:ext cx="194430" cy="164188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26937CA-8C67-41A7-9298-4EC84231BC11}"/>
                  </a:ext>
                </a:extLst>
              </p:cNvPr>
              <p:cNvSpPr txBox="1"/>
              <p:nvPr/>
            </p:nvSpPr>
            <p:spPr>
              <a:xfrm>
                <a:off x="419019" y="1904908"/>
                <a:ext cx="239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9B3D483-1E40-45E7-80CC-56A04CE40F57}"/>
                  </a:ext>
                </a:extLst>
              </p:cNvPr>
              <p:cNvSpPr txBox="1"/>
              <p:nvPr/>
            </p:nvSpPr>
            <p:spPr>
              <a:xfrm>
                <a:off x="11419623" y="185363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24</a:t>
                </a:r>
              </a:p>
            </p:txBody>
          </p:sp>
          <p:sp>
            <p:nvSpPr>
              <p:cNvPr id="235" name="5-Point Star 168">
                <a:extLst>
                  <a:ext uri="{FF2B5EF4-FFF2-40B4-BE49-F238E27FC236}">
                    <a16:creationId xmlns:a16="http://schemas.microsoft.com/office/drawing/2014/main" id="{CB9FDAD1-D533-4987-B414-188B301161B2}"/>
                  </a:ext>
                </a:extLst>
              </p:cNvPr>
              <p:cNvSpPr/>
              <p:nvPr/>
            </p:nvSpPr>
            <p:spPr>
              <a:xfrm>
                <a:off x="7375210" y="2290205"/>
                <a:ext cx="194430" cy="164188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22668509-1A58-41CD-8380-65EA78235D77}"/>
                  </a:ext>
                </a:extLst>
              </p:cNvPr>
              <p:cNvGrpSpPr/>
              <p:nvPr/>
            </p:nvGrpSpPr>
            <p:grpSpPr>
              <a:xfrm>
                <a:off x="314466" y="3239215"/>
                <a:ext cx="466794" cy="974806"/>
                <a:chOff x="231863" y="3287860"/>
                <a:chExt cx="466794" cy="974806"/>
              </a:xfrm>
            </p:grpSpPr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E7EB8D47-231F-400F-A403-B3A923358F02}"/>
                    </a:ext>
                  </a:extLst>
                </p:cNvPr>
                <p:cNvSpPr txBox="1"/>
                <p:nvPr/>
              </p:nvSpPr>
              <p:spPr>
                <a:xfrm>
                  <a:off x="231863" y="3616335"/>
                  <a:ext cx="4667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S1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B1</a:t>
                  </a:r>
                </a:p>
              </p:txBody>
            </p:sp>
            <p:cxnSp>
              <p:nvCxnSpPr>
                <p:cNvPr id="237" name="Straight Arrow Connector 236">
                  <a:extLst>
                    <a:ext uri="{FF2B5EF4-FFF2-40B4-BE49-F238E27FC236}">
                      <a16:creationId xmlns:a16="http://schemas.microsoft.com/office/drawing/2014/main" id="{C3C74B82-B93B-499B-868C-7988CC3F1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6789" y="3458613"/>
                  <a:ext cx="3415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A15383E5-9560-4991-9AD8-38D311461A4D}"/>
                  </a:ext>
                </a:extLst>
              </p:cNvPr>
              <p:cNvGrpSpPr/>
              <p:nvPr/>
            </p:nvGrpSpPr>
            <p:grpSpPr>
              <a:xfrm>
                <a:off x="1724972" y="3226128"/>
                <a:ext cx="466794" cy="960123"/>
                <a:chOff x="1755994" y="3176781"/>
                <a:chExt cx="466794" cy="960123"/>
              </a:xfrm>
            </p:grpSpPr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C4C70AC0-BEBB-40EA-8625-9100AA623F50}"/>
                    </a:ext>
                  </a:extLst>
                </p:cNvPr>
                <p:cNvSpPr txBox="1"/>
                <p:nvPr/>
              </p:nvSpPr>
              <p:spPr>
                <a:xfrm>
                  <a:off x="1755994" y="3490573"/>
                  <a:ext cx="4667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S2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B2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6C5692F6-295E-4DBA-B704-9CDAAB7FA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03709" y="3347534"/>
                  <a:ext cx="3415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B49D1691-E975-42F9-97FC-7DA8FC2B1DFB}"/>
                  </a:ext>
                </a:extLst>
              </p:cNvPr>
              <p:cNvGrpSpPr/>
              <p:nvPr/>
            </p:nvGrpSpPr>
            <p:grpSpPr>
              <a:xfrm>
                <a:off x="6835275" y="3227650"/>
                <a:ext cx="607859" cy="690796"/>
                <a:chOff x="906667" y="3176781"/>
                <a:chExt cx="607859" cy="690796"/>
              </a:xfrm>
            </p:grpSpPr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0256689-A84A-4836-BAB9-D453B13A42E6}"/>
                    </a:ext>
                  </a:extLst>
                </p:cNvPr>
                <p:cNvSpPr txBox="1"/>
                <p:nvPr/>
              </p:nvSpPr>
              <p:spPr>
                <a:xfrm>
                  <a:off x="906667" y="3498245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BT3</a:t>
                  </a:r>
                </a:p>
              </p:txBody>
            </p:sp>
            <p:cxnSp>
              <p:nvCxnSpPr>
                <p:cNvPr id="246" name="Straight Arrow Connector 245">
                  <a:extLst>
                    <a:ext uri="{FF2B5EF4-FFF2-40B4-BE49-F238E27FC236}">
                      <a16:creationId xmlns:a16="http://schemas.microsoft.com/office/drawing/2014/main" id="{C29B0805-78CF-4EB2-A480-05615841B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26750" y="3347534"/>
                  <a:ext cx="3415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3BB9D905-0CC3-4962-B078-DF26C0D07B07}"/>
                  </a:ext>
                </a:extLst>
              </p:cNvPr>
              <p:cNvGrpSpPr/>
              <p:nvPr/>
            </p:nvGrpSpPr>
            <p:grpSpPr>
              <a:xfrm>
                <a:off x="5916072" y="3216398"/>
                <a:ext cx="607859" cy="690796"/>
                <a:chOff x="1382149" y="3165529"/>
                <a:chExt cx="607859" cy="690796"/>
              </a:xfrm>
            </p:grpSpPr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DA7E77A2-EB14-464D-BAF0-A3118A7F0388}"/>
                    </a:ext>
                  </a:extLst>
                </p:cNvPr>
                <p:cNvSpPr txBox="1"/>
                <p:nvPr/>
              </p:nvSpPr>
              <p:spPr>
                <a:xfrm>
                  <a:off x="1382149" y="3486993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BT2</a:t>
                  </a:r>
                </a:p>
              </p:txBody>
            </p:sp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B5C0BCE0-E2F9-42A9-BC93-BE49AA6E6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402232" y="3336282"/>
                  <a:ext cx="3415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7917953F-A92A-4524-A830-5955FFBD88ED}"/>
                  </a:ext>
                </a:extLst>
              </p:cNvPr>
              <p:cNvGrpSpPr/>
              <p:nvPr/>
            </p:nvGrpSpPr>
            <p:grpSpPr>
              <a:xfrm>
                <a:off x="4995060" y="3220973"/>
                <a:ext cx="607859" cy="690796"/>
                <a:chOff x="1836018" y="3168008"/>
                <a:chExt cx="607859" cy="690796"/>
              </a:xfrm>
            </p:grpSpPr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DBCCC839-C7D7-43D8-8C51-E90B7883CA4F}"/>
                    </a:ext>
                  </a:extLst>
                </p:cNvPr>
                <p:cNvSpPr txBox="1"/>
                <p:nvPr/>
              </p:nvSpPr>
              <p:spPr>
                <a:xfrm>
                  <a:off x="1836018" y="3489472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BT1</a:t>
                  </a:r>
                </a:p>
              </p:txBody>
            </p:sp>
            <p:cxnSp>
              <p:nvCxnSpPr>
                <p:cNvPr id="252" name="Straight Arrow Connector 251">
                  <a:extLst>
                    <a:ext uri="{FF2B5EF4-FFF2-40B4-BE49-F238E27FC236}">
                      <a16:creationId xmlns:a16="http://schemas.microsoft.com/office/drawing/2014/main" id="{C672CC61-3C28-41C2-88EC-8E05EFDBC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56101" y="3338761"/>
                  <a:ext cx="3415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89726F8B-1B18-4BE9-B2C3-DF78F2ABD451}"/>
                  </a:ext>
                </a:extLst>
              </p:cNvPr>
              <p:cNvGrpSpPr/>
              <p:nvPr/>
            </p:nvGrpSpPr>
            <p:grpSpPr>
              <a:xfrm>
                <a:off x="4521620" y="3226127"/>
                <a:ext cx="466794" cy="690796"/>
                <a:chOff x="2751691" y="3176781"/>
                <a:chExt cx="466794" cy="690796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44F35D1-0C7F-44C7-A376-D035A3A51246}"/>
                    </a:ext>
                  </a:extLst>
                </p:cNvPr>
                <p:cNvSpPr txBox="1"/>
                <p:nvPr/>
              </p:nvSpPr>
              <p:spPr>
                <a:xfrm>
                  <a:off x="2751691" y="3498245"/>
                  <a:ext cx="46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B5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9095AB57-C3E4-46B9-8449-549D68F22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1774" y="3347534"/>
                  <a:ext cx="3415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2D50B29-8B44-4214-8F72-C5865D524AF0}"/>
                  </a:ext>
                </a:extLst>
              </p:cNvPr>
              <p:cNvGrpSpPr/>
              <p:nvPr/>
            </p:nvGrpSpPr>
            <p:grpSpPr>
              <a:xfrm>
                <a:off x="2676940" y="3226128"/>
                <a:ext cx="466794" cy="690796"/>
                <a:chOff x="2751691" y="3176781"/>
                <a:chExt cx="466794" cy="690796"/>
              </a:xfrm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13D5161C-DAC5-41CB-8661-4D4BC64281CB}"/>
                    </a:ext>
                  </a:extLst>
                </p:cNvPr>
                <p:cNvSpPr txBox="1"/>
                <p:nvPr/>
              </p:nvSpPr>
              <p:spPr>
                <a:xfrm>
                  <a:off x="2751691" y="3498245"/>
                  <a:ext cx="46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S3</a:t>
                  </a:r>
                </a:p>
              </p:txBody>
            </p:sp>
            <p:cxnSp>
              <p:nvCxnSpPr>
                <p:cNvPr id="262" name="Straight Arrow Connector 261">
                  <a:extLst>
                    <a:ext uri="{FF2B5EF4-FFF2-40B4-BE49-F238E27FC236}">
                      <a16:creationId xmlns:a16="http://schemas.microsoft.com/office/drawing/2014/main" id="{8C924FB9-A13F-4350-902F-4D2F6A929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1774" y="3347534"/>
                  <a:ext cx="3415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B95C7A96-C2A7-42C8-B84A-AE872EFAAD0F}"/>
                  </a:ext>
                </a:extLst>
              </p:cNvPr>
              <p:cNvGrpSpPr/>
              <p:nvPr/>
            </p:nvGrpSpPr>
            <p:grpSpPr>
              <a:xfrm>
                <a:off x="3146739" y="3221741"/>
                <a:ext cx="466794" cy="690796"/>
                <a:chOff x="2305095" y="3172394"/>
                <a:chExt cx="466794" cy="690796"/>
              </a:xfrm>
            </p:grpSpPr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305F0908-A56F-42E7-9433-B6AD9ABD3862}"/>
                    </a:ext>
                  </a:extLst>
                </p:cNvPr>
                <p:cNvSpPr txBox="1"/>
                <p:nvPr/>
              </p:nvSpPr>
              <p:spPr>
                <a:xfrm>
                  <a:off x="2305095" y="3493858"/>
                  <a:ext cx="46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B3</a:t>
                  </a:r>
                </a:p>
              </p:txBody>
            </p: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F6C92E90-0634-4441-9DA2-3FCFD7666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25178" y="3343147"/>
                  <a:ext cx="3415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0EF197E0-EDEB-46F3-A36F-2CC24833EAC9}"/>
                </a:ext>
              </a:extLst>
            </p:cNvPr>
            <p:cNvGrpSpPr/>
            <p:nvPr/>
          </p:nvGrpSpPr>
          <p:grpSpPr>
            <a:xfrm>
              <a:off x="598315" y="2303614"/>
              <a:ext cx="344904" cy="115702"/>
              <a:chOff x="5720538" y="5097969"/>
              <a:chExt cx="344904" cy="115702"/>
            </a:xfrm>
          </p:grpSpPr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16B7533-7D55-46BB-83E1-DCE52CB2DBE4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2B36AA86-A42B-42C8-BE71-B5BF6411608C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D0171181-1411-4975-8E0B-9E1479766359}"/>
                </a:ext>
              </a:extLst>
            </p:cNvPr>
            <p:cNvGrpSpPr/>
            <p:nvPr/>
          </p:nvGrpSpPr>
          <p:grpSpPr>
            <a:xfrm>
              <a:off x="1981003" y="2297096"/>
              <a:ext cx="344904" cy="115702"/>
              <a:chOff x="5720538" y="5097969"/>
              <a:chExt cx="344904" cy="115702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3C0DC947-5ECC-4CC5-860D-7BF3F2D524FC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3EF0848-BB6E-454F-8100-F306BF9DDA6F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A0F7DA8-D319-413E-8219-0DA6C7206F63}"/>
                </a:ext>
              </a:extLst>
            </p:cNvPr>
            <p:cNvGrpSpPr/>
            <p:nvPr/>
          </p:nvGrpSpPr>
          <p:grpSpPr>
            <a:xfrm>
              <a:off x="2905870" y="2297096"/>
              <a:ext cx="344904" cy="115702"/>
              <a:chOff x="5720538" y="5097969"/>
              <a:chExt cx="344904" cy="115702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436AD2C-C547-4545-A723-3B4C2FCABF41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6BD3E484-2FA9-494A-8AE5-C9D89E94F4F5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D24EBEB4-B71A-45A3-8134-0107DA5679CF}"/>
                </a:ext>
              </a:extLst>
            </p:cNvPr>
            <p:cNvGrpSpPr/>
            <p:nvPr/>
          </p:nvGrpSpPr>
          <p:grpSpPr>
            <a:xfrm>
              <a:off x="1056135" y="2297096"/>
              <a:ext cx="344904" cy="115702"/>
              <a:chOff x="5720538" y="5097969"/>
              <a:chExt cx="344904" cy="11570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5A34EE53-4B31-4FC9-B1DC-11265210515A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9C8467B-DEAC-4331-AFAA-C1C11233FAD6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152EA690-414A-4BC5-B0F6-1CAA3284F12F}"/>
                </a:ext>
              </a:extLst>
            </p:cNvPr>
            <p:cNvGrpSpPr/>
            <p:nvPr/>
          </p:nvGrpSpPr>
          <p:grpSpPr>
            <a:xfrm>
              <a:off x="1517026" y="2292929"/>
              <a:ext cx="344904" cy="115702"/>
              <a:chOff x="5720538" y="5097969"/>
              <a:chExt cx="344904" cy="115702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78687642-2392-48FE-AAB5-EE75F9D73B20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2942F306-D1C5-476E-971C-D245107F3B2B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8827896E-1AC9-41DA-BE1B-F2DDF813B3DE}"/>
                </a:ext>
              </a:extLst>
            </p:cNvPr>
            <p:cNvGrpSpPr/>
            <p:nvPr/>
          </p:nvGrpSpPr>
          <p:grpSpPr>
            <a:xfrm>
              <a:off x="2441893" y="2292870"/>
              <a:ext cx="344904" cy="115702"/>
              <a:chOff x="5720538" y="5097969"/>
              <a:chExt cx="344904" cy="115702"/>
            </a:xfrm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D40F207F-6E13-4EFF-AD34-BF0AB9504BFE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00160E6-73DF-43FF-AD65-AE96A6F67F75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33EDD218-F4C1-42E9-BBBA-65C1D0A2BD90}"/>
                </a:ext>
              </a:extLst>
            </p:cNvPr>
            <p:cNvGrpSpPr/>
            <p:nvPr/>
          </p:nvGrpSpPr>
          <p:grpSpPr>
            <a:xfrm>
              <a:off x="3362984" y="2300503"/>
              <a:ext cx="344904" cy="115702"/>
              <a:chOff x="5720538" y="5097969"/>
              <a:chExt cx="344904" cy="115702"/>
            </a:xfrm>
          </p:grpSpPr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70489743-8A1C-41C9-A869-0E834C4905B1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32734D3A-77F8-4E46-9BF0-1798A97754B7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3EB2F6C-4DFE-49E5-8543-8DAA7DEF86BF}"/>
                </a:ext>
              </a:extLst>
            </p:cNvPr>
            <p:cNvGrpSpPr/>
            <p:nvPr/>
          </p:nvGrpSpPr>
          <p:grpSpPr>
            <a:xfrm>
              <a:off x="3830737" y="2299260"/>
              <a:ext cx="344904" cy="115702"/>
              <a:chOff x="5720538" y="5097969"/>
              <a:chExt cx="344904" cy="115702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D571CDA1-1025-45C3-930D-62F59CE4E09C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FCD53ACF-40D3-48F5-B6A0-E6F00BD433C4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A8502D1E-63E0-4F5E-A6FD-573DD8CE48A7}"/>
                </a:ext>
              </a:extLst>
            </p:cNvPr>
            <p:cNvGrpSpPr/>
            <p:nvPr/>
          </p:nvGrpSpPr>
          <p:grpSpPr>
            <a:xfrm>
              <a:off x="4279942" y="2292869"/>
              <a:ext cx="344904" cy="115702"/>
              <a:chOff x="5720538" y="5097969"/>
              <a:chExt cx="344904" cy="115702"/>
            </a:xfrm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C1941A09-D617-493B-AF02-80D7BEB46046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DFAEA102-12AD-478B-BB56-941444704007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F4E68D0-95B4-4884-BF1E-357EC9C12A0B}"/>
                </a:ext>
              </a:extLst>
            </p:cNvPr>
            <p:cNvGrpSpPr/>
            <p:nvPr/>
          </p:nvGrpSpPr>
          <p:grpSpPr>
            <a:xfrm>
              <a:off x="4737839" y="2297095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CBBB0FA7-ECD6-47F3-A96B-48672FF39FB8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E43060F-D0E2-4651-AE3C-A7CBA4EBA6CB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CAC2A3D4-D54C-491B-91C2-3F34C531FE5B}"/>
                </a:ext>
              </a:extLst>
            </p:cNvPr>
            <p:cNvGrpSpPr/>
            <p:nvPr/>
          </p:nvGrpSpPr>
          <p:grpSpPr>
            <a:xfrm>
              <a:off x="5207269" y="2306724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FF40FD1-D179-4EB3-AF60-62F2E9025543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D05BB4A-0EF4-40F4-B7AA-8C95BB4559B1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624D420A-CBD7-4AB1-8D72-315D97585480}"/>
                </a:ext>
              </a:extLst>
            </p:cNvPr>
            <p:cNvGrpSpPr/>
            <p:nvPr/>
          </p:nvGrpSpPr>
          <p:grpSpPr>
            <a:xfrm>
              <a:off x="5669704" y="2300956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52460B1-24C2-458C-A40E-21362E504CA4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A46A1CD3-2EE5-46D9-B178-351C422841E9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812BDA04-7D9C-45F8-B07D-88BED244E2C5}"/>
                </a:ext>
              </a:extLst>
            </p:cNvPr>
            <p:cNvGrpSpPr/>
            <p:nvPr/>
          </p:nvGrpSpPr>
          <p:grpSpPr>
            <a:xfrm>
              <a:off x="6120175" y="2300502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A47A6A4D-54F8-476E-B717-1EC3A3371821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D95943E-ADB3-4C65-B5F1-E1F659CE4639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125A3E4-51A3-427B-BD38-CE0A01AE430E}"/>
                </a:ext>
              </a:extLst>
            </p:cNvPr>
            <p:cNvGrpSpPr/>
            <p:nvPr/>
          </p:nvGrpSpPr>
          <p:grpSpPr>
            <a:xfrm>
              <a:off x="6592946" y="2299260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5E333A67-4F38-47E8-8CD3-BEC5EF607611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4A535E8F-B491-40AD-AC1F-FEF8CB0356A5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8392FF3-1E12-4F5D-AA38-2CAA19B20674}"/>
                </a:ext>
              </a:extLst>
            </p:cNvPr>
            <p:cNvGrpSpPr/>
            <p:nvPr/>
          </p:nvGrpSpPr>
          <p:grpSpPr>
            <a:xfrm>
              <a:off x="7055379" y="2299260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5D47A93F-3BB7-4F94-A744-9BEFC5B73BC2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444C4920-2AB0-4F41-AFCC-3CA882829D35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D16B7494-CCBB-4B52-BD0C-AE68F90F5729}"/>
                </a:ext>
              </a:extLst>
            </p:cNvPr>
            <p:cNvGrpSpPr/>
            <p:nvPr/>
          </p:nvGrpSpPr>
          <p:grpSpPr>
            <a:xfrm>
              <a:off x="7521525" y="2302430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EC6754CF-D332-471E-ADB0-5CBBABAD98BF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FDEED0C7-BC7A-41AF-A177-59EC45A13912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1BECE8C7-0EAB-4B80-BEB4-9D494BB2CEB8}"/>
                </a:ext>
              </a:extLst>
            </p:cNvPr>
            <p:cNvGrpSpPr/>
            <p:nvPr/>
          </p:nvGrpSpPr>
          <p:grpSpPr>
            <a:xfrm>
              <a:off x="7982707" y="2300501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EB4AACD-3315-40F9-A848-FCC821339A85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60A0FD57-05AE-4A1C-BEFD-FE6ED4A625B7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8400B356-DC97-4C79-8A1A-4856893C0D42}"/>
                </a:ext>
              </a:extLst>
            </p:cNvPr>
            <p:cNvGrpSpPr/>
            <p:nvPr/>
          </p:nvGrpSpPr>
          <p:grpSpPr>
            <a:xfrm>
              <a:off x="8443603" y="2300500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BFEB62A8-3B4C-4C6D-BFB5-8C332A836F06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DF75F10D-19BC-4B02-8BAC-0E5468DF7B05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030DD2D-7195-43BE-B567-43DCB2EE16FE}"/>
                </a:ext>
              </a:extLst>
            </p:cNvPr>
            <p:cNvGrpSpPr/>
            <p:nvPr/>
          </p:nvGrpSpPr>
          <p:grpSpPr>
            <a:xfrm>
              <a:off x="8908826" y="2300499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AE019118-635A-496B-9E7F-0EF27A648213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33F9ECBE-368E-40F7-A4B4-E59FD8177D45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BBE844D7-5987-4F20-BAF8-0DBE990A29FB}"/>
                </a:ext>
              </a:extLst>
            </p:cNvPr>
            <p:cNvGrpSpPr/>
            <p:nvPr/>
          </p:nvGrpSpPr>
          <p:grpSpPr>
            <a:xfrm>
              <a:off x="9367220" y="2291707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2290B4C2-43F9-4748-9899-979366B1F3BF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2E83C886-29D1-4F94-9FEB-C8DC50184B07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8148CDDB-D683-49A9-B942-91A8FAA6DDAD}"/>
                </a:ext>
              </a:extLst>
            </p:cNvPr>
            <p:cNvGrpSpPr/>
            <p:nvPr/>
          </p:nvGrpSpPr>
          <p:grpSpPr>
            <a:xfrm>
              <a:off x="9827124" y="2291706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88265916-EEBE-4950-839C-EA23CD51678D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FA80B2BC-6355-4CAF-BBAD-79A456903F19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A0CD406-57DD-45A6-97C3-6146E86B79CA}"/>
                </a:ext>
              </a:extLst>
            </p:cNvPr>
            <p:cNvGrpSpPr/>
            <p:nvPr/>
          </p:nvGrpSpPr>
          <p:grpSpPr>
            <a:xfrm>
              <a:off x="10300328" y="2300498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AED385D-838C-4F36-BFD7-0E2614C6EE98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AA40D58F-B2A1-4975-85D6-6EA7F05E82E0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32A47C9B-486C-4879-9FA6-E93AF70C7388}"/>
                </a:ext>
              </a:extLst>
            </p:cNvPr>
            <p:cNvGrpSpPr/>
            <p:nvPr/>
          </p:nvGrpSpPr>
          <p:grpSpPr>
            <a:xfrm>
              <a:off x="10757377" y="2300497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83D3B81B-9663-4C96-B903-EF41B84BBBAE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AB6EF3EB-E39F-4456-AD24-1B44F0742A38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33565643-6197-4FCC-AFF6-4EF24D4CD371}"/>
                </a:ext>
              </a:extLst>
            </p:cNvPr>
            <p:cNvGrpSpPr/>
            <p:nvPr/>
          </p:nvGrpSpPr>
          <p:grpSpPr>
            <a:xfrm>
              <a:off x="11221830" y="2300496"/>
              <a:ext cx="344904" cy="115702"/>
              <a:chOff x="5720538" y="5097969"/>
              <a:chExt cx="344904" cy="115702"/>
            </a:xfrm>
            <a:solidFill>
              <a:srgbClr val="7030A0"/>
            </a:solidFill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6209980F-D2FA-4D3C-9FF7-3A9395A65E2F}"/>
                  </a:ext>
                </a:extLst>
              </p:cNvPr>
              <p:cNvSpPr/>
              <p:nvPr/>
            </p:nvSpPr>
            <p:spPr>
              <a:xfrm flipH="1">
                <a:off x="5963717" y="5097969"/>
                <a:ext cx="101725" cy="1157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A3F5C647-64AC-4CCA-8F26-0E1D793AF953}"/>
                  </a:ext>
                </a:extLst>
              </p:cNvPr>
              <p:cNvSpPr/>
              <p:nvPr/>
            </p:nvSpPr>
            <p:spPr>
              <a:xfrm flipH="1">
                <a:off x="5720538" y="5099443"/>
                <a:ext cx="101725" cy="11422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502F5048-B2B5-48B2-BD9B-F8600D86B037}"/>
              </a:ext>
            </a:extLst>
          </p:cNvPr>
          <p:cNvSpPr txBox="1"/>
          <p:nvPr/>
        </p:nvSpPr>
        <p:spPr>
          <a:xfrm>
            <a:off x="615853" y="5205868"/>
            <a:ext cx="25827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inoculate whole saliva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Sucrose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Sucrose + starch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CPMU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media replacement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A69C6B5C-47C9-4006-884A-8081294B9CDF}"/>
              </a:ext>
            </a:extLst>
          </p:cNvPr>
          <p:cNvSpPr/>
          <p:nvPr/>
        </p:nvSpPr>
        <p:spPr>
          <a:xfrm flipH="1">
            <a:off x="463422" y="5586048"/>
            <a:ext cx="101725" cy="11570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724F8FD1-286D-4AD6-A004-7071292B3294}"/>
              </a:ext>
            </a:extLst>
          </p:cNvPr>
          <p:cNvSpPr/>
          <p:nvPr/>
        </p:nvSpPr>
        <p:spPr>
          <a:xfrm flipH="1">
            <a:off x="457479" y="5317015"/>
            <a:ext cx="101724" cy="1157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C484C20-2745-4DBE-AB9C-6DBB87327130}"/>
              </a:ext>
            </a:extLst>
          </p:cNvPr>
          <p:cNvSpPr/>
          <p:nvPr/>
        </p:nvSpPr>
        <p:spPr>
          <a:xfrm rot="10800000" flipH="1">
            <a:off x="473169" y="6153150"/>
            <a:ext cx="101725" cy="115701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8AD0AEF-CE55-44B6-BBF8-6979BA8CD9B5}"/>
              </a:ext>
            </a:extLst>
          </p:cNvPr>
          <p:cNvSpPr txBox="1"/>
          <p:nvPr/>
        </p:nvSpPr>
        <p:spPr>
          <a:xfrm>
            <a:off x="398665" y="4171810"/>
            <a:ext cx="3395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S = saliva samples</a:t>
            </a:r>
          </a:p>
          <a:p>
            <a:r>
              <a:rPr lang="en-NZ" sz="1400" dirty="0"/>
              <a:t>B = pre-treatment artificial saliva samples</a:t>
            </a:r>
          </a:p>
          <a:p>
            <a:r>
              <a:rPr lang="en-NZ" sz="1400" dirty="0"/>
              <a:t>BT = post-treatment artificial saliva samples</a:t>
            </a:r>
          </a:p>
        </p:txBody>
      </p:sp>
      <p:sp>
        <p:nvSpPr>
          <p:cNvPr id="354" name="5-Point Star 177">
            <a:extLst>
              <a:ext uri="{FF2B5EF4-FFF2-40B4-BE49-F238E27FC236}">
                <a16:creationId xmlns:a16="http://schemas.microsoft.com/office/drawing/2014/main" id="{C7126D8D-2902-4854-AC68-544FC06578B1}"/>
              </a:ext>
            </a:extLst>
          </p:cNvPr>
          <p:cNvSpPr/>
          <p:nvPr/>
        </p:nvSpPr>
        <p:spPr>
          <a:xfrm>
            <a:off x="421423" y="6415472"/>
            <a:ext cx="194430" cy="164188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C96D3612-0160-42A7-8D44-85F0810AA6FC}"/>
              </a:ext>
            </a:extLst>
          </p:cNvPr>
          <p:cNvSpPr/>
          <p:nvPr/>
        </p:nvSpPr>
        <p:spPr>
          <a:xfrm rot="10800000" flipH="1">
            <a:off x="463423" y="5882535"/>
            <a:ext cx="111472" cy="1239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graphicFrame>
        <p:nvGraphicFramePr>
          <p:cNvPr id="356" name="Table 355">
            <a:extLst>
              <a:ext uri="{FF2B5EF4-FFF2-40B4-BE49-F238E27FC236}">
                <a16:creationId xmlns:a16="http://schemas.microsoft.com/office/drawing/2014/main" id="{16F83169-0E9F-424A-B980-8F49D3BD8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33702"/>
              </p:ext>
            </p:extLst>
          </p:nvPr>
        </p:nvGraphicFramePr>
        <p:xfrm>
          <a:off x="4440799" y="4323305"/>
          <a:ext cx="68372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02">
                  <a:extLst>
                    <a:ext uri="{9D8B030D-6E8A-4147-A177-3AD203B41FA5}">
                      <a16:colId xmlns:a16="http://schemas.microsoft.com/office/drawing/2014/main" val="3971755027"/>
                    </a:ext>
                  </a:extLst>
                </a:gridCol>
                <a:gridCol w="1045939">
                  <a:extLst>
                    <a:ext uri="{9D8B030D-6E8A-4147-A177-3AD203B41FA5}">
                      <a16:colId xmlns:a16="http://schemas.microsoft.com/office/drawing/2014/main" val="2673509433"/>
                    </a:ext>
                  </a:extLst>
                </a:gridCol>
                <a:gridCol w="1088174">
                  <a:extLst>
                    <a:ext uri="{9D8B030D-6E8A-4147-A177-3AD203B41FA5}">
                      <a16:colId xmlns:a16="http://schemas.microsoft.com/office/drawing/2014/main" val="827040873"/>
                    </a:ext>
                  </a:extLst>
                </a:gridCol>
                <a:gridCol w="1019908">
                  <a:extLst>
                    <a:ext uri="{9D8B030D-6E8A-4147-A177-3AD203B41FA5}">
                      <a16:colId xmlns:a16="http://schemas.microsoft.com/office/drawing/2014/main" val="3339879674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705173096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388079076"/>
                    </a:ext>
                  </a:extLst>
                </a:gridCol>
                <a:gridCol w="1114811">
                  <a:extLst>
                    <a:ext uri="{9D8B030D-6E8A-4147-A177-3AD203B41FA5}">
                      <a16:colId xmlns:a16="http://schemas.microsoft.com/office/drawing/2014/main" val="236021803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8928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N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5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N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69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N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  <a:r>
                        <a:rPr lang="en-NZ" baseline="0" dirty="0"/>
                        <a:t> + </a:t>
                      </a:r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  <a:r>
                        <a:rPr lang="en-NZ" baseline="0" dirty="0"/>
                        <a:t> + </a:t>
                      </a:r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 + 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 + 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</a:t>
                      </a:r>
                      <a:r>
                        <a:rPr lang="en-NZ" baseline="0" dirty="0"/>
                        <a:t> + </a:t>
                      </a:r>
                      <a:r>
                        <a:rPr lang="en-NZ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Potato + Wheat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785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NZ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70535"/>
                  </a:ext>
                </a:extLst>
              </a:tr>
            </a:tbl>
          </a:graphicData>
        </a:graphic>
      </p:graphicFrame>
      <p:sp>
        <p:nvSpPr>
          <p:cNvPr id="230" name="TextBox 229">
            <a:extLst>
              <a:ext uri="{FF2B5EF4-FFF2-40B4-BE49-F238E27FC236}">
                <a16:creationId xmlns:a16="http://schemas.microsoft.com/office/drawing/2014/main" id="{640C8FCC-4511-4420-AC00-8A066B8FF61B}"/>
              </a:ext>
            </a:extLst>
          </p:cNvPr>
          <p:cNvSpPr txBox="1"/>
          <p:nvPr/>
        </p:nvSpPr>
        <p:spPr>
          <a:xfrm>
            <a:off x="4047460" y="31192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CE4EC84-7A72-4641-B42E-887C99318746}"/>
              </a:ext>
            </a:extLst>
          </p:cNvPr>
          <p:cNvCxnSpPr>
            <a:cxnSpLocks/>
          </p:cNvCxnSpPr>
          <p:nvPr/>
        </p:nvCxnSpPr>
        <p:spPr>
          <a:xfrm rot="16200000">
            <a:off x="4067543" y="2968491"/>
            <a:ext cx="341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3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Marie Velsko</dc:creator>
  <cp:lastModifiedBy>Bartholdy, B.P. (Bjørn Peare)</cp:lastModifiedBy>
  <cp:revision>40</cp:revision>
  <dcterms:created xsi:type="dcterms:W3CDTF">2019-09-27T14:03:32Z</dcterms:created>
  <dcterms:modified xsi:type="dcterms:W3CDTF">2021-09-22T13:38:15Z</dcterms:modified>
</cp:coreProperties>
</file>