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9"/>
  </p:notesMasterIdLst>
  <p:sldIdLst>
    <p:sldId id="257" r:id="rId5"/>
    <p:sldId id="296" r:id="rId6"/>
    <p:sldId id="322" r:id="rId7"/>
    <p:sldId id="32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99FF"/>
    <a:srgbClr val="FFD7CC"/>
    <a:srgbClr val="90B8F4"/>
    <a:srgbClr val="A8C8F6"/>
    <a:srgbClr val="FF3700"/>
    <a:srgbClr val="9BD4FF"/>
    <a:srgbClr val="85CBFF"/>
    <a:srgbClr val="1111D5"/>
    <a:srgbClr val="6969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9F3733-A147-44E4-83AA-586858E24320}" v="2" dt="2021-03-30T09:46:40.2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cia Alvarez, Patricia" userId="S::patricia.garcia@dotb.eu::bf62d856-9c54-4e30-9185-9efc59d3dfef" providerId="AD" clId="Web-{EC5EF2F8-354C-488F-8693-53D136917503}"/>
    <pc:docChg chg="modSld">
      <pc:chgData name="Garcia Alvarez, Patricia" userId="S::patricia.garcia@dotb.eu::bf62d856-9c54-4e30-9185-9efc59d3dfef" providerId="AD" clId="Web-{EC5EF2F8-354C-488F-8693-53D136917503}" dt="2021-03-24T13:31:34.250" v="2"/>
      <pc:docMkLst>
        <pc:docMk/>
      </pc:docMkLst>
      <pc:sldChg chg="delSp">
        <pc:chgData name="Garcia Alvarez, Patricia" userId="S::patricia.garcia@dotb.eu::bf62d856-9c54-4e30-9185-9efc59d3dfef" providerId="AD" clId="Web-{EC5EF2F8-354C-488F-8693-53D136917503}" dt="2021-03-24T13:31:34.250" v="2"/>
        <pc:sldMkLst>
          <pc:docMk/>
          <pc:sldMk cId="2946840875" sldId="317"/>
        </pc:sldMkLst>
        <pc:spChg chg="del">
          <ac:chgData name="Garcia Alvarez, Patricia" userId="S::patricia.garcia@dotb.eu::bf62d856-9c54-4e30-9185-9efc59d3dfef" providerId="AD" clId="Web-{EC5EF2F8-354C-488F-8693-53D136917503}" dt="2021-03-24T13:31:34.250" v="2"/>
          <ac:spMkLst>
            <pc:docMk/>
            <pc:sldMk cId="2946840875" sldId="317"/>
            <ac:spMk id="18" creationId="{B213DE00-83CA-4342-A70D-B086E5AFA8E8}"/>
          </ac:spMkLst>
        </pc:spChg>
      </pc:sldChg>
      <pc:sldChg chg="delSp modSp">
        <pc:chgData name="Garcia Alvarez, Patricia" userId="S::patricia.garcia@dotb.eu::bf62d856-9c54-4e30-9185-9efc59d3dfef" providerId="AD" clId="Web-{EC5EF2F8-354C-488F-8693-53D136917503}" dt="2021-03-24T13:31:29.031" v="1"/>
        <pc:sldMkLst>
          <pc:docMk/>
          <pc:sldMk cId="695768574" sldId="318"/>
        </pc:sldMkLst>
        <pc:spChg chg="del mod">
          <ac:chgData name="Garcia Alvarez, Patricia" userId="S::patricia.garcia@dotb.eu::bf62d856-9c54-4e30-9185-9efc59d3dfef" providerId="AD" clId="Web-{EC5EF2F8-354C-488F-8693-53D136917503}" dt="2021-03-24T13:31:29.031" v="1"/>
          <ac:spMkLst>
            <pc:docMk/>
            <pc:sldMk cId="695768574" sldId="318"/>
            <ac:spMk id="3" creationId="{9501FE6D-4572-4AA7-8AF4-FB3CD2118767}"/>
          </ac:spMkLst>
        </pc:spChg>
      </pc:sldChg>
    </pc:docChg>
  </pc:docChgLst>
  <pc:docChgLst>
    <pc:chgData name="Van Cauwenberghe, Bram" userId="5aa4ca49-3942-4636-a411-6b378642ebdb" providerId="ADAL" clId="{AE65D699-C762-424C-A152-F244B827177D}"/>
    <pc:docChg chg="custSel delSld modSld">
      <pc:chgData name="Van Cauwenberghe, Bram" userId="5aa4ca49-3942-4636-a411-6b378642ebdb" providerId="ADAL" clId="{AE65D699-C762-424C-A152-F244B827177D}" dt="2021-03-24T12:49:21.598" v="54" actId="20577"/>
      <pc:docMkLst>
        <pc:docMk/>
      </pc:docMkLst>
      <pc:sldChg chg="modSp mod">
        <pc:chgData name="Van Cauwenberghe, Bram" userId="5aa4ca49-3942-4636-a411-6b378642ebdb" providerId="ADAL" clId="{AE65D699-C762-424C-A152-F244B827177D}" dt="2021-03-23T08:54:16.961" v="4" actId="20577"/>
        <pc:sldMkLst>
          <pc:docMk/>
          <pc:sldMk cId="4254348983" sldId="257"/>
        </pc:sldMkLst>
        <pc:spChg chg="mod">
          <ac:chgData name="Van Cauwenberghe, Bram" userId="5aa4ca49-3942-4636-a411-6b378642ebdb" providerId="ADAL" clId="{AE65D699-C762-424C-A152-F244B827177D}" dt="2021-03-23T08:54:16.961" v="4" actId="20577"/>
          <ac:spMkLst>
            <pc:docMk/>
            <pc:sldMk cId="4254348983" sldId="257"/>
            <ac:spMk id="3" creationId="{2A1A586D-A8AC-41BD-9C3D-32DB9A5B151D}"/>
          </ac:spMkLst>
        </pc:spChg>
      </pc:sldChg>
      <pc:sldChg chg="modSp mod">
        <pc:chgData name="Van Cauwenberghe, Bram" userId="5aa4ca49-3942-4636-a411-6b378642ebdb" providerId="ADAL" clId="{AE65D699-C762-424C-A152-F244B827177D}" dt="2021-03-23T08:59:31.232" v="50" actId="20577"/>
        <pc:sldMkLst>
          <pc:docMk/>
          <pc:sldMk cId="3430521654" sldId="282"/>
        </pc:sldMkLst>
        <pc:spChg chg="mod">
          <ac:chgData name="Van Cauwenberghe, Bram" userId="5aa4ca49-3942-4636-a411-6b378642ebdb" providerId="ADAL" clId="{AE65D699-C762-424C-A152-F244B827177D}" dt="2021-03-23T08:59:31.232" v="50" actId="20577"/>
          <ac:spMkLst>
            <pc:docMk/>
            <pc:sldMk cId="3430521654" sldId="282"/>
            <ac:spMk id="7" creationId="{1234F393-1C3F-489D-BD26-0A0C4998456A}"/>
          </ac:spMkLst>
        </pc:spChg>
      </pc:sldChg>
      <pc:sldChg chg="addSp delSp modSp mod">
        <pc:chgData name="Van Cauwenberghe, Bram" userId="5aa4ca49-3942-4636-a411-6b378642ebdb" providerId="ADAL" clId="{AE65D699-C762-424C-A152-F244B827177D}" dt="2021-03-23T08:58:18.662" v="42" actId="21"/>
        <pc:sldMkLst>
          <pc:docMk/>
          <pc:sldMk cId="1479984208" sldId="315"/>
        </pc:sldMkLst>
        <pc:spChg chg="add del mod">
          <ac:chgData name="Van Cauwenberghe, Bram" userId="5aa4ca49-3942-4636-a411-6b378642ebdb" providerId="ADAL" clId="{AE65D699-C762-424C-A152-F244B827177D}" dt="2021-03-23T08:58:18.662" v="42" actId="21"/>
          <ac:spMkLst>
            <pc:docMk/>
            <pc:sldMk cId="1479984208" sldId="315"/>
            <ac:spMk id="14" creationId="{062F1151-FBD4-44D4-8FA4-804BFAE0546B}"/>
          </ac:spMkLst>
        </pc:spChg>
      </pc:sldChg>
      <pc:sldChg chg="modSp mod">
        <pc:chgData name="Van Cauwenberghe, Bram" userId="5aa4ca49-3942-4636-a411-6b378642ebdb" providerId="ADAL" clId="{AE65D699-C762-424C-A152-F244B827177D}" dt="2021-03-23T08:56:10.651" v="8" actId="20577"/>
        <pc:sldMkLst>
          <pc:docMk/>
          <pc:sldMk cId="3901573267" sldId="316"/>
        </pc:sldMkLst>
        <pc:spChg chg="mod">
          <ac:chgData name="Van Cauwenberghe, Bram" userId="5aa4ca49-3942-4636-a411-6b378642ebdb" providerId="ADAL" clId="{AE65D699-C762-424C-A152-F244B827177D}" dt="2021-03-23T08:56:10.651" v="8" actId="20577"/>
          <ac:spMkLst>
            <pc:docMk/>
            <pc:sldMk cId="3901573267" sldId="316"/>
            <ac:spMk id="8" creationId="{BAA3FA42-2417-467F-B025-78FB4A3244F0}"/>
          </ac:spMkLst>
        </pc:spChg>
      </pc:sldChg>
      <pc:sldChg chg="addSp modSp">
        <pc:chgData name="Van Cauwenberghe, Bram" userId="5aa4ca49-3942-4636-a411-6b378642ebdb" providerId="ADAL" clId="{AE65D699-C762-424C-A152-F244B827177D}" dt="2021-03-23T08:58:36.953" v="43"/>
        <pc:sldMkLst>
          <pc:docMk/>
          <pc:sldMk cId="2946840875" sldId="317"/>
        </pc:sldMkLst>
        <pc:spChg chg="add mod">
          <ac:chgData name="Van Cauwenberghe, Bram" userId="5aa4ca49-3942-4636-a411-6b378642ebdb" providerId="ADAL" clId="{AE65D699-C762-424C-A152-F244B827177D}" dt="2021-03-23T08:58:36.953" v="43"/>
          <ac:spMkLst>
            <pc:docMk/>
            <pc:sldMk cId="2946840875" sldId="317"/>
            <ac:spMk id="18" creationId="{B213DE00-83CA-4342-A70D-B086E5AFA8E8}"/>
          </ac:spMkLst>
        </pc:spChg>
      </pc:sldChg>
      <pc:sldChg chg="addSp modSp mod">
        <pc:chgData name="Van Cauwenberghe, Bram" userId="5aa4ca49-3942-4636-a411-6b378642ebdb" providerId="ADAL" clId="{AE65D699-C762-424C-A152-F244B827177D}" dt="2021-03-23T08:57:23.537" v="39" actId="20577"/>
        <pc:sldMkLst>
          <pc:docMk/>
          <pc:sldMk cId="695768574" sldId="318"/>
        </pc:sldMkLst>
        <pc:spChg chg="add mod">
          <ac:chgData name="Van Cauwenberghe, Bram" userId="5aa4ca49-3942-4636-a411-6b378642ebdb" providerId="ADAL" clId="{AE65D699-C762-424C-A152-F244B827177D}" dt="2021-03-23T08:57:05.267" v="30" actId="1076"/>
          <ac:spMkLst>
            <pc:docMk/>
            <pc:sldMk cId="695768574" sldId="318"/>
            <ac:spMk id="3" creationId="{9501FE6D-4572-4AA7-8AF4-FB3CD2118767}"/>
          </ac:spMkLst>
        </pc:spChg>
        <pc:spChg chg="mod">
          <ac:chgData name="Van Cauwenberghe, Bram" userId="5aa4ca49-3942-4636-a411-6b378642ebdb" providerId="ADAL" clId="{AE65D699-C762-424C-A152-F244B827177D}" dt="2021-03-23T08:57:23.537" v="39" actId="20577"/>
          <ac:spMkLst>
            <pc:docMk/>
            <pc:sldMk cId="695768574" sldId="318"/>
            <ac:spMk id="12" creationId="{33972CDC-9D5A-44C9-8D5E-383712D46987}"/>
          </ac:spMkLst>
        </pc:spChg>
      </pc:sldChg>
      <pc:sldChg chg="del">
        <pc:chgData name="Van Cauwenberghe, Bram" userId="5aa4ca49-3942-4636-a411-6b378642ebdb" providerId="ADAL" clId="{AE65D699-C762-424C-A152-F244B827177D}" dt="2021-03-23T08:55:02.362" v="5" actId="2696"/>
        <pc:sldMkLst>
          <pc:docMk/>
          <pc:sldMk cId="1926109808" sldId="323"/>
        </pc:sldMkLst>
      </pc:sldChg>
      <pc:sldChg chg="modSp mod">
        <pc:chgData name="Van Cauwenberghe, Bram" userId="5aa4ca49-3942-4636-a411-6b378642ebdb" providerId="ADAL" clId="{AE65D699-C762-424C-A152-F244B827177D}" dt="2021-03-24T12:49:16.945" v="53" actId="20577"/>
        <pc:sldMkLst>
          <pc:docMk/>
          <pc:sldMk cId="649445802" sldId="324"/>
        </pc:sldMkLst>
        <pc:spChg chg="mod">
          <ac:chgData name="Van Cauwenberghe, Bram" userId="5aa4ca49-3942-4636-a411-6b378642ebdb" providerId="ADAL" clId="{AE65D699-C762-424C-A152-F244B827177D}" dt="2021-03-24T12:49:16.945" v="53" actId="20577"/>
          <ac:spMkLst>
            <pc:docMk/>
            <pc:sldMk cId="649445802" sldId="324"/>
            <ac:spMk id="13" creationId="{A880849B-FAB9-441E-9E79-14F7C5C76790}"/>
          </ac:spMkLst>
        </pc:spChg>
        <pc:spChg chg="mod">
          <ac:chgData name="Van Cauwenberghe, Bram" userId="5aa4ca49-3942-4636-a411-6b378642ebdb" providerId="ADAL" clId="{AE65D699-C762-424C-A152-F244B827177D}" dt="2021-03-24T12:49:00.600" v="52" actId="20577"/>
          <ac:spMkLst>
            <pc:docMk/>
            <pc:sldMk cId="649445802" sldId="324"/>
            <ac:spMk id="14" creationId="{146314F0-3F1A-4E79-9F2B-1071A696F491}"/>
          </ac:spMkLst>
        </pc:spChg>
      </pc:sldChg>
      <pc:sldChg chg="del">
        <pc:chgData name="Van Cauwenberghe, Bram" userId="5aa4ca49-3942-4636-a411-6b378642ebdb" providerId="ADAL" clId="{AE65D699-C762-424C-A152-F244B827177D}" dt="2021-03-23T09:00:06.047" v="51" actId="47"/>
        <pc:sldMkLst>
          <pc:docMk/>
          <pc:sldMk cId="2240421269" sldId="326"/>
        </pc:sldMkLst>
      </pc:sldChg>
      <pc:sldChg chg="del">
        <pc:chgData name="Van Cauwenberghe, Bram" userId="5aa4ca49-3942-4636-a411-6b378642ebdb" providerId="ADAL" clId="{AE65D699-C762-424C-A152-F244B827177D}" dt="2021-03-23T09:00:06.047" v="51" actId="47"/>
        <pc:sldMkLst>
          <pc:docMk/>
          <pc:sldMk cId="22652258" sldId="327"/>
        </pc:sldMkLst>
      </pc:sldChg>
      <pc:sldChg chg="del">
        <pc:chgData name="Van Cauwenberghe, Bram" userId="5aa4ca49-3942-4636-a411-6b378642ebdb" providerId="ADAL" clId="{AE65D699-C762-424C-A152-F244B827177D}" dt="2021-03-23T09:00:06.047" v="51" actId="47"/>
        <pc:sldMkLst>
          <pc:docMk/>
          <pc:sldMk cId="645790267" sldId="328"/>
        </pc:sldMkLst>
      </pc:sldChg>
      <pc:sldChg chg="del">
        <pc:chgData name="Van Cauwenberghe, Bram" userId="5aa4ca49-3942-4636-a411-6b378642ebdb" providerId="ADAL" clId="{AE65D699-C762-424C-A152-F244B827177D}" dt="2021-03-23T09:00:06.047" v="51" actId="47"/>
        <pc:sldMkLst>
          <pc:docMk/>
          <pc:sldMk cId="2369913958" sldId="329"/>
        </pc:sldMkLst>
      </pc:sldChg>
      <pc:sldChg chg="del">
        <pc:chgData name="Van Cauwenberghe, Bram" userId="5aa4ca49-3942-4636-a411-6b378642ebdb" providerId="ADAL" clId="{AE65D699-C762-424C-A152-F244B827177D}" dt="2021-03-23T09:00:06.047" v="51" actId="47"/>
        <pc:sldMkLst>
          <pc:docMk/>
          <pc:sldMk cId="3682223335" sldId="330"/>
        </pc:sldMkLst>
      </pc:sldChg>
      <pc:sldChg chg="modSp mod">
        <pc:chgData name="Van Cauwenberghe, Bram" userId="5aa4ca49-3942-4636-a411-6b378642ebdb" providerId="ADAL" clId="{AE65D699-C762-424C-A152-F244B827177D}" dt="2021-03-24T12:49:21.598" v="54" actId="20577"/>
        <pc:sldMkLst>
          <pc:docMk/>
          <pc:sldMk cId="3873545512" sldId="332"/>
        </pc:sldMkLst>
        <pc:spChg chg="mod">
          <ac:chgData name="Van Cauwenberghe, Bram" userId="5aa4ca49-3942-4636-a411-6b378642ebdb" providerId="ADAL" clId="{AE65D699-C762-424C-A152-F244B827177D}" dt="2021-03-24T12:49:21.598" v="54" actId="20577"/>
          <ac:spMkLst>
            <pc:docMk/>
            <pc:sldMk cId="3873545512" sldId="332"/>
            <ac:spMk id="13" creationId="{A880849B-FAB9-441E-9E79-14F7C5C76790}"/>
          </ac:spMkLst>
        </pc:spChg>
      </pc:sldChg>
    </pc:docChg>
  </pc:docChgLst>
  <pc:docChgLst>
    <pc:chgData name="Van Cauwenberghe, Bram" userId="5aa4ca49-3942-4636-a411-6b378642ebdb" providerId="ADAL" clId="{D11764F3-840E-46C1-9549-E7009B6DE113}"/>
    <pc:docChg chg="undo custSel addSld modSld">
      <pc:chgData name="Van Cauwenberghe, Bram" userId="5aa4ca49-3942-4636-a411-6b378642ebdb" providerId="ADAL" clId="{D11764F3-840E-46C1-9549-E7009B6DE113}" dt="2021-03-26T15:14:19.844" v="1813" actId="115"/>
      <pc:docMkLst>
        <pc:docMk/>
      </pc:docMkLst>
      <pc:sldChg chg="modSp mod">
        <pc:chgData name="Van Cauwenberghe, Bram" userId="5aa4ca49-3942-4636-a411-6b378642ebdb" providerId="ADAL" clId="{D11764F3-840E-46C1-9549-E7009B6DE113}" dt="2021-03-26T15:13:13.346" v="1804" actId="14100"/>
        <pc:sldMkLst>
          <pc:docMk/>
          <pc:sldMk cId="347230458" sldId="291"/>
        </pc:sldMkLst>
        <pc:spChg chg="mod">
          <ac:chgData name="Van Cauwenberghe, Bram" userId="5aa4ca49-3942-4636-a411-6b378642ebdb" providerId="ADAL" clId="{D11764F3-840E-46C1-9549-E7009B6DE113}" dt="2021-03-26T15:13:09.132" v="1802" actId="20577"/>
          <ac:spMkLst>
            <pc:docMk/>
            <pc:sldMk cId="347230458" sldId="291"/>
            <ac:spMk id="6" creationId="{F6DB1DA4-7440-4DB2-BA71-93122DC61BD5}"/>
          </ac:spMkLst>
        </pc:spChg>
        <pc:picChg chg="mod">
          <ac:chgData name="Van Cauwenberghe, Bram" userId="5aa4ca49-3942-4636-a411-6b378642ebdb" providerId="ADAL" clId="{D11764F3-840E-46C1-9549-E7009B6DE113}" dt="2021-03-26T15:13:13.346" v="1804" actId="14100"/>
          <ac:picMkLst>
            <pc:docMk/>
            <pc:sldMk cId="347230458" sldId="291"/>
            <ac:picMk id="7" creationId="{3DEA6C62-E8F6-4F5D-A72B-1E2A6C9C987B}"/>
          </ac:picMkLst>
        </pc:picChg>
      </pc:sldChg>
      <pc:sldChg chg="addSp modSp mod">
        <pc:chgData name="Van Cauwenberghe, Bram" userId="5aa4ca49-3942-4636-a411-6b378642ebdb" providerId="ADAL" clId="{D11764F3-840E-46C1-9549-E7009B6DE113}" dt="2021-03-26T15:13:46.597" v="1811" actId="1076"/>
        <pc:sldMkLst>
          <pc:docMk/>
          <pc:sldMk cId="1329710277" sldId="292"/>
        </pc:sldMkLst>
        <pc:picChg chg="add mod">
          <ac:chgData name="Van Cauwenberghe, Bram" userId="5aa4ca49-3942-4636-a411-6b378642ebdb" providerId="ADAL" clId="{D11764F3-840E-46C1-9549-E7009B6DE113}" dt="2021-03-26T15:13:29.171" v="1806" actId="1076"/>
          <ac:picMkLst>
            <pc:docMk/>
            <pc:sldMk cId="1329710277" sldId="292"/>
            <ac:picMk id="10" creationId="{F75295FE-BC1C-4148-8AF4-FCE727E37E70}"/>
          </ac:picMkLst>
        </pc:picChg>
        <pc:picChg chg="add mod">
          <ac:chgData name="Van Cauwenberghe, Bram" userId="5aa4ca49-3942-4636-a411-6b378642ebdb" providerId="ADAL" clId="{D11764F3-840E-46C1-9549-E7009B6DE113}" dt="2021-03-26T15:13:36.318" v="1809" actId="1076"/>
          <ac:picMkLst>
            <pc:docMk/>
            <pc:sldMk cId="1329710277" sldId="292"/>
            <ac:picMk id="11" creationId="{71404554-E049-4265-BCA4-B9532CE77C01}"/>
          </ac:picMkLst>
        </pc:picChg>
        <pc:picChg chg="add mod">
          <ac:chgData name="Van Cauwenberghe, Bram" userId="5aa4ca49-3942-4636-a411-6b378642ebdb" providerId="ADAL" clId="{D11764F3-840E-46C1-9549-E7009B6DE113}" dt="2021-03-26T15:13:46.597" v="1811" actId="1076"/>
          <ac:picMkLst>
            <pc:docMk/>
            <pc:sldMk cId="1329710277" sldId="292"/>
            <ac:picMk id="13" creationId="{5613105E-8969-4C49-BDD1-A87E293AFC5E}"/>
          </ac:picMkLst>
        </pc:picChg>
      </pc:sldChg>
      <pc:sldChg chg="modSp mod">
        <pc:chgData name="Van Cauwenberghe, Bram" userId="5aa4ca49-3942-4636-a411-6b378642ebdb" providerId="ADAL" clId="{D11764F3-840E-46C1-9549-E7009B6DE113}" dt="2021-03-26T14:30:45.958" v="1187" actId="1076"/>
        <pc:sldMkLst>
          <pc:docMk/>
          <pc:sldMk cId="1310939270" sldId="322"/>
        </pc:sldMkLst>
        <pc:spChg chg="mod">
          <ac:chgData name="Van Cauwenberghe, Bram" userId="5aa4ca49-3942-4636-a411-6b378642ebdb" providerId="ADAL" clId="{D11764F3-840E-46C1-9549-E7009B6DE113}" dt="2021-03-26T14:30:17.275" v="1176" actId="20577"/>
          <ac:spMkLst>
            <pc:docMk/>
            <pc:sldMk cId="1310939270" sldId="322"/>
            <ac:spMk id="24" creationId="{D2BBB450-5A6E-4ABE-833F-6BA7B937BE34}"/>
          </ac:spMkLst>
        </pc:spChg>
        <pc:spChg chg="mod">
          <ac:chgData name="Van Cauwenberghe, Bram" userId="5aa4ca49-3942-4636-a411-6b378642ebdb" providerId="ADAL" clId="{D11764F3-840E-46C1-9549-E7009B6DE113}" dt="2021-03-26T14:30:25.151" v="1177"/>
          <ac:spMkLst>
            <pc:docMk/>
            <pc:sldMk cId="1310939270" sldId="322"/>
            <ac:spMk id="30" creationId="{659D5D97-C485-4B0A-95FB-F06712899E0E}"/>
          </ac:spMkLst>
        </pc:spChg>
        <pc:spChg chg="mod">
          <ac:chgData name="Van Cauwenberghe, Bram" userId="5aa4ca49-3942-4636-a411-6b378642ebdb" providerId="ADAL" clId="{D11764F3-840E-46C1-9549-E7009B6DE113}" dt="2021-03-26T14:30:35.204" v="1184" actId="1076"/>
          <ac:spMkLst>
            <pc:docMk/>
            <pc:sldMk cId="1310939270" sldId="322"/>
            <ac:spMk id="34" creationId="{6C9992E0-5FD5-4D04-98BD-E5BC2E916C96}"/>
          </ac:spMkLst>
        </pc:spChg>
        <pc:spChg chg="mod">
          <ac:chgData name="Van Cauwenberghe, Bram" userId="5aa4ca49-3942-4636-a411-6b378642ebdb" providerId="ADAL" clId="{D11764F3-840E-46C1-9549-E7009B6DE113}" dt="2021-03-26T14:30:45.958" v="1187" actId="1076"/>
          <ac:spMkLst>
            <pc:docMk/>
            <pc:sldMk cId="1310939270" sldId="322"/>
            <ac:spMk id="35" creationId="{6C3F194A-D21A-4041-8066-1F2846B853B2}"/>
          </ac:spMkLst>
        </pc:spChg>
      </pc:sldChg>
      <pc:sldChg chg="modSp mod">
        <pc:chgData name="Van Cauwenberghe, Bram" userId="5aa4ca49-3942-4636-a411-6b378642ebdb" providerId="ADAL" clId="{D11764F3-840E-46C1-9549-E7009B6DE113}" dt="2021-03-26T15:07:51.644" v="1601" actId="14734"/>
        <pc:sldMkLst>
          <pc:docMk/>
          <pc:sldMk cId="3249661495" sldId="323"/>
        </pc:sldMkLst>
        <pc:graphicFrameChg chg="modGraphic">
          <ac:chgData name="Van Cauwenberghe, Bram" userId="5aa4ca49-3942-4636-a411-6b378642ebdb" providerId="ADAL" clId="{D11764F3-840E-46C1-9549-E7009B6DE113}" dt="2021-03-26T15:07:51.644" v="1601" actId="14734"/>
          <ac:graphicFrameMkLst>
            <pc:docMk/>
            <pc:sldMk cId="3249661495" sldId="323"/>
            <ac:graphicFrameMk id="2" creationId="{FF550E4D-561E-4C6A-A419-AF724E88EB06}"/>
          </ac:graphicFrameMkLst>
        </pc:graphicFrameChg>
      </pc:sldChg>
      <pc:sldChg chg="addSp delSp modSp mod">
        <pc:chgData name="Van Cauwenberghe, Bram" userId="5aa4ca49-3942-4636-a411-6b378642ebdb" providerId="ADAL" clId="{D11764F3-840E-46C1-9549-E7009B6DE113}" dt="2021-03-26T15:05:33.220" v="1589" actId="14100"/>
        <pc:sldMkLst>
          <pc:docMk/>
          <pc:sldMk cId="51090504" sldId="326"/>
        </pc:sldMkLst>
        <pc:spChg chg="mod">
          <ac:chgData name="Van Cauwenberghe, Bram" userId="5aa4ca49-3942-4636-a411-6b378642ebdb" providerId="ADAL" clId="{D11764F3-840E-46C1-9549-E7009B6DE113}" dt="2021-03-26T15:05:15.366" v="1585" actId="1076"/>
          <ac:spMkLst>
            <pc:docMk/>
            <pc:sldMk cId="51090504" sldId="326"/>
            <ac:spMk id="20" creationId="{F28575BB-C728-4ED5-89BD-9C8B06C18ACD}"/>
          </ac:spMkLst>
        </pc:spChg>
        <pc:spChg chg="mod">
          <ac:chgData name="Van Cauwenberghe, Bram" userId="5aa4ca49-3942-4636-a411-6b378642ebdb" providerId="ADAL" clId="{D11764F3-840E-46C1-9549-E7009B6DE113}" dt="2021-03-26T15:05:33.220" v="1589" actId="14100"/>
          <ac:spMkLst>
            <pc:docMk/>
            <pc:sldMk cId="51090504" sldId="326"/>
            <ac:spMk id="22" creationId="{F9317C7B-9606-4B90-A388-55387D30FDDA}"/>
          </ac:spMkLst>
        </pc:spChg>
        <pc:spChg chg="add del mod">
          <ac:chgData name="Van Cauwenberghe, Bram" userId="5aa4ca49-3942-4636-a411-6b378642ebdb" providerId="ADAL" clId="{D11764F3-840E-46C1-9549-E7009B6DE113}" dt="2021-03-26T15:04:26.284" v="1571"/>
          <ac:spMkLst>
            <pc:docMk/>
            <pc:sldMk cId="51090504" sldId="326"/>
            <ac:spMk id="23" creationId="{C64492BE-038B-44E6-B380-44B9F3FAF68F}"/>
          </ac:spMkLst>
        </pc:spChg>
        <pc:picChg chg="mod">
          <ac:chgData name="Van Cauwenberghe, Bram" userId="5aa4ca49-3942-4636-a411-6b378642ebdb" providerId="ADAL" clId="{D11764F3-840E-46C1-9549-E7009B6DE113}" dt="2021-03-26T15:05:13.580" v="1582" actId="1076"/>
          <ac:picMkLst>
            <pc:docMk/>
            <pc:sldMk cId="51090504" sldId="326"/>
            <ac:picMk id="17" creationId="{00000000-0008-0000-0800-000004000000}"/>
          </ac:picMkLst>
        </pc:picChg>
        <pc:picChg chg="mod">
          <ac:chgData name="Van Cauwenberghe, Bram" userId="5aa4ca49-3942-4636-a411-6b378642ebdb" providerId="ADAL" clId="{D11764F3-840E-46C1-9549-E7009B6DE113}" dt="2021-03-26T15:05:28.628" v="1587" actId="1076"/>
          <ac:picMkLst>
            <pc:docMk/>
            <pc:sldMk cId="51090504" sldId="326"/>
            <ac:picMk id="21" creationId="{00000000-0008-0000-0800-000006000000}"/>
          </ac:picMkLst>
        </pc:picChg>
      </pc:sldChg>
      <pc:sldChg chg="addSp modSp mod">
        <pc:chgData name="Van Cauwenberghe, Bram" userId="5aa4ca49-3942-4636-a411-6b378642ebdb" providerId="ADAL" clId="{D11764F3-840E-46C1-9549-E7009B6DE113}" dt="2021-03-26T15:12:06.614" v="1746" actId="114"/>
        <pc:sldMkLst>
          <pc:docMk/>
          <pc:sldMk cId="357390562" sldId="327"/>
        </pc:sldMkLst>
        <pc:spChg chg="mod">
          <ac:chgData name="Van Cauwenberghe, Bram" userId="5aa4ca49-3942-4636-a411-6b378642ebdb" providerId="ADAL" clId="{D11764F3-840E-46C1-9549-E7009B6DE113}" dt="2021-03-26T14:29:13.402" v="1094" actId="1076"/>
          <ac:spMkLst>
            <pc:docMk/>
            <pc:sldMk cId="357390562" sldId="327"/>
            <ac:spMk id="2" creationId="{739EDF90-5A59-4218-B395-10A0EE6EF96E}"/>
          </ac:spMkLst>
        </pc:spChg>
        <pc:spChg chg="add mod">
          <ac:chgData name="Van Cauwenberghe, Bram" userId="5aa4ca49-3942-4636-a411-6b378642ebdb" providerId="ADAL" clId="{D11764F3-840E-46C1-9549-E7009B6DE113}" dt="2021-03-26T15:12:06.614" v="1746" actId="114"/>
          <ac:spMkLst>
            <pc:docMk/>
            <pc:sldMk cId="357390562" sldId="327"/>
            <ac:spMk id="14" creationId="{1280B77D-AFD8-421C-B0B4-F88C35C3E995}"/>
          </ac:spMkLst>
        </pc:spChg>
        <pc:spChg chg="mod">
          <ac:chgData name="Van Cauwenberghe, Bram" userId="5aa4ca49-3942-4636-a411-6b378642ebdb" providerId="ADAL" clId="{D11764F3-840E-46C1-9549-E7009B6DE113}" dt="2021-03-26T15:06:10.498" v="1592" actId="14100"/>
          <ac:spMkLst>
            <pc:docMk/>
            <pc:sldMk cId="357390562" sldId="327"/>
            <ac:spMk id="16" creationId="{A9D1154E-A253-4DBE-AA13-20D3D9445602}"/>
          </ac:spMkLst>
        </pc:spChg>
        <pc:spChg chg="mod">
          <ac:chgData name="Van Cauwenberghe, Bram" userId="5aa4ca49-3942-4636-a411-6b378642ebdb" providerId="ADAL" clId="{D11764F3-840E-46C1-9549-E7009B6DE113}" dt="2021-03-26T15:05:53.045" v="1590" actId="207"/>
          <ac:spMkLst>
            <pc:docMk/>
            <pc:sldMk cId="357390562" sldId="327"/>
            <ac:spMk id="23" creationId="{7917D102-4B32-4025-87DE-847EC9908F56}"/>
          </ac:spMkLst>
        </pc:spChg>
        <pc:picChg chg="mod">
          <ac:chgData name="Van Cauwenberghe, Bram" userId="5aa4ca49-3942-4636-a411-6b378642ebdb" providerId="ADAL" clId="{D11764F3-840E-46C1-9549-E7009B6DE113}" dt="2021-03-26T14:29:13.402" v="1094" actId="1076"/>
          <ac:picMkLst>
            <pc:docMk/>
            <pc:sldMk cId="357390562" sldId="327"/>
            <ac:picMk id="28" creationId="{0E40C470-7A07-4965-81D9-0AA2389E6428}"/>
          </ac:picMkLst>
        </pc:picChg>
      </pc:sldChg>
      <pc:sldChg chg="addSp delSp modSp mod">
        <pc:chgData name="Van Cauwenberghe, Bram" userId="5aa4ca49-3942-4636-a411-6b378642ebdb" providerId="ADAL" clId="{D11764F3-840E-46C1-9549-E7009B6DE113}" dt="2021-03-26T15:14:19.844" v="1813" actId="115"/>
        <pc:sldMkLst>
          <pc:docMk/>
          <pc:sldMk cId="2699542012" sldId="328"/>
        </pc:sldMkLst>
        <pc:spChg chg="mod">
          <ac:chgData name="Van Cauwenberghe, Bram" userId="5aa4ca49-3942-4636-a411-6b378642ebdb" providerId="ADAL" clId="{D11764F3-840E-46C1-9549-E7009B6DE113}" dt="2021-03-26T15:14:16.589" v="1812" actId="115"/>
          <ac:spMkLst>
            <pc:docMk/>
            <pc:sldMk cId="2699542012" sldId="328"/>
            <ac:spMk id="3" creationId="{2A5EBE0E-292F-465D-966E-073EA5AAAB43}"/>
          </ac:spMkLst>
        </pc:spChg>
        <pc:spChg chg="mod">
          <ac:chgData name="Van Cauwenberghe, Bram" userId="5aa4ca49-3942-4636-a411-6b378642ebdb" providerId="ADAL" clId="{D11764F3-840E-46C1-9549-E7009B6DE113}" dt="2021-03-26T15:00:32.120" v="1338" actId="115"/>
          <ac:spMkLst>
            <pc:docMk/>
            <pc:sldMk cId="2699542012" sldId="328"/>
            <ac:spMk id="6" creationId="{2E83FBA5-E60A-40A4-9631-1F8575D65C1B}"/>
          </ac:spMkLst>
        </pc:spChg>
        <pc:spChg chg="mod">
          <ac:chgData name="Van Cauwenberghe, Bram" userId="5aa4ca49-3942-4636-a411-6b378642ebdb" providerId="ADAL" clId="{D11764F3-840E-46C1-9549-E7009B6DE113}" dt="2021-03-26T15:14:19.844" v="1813" actId="115"/>
          <ac:spMkLst>
            <pc:docMk/>
            <pc:sldMk cId="2699542012" sldId="328"/>
            <ac:spMk id="10" creationId="{7DF89395-E671-4ADC-ACE2-B193883A5092}"/>
          </ac:spMkLst>
        </pc:spChg>
        <pc:spChg chg="mod">
          <ac:chgData name="Van Cauwenberghe, Bram" userId="5aa4ca49-3942-4636-a411-6b378642ebdb" providerId="ADAL" clId="{D11764F3-840E-46C1-9549-E7009B6DE113}" dt="2021-03-26T15:00:26.834" v="1336" actId="20577"/>
          <ac:spMkLst>
            <pc:docMk/>
            <pc:sldMk cId="2699542012" sldId="328"/>
            <ac:spMk id="12" creationId="{4224D454-37AF-4A25-B091-9AC2519850B1}"/>
          </ac:spMkLst>
        </pc:spChg>
        <pc:graphicFrameChg chg="add del mod">
          <ac:chgData name="Van Cauwenberghe, Bram" userId="5aa4ca49-3942-4636-a411-6b378642ebdb" providerId="ADAL" clId="{D11764F3-840E-46C1-9549-E7009B6DE113}" dt="2021-03-26T13:02:07.383" v="4" actId="478"/>
          <ac:graphicFrameMkLst>
            <pc:docMk/>
            <pc:sldMk cId="2699542012" sldId="328"/>
            <ac:graphicFrameMk id="2" creationId="{0E077620-659A-4F4C-B225-66E06A61E80F}"/>
          </ac:graphicFrameMkLst>
        </pc:graphicFrameChg>
        <pc:graphicFrameChg chg="del">
          <ac:chgData name="Van Cauwenberghe, Bram" userId="5aa4ca49-3942-4636-a411-6b378642ebdb" providerId="ADAL" clId="{D11764F3-840E-46C1-9549-E7009B6DE113}" dt="2021-03-26T13:01:44.132" v="0" actId="478"/>
          <ac:graphicFrameMkLst>
            <pc:docMk/>
            <pc:sldMk cId="2699542012" sldId="328"/>
            <ac:graphicFrameMk id="5" creationId="{FA457747-7A01-4DC9-A6E3-9AEEAD51B736}"/>
          </ac:graphicFrameMkLst>
        </pc:graphicFrameChg>
        <pc:graphicFrameChg chg="add del mod">
          <ac:chgData name="Van Cauwenberghe, Bram" userId="5aa4ca49-3942-4636-a411-6b378642ebdb" providerId="ADAL" clId="{D11764F3-840E-46C1-9549-E7009B6DE113}" dt="2021-03-26T13:05:05.743" v="21"/>
          <ac:graphicFrameMkLst>
            <pc:docMk/>
            <pc:sldMk cId="2699542012" sldId="328"/>
            <ac:graphicFrameMk id="7" creationId="{18756FB4-27A2-4DF4-BFBB-F04B0E3EDFD9}"/>
          </ac:graphicFrameMkLst>
        </pc:graphicFrameChg>
        <pc:graphicFrameChg chg="add mod modGraphic">
          <ac:chgData name="Van Cauwenberghe, Bram" userId="5aa4ca49-3942-4636-a411-6b378642ebdb" providerId="ADAL" clId="{D11764F3-840E-46C1-9549-E7009B6DE113}" dt="2021-03-26T14:14:51.606" v="1090" actId="1076"/>
          <ac:graphicFrameMkLst>
            <pc:docMk/>
            <pc:sldMk cId="2699542012" sldId="328"/>
            <ac:graphicFrameMk id="8" creationId="{3B23F5AB-C9B3-476D-86AA-304FCF5F9498}"/>
          </ac:graphicFrameMkLst>
        </pc:graphicFrameChg>
        <pc:picChg chg="add del mod">
          <ac:chgData name="Van Cauwenberghe, Bram" userId="5aa4ca49-3942-4636-a411-6b378642ebdb" providerId="ADAL" clId="{D11764F3-840E-46C1-9549-E7009B6DE113}" dt="2021-03-26T13:05:14.705" v="24" actId="478"/>
          <ac:picMkLst>
            <pc:docMk/>
            <pc:sldMk cId="2699542012" sldId="328"/>
            <ac:picMk id="4" creationId="{FF9D6BBD-F66E-40EA-905F-CC5FAE9BA50A}"/>
          </ac:picMkLst>
        </pc:picChg>
        <pc:picChg chg="add mod">
          <ac:chgData name="Van Cauwenberghe, Bram" userId="5aa4ca49-3942-4636-a411-6b378642ebdb" providerId="ADAL" clId="{D11764F3-840E-46C1-9549-E7009B6DE113}" dt="2021-03-26T14:14:59.116" v="1092" actId="14100"/>
          <ac:picMkLst>
            <pc:docMk/>
            <pc:sldMk cId="2699542012" sldId="328"/>
            <ac:picMk id="9" creationId="{ABEC73AE-8C4E-4302-A4CD-7C5138A5F296}"/>
          </ac:picMkLst>
        </pc:picChg>
        <pc:picChg chg="del">
          <ac:chgData name="Van Cauwenberghe, Bram" userId="5aa4ca49-3942-4636-a411-6b378642ebdb" providerId="ADAL" clId="{D11764F3-840E-46C1-9549-E7009B6DE113}" dt="2021-03-26T13:01:48.140" v="1" actId="478"/>
          <ac:picMkLst>
            <pc:docMk/>
            <pc:sldMk cId="2699542012" sldId="328"/>
            <ac:picMk id="28" creationId="{0E40C470-7A07-4965-81D9-0AA2389E6428}"/>
          </ac:picMkLst>
        </pc:picChg>
      </pc:sldChg>
      <pc:sldChg chg="modSp mod">
        <pc:chgData name="Van Cauwenberghe, Bram" userId="5aa4ca49-3942-4636-a411-6b378642ebdb" providerId="ADAL" clId="{D11764F3-840E-46C1-9549-E7009B6DE113}" dt="2021-03-26T14:59:47.518" v="1301" actId="20577"/>
        <pc:sldMkLst>
          <pc:docMk/>
          <pc:sldMk cId="2771452970" sldId="329"/>
        </pc:sldMkLst>
        <pc:spChg chg="mod">
          <ac:chgData name="Van Cauwenberghe, Bram" userId="5aa4ca49-3942-4636-a411-6b378642ebdb" providerId="ADAL" clId="{D11764F3-840E-46C1-9549-E7009B6DE113}" dt="2021-03-26T14:59:47.518" v="1301" actId="20577"/>
          <ac:spMkLst>
            <pc:docMk/>
            <pc:sldMk cId="2771452970" sldId="329"/>
            <ac:spMk id="11" creationId="{BB99D1B3-AE50-4678-8125-13007681BCDE}"/>
          </ac:spMkLst>
        </pc:spChg>
        <pc:spChg chg="mod">
          <ac:chgData name="Van Cauwenberghe, Bram" userId="5aa4ca49-3942-4636-a411-6b378642ebdb" providerId="ADAL" clId="{D11764F3-840E-46C1-9549-E7009B6DE113}" dt="2021-03-26T14:57:55.651" v="1211" actId="20577"/>
          <ac:spMkLst>
            <pc:docMk/>
            <pc:sldMk cId="2771452970" sldId="329"/>
            <ac:spMk id="12" creationId="{4224D454-37AF-4A25-B091-9AC2519850B1}"/>
          </ac:spMkLst>
        </pc:spChg>
        <pc:picChg chg="mod">
          <ac:chgData name="Van Cauwenberghe, Bram" userId="5aa4ca49-3942-4636-a411-6b378642ebdb" providerId="ADAL" clId="{D11764F3-840E-46C1-9549-E7009B6DE113}" dt="2021-03-26T13:08:35.803" v="226" actId="1076"/>
          <ac:picMkLst>
            <pc:docMk/>
            <pc:sldMk cId="2771452970" sldId="329"/>
            <ac:picMk id="28" creationId="{0E40C470-7A07-4965-81D9-0AA2389E6428}"/>
          </ac:picMkLst>
        </pc:picChg>
      </pc:sldChg>
      <pc:sldChg chg="addSp delSp modSp add mod">
        <pc:chgData name="Van Cauwenberghe, Bram" userId="5aa4ca49-3942-4636-a411-6b378642ebdb" providerId="ADAL" clId="{D11764F3-840E-46C1-9549-E7009B6DE113}" dt="2021-03-26T15:11:51.996" v="1745" actId="114"/>
        <pc:sldMkLst>
          <pc:docMk/>
          <pc:sldMk cId="3146213300" sldId="330"/>
        </pc:sldMkLst>
        <pc:spChg chg="add mod">
          <ac:chgData name="Van Cauwenberghe, Bram" userId="5aa4ca49-3942-4636-a411-6b378642ebdb" providerId="ADAL" clId="{D11764F3-840E-46C1-9549-E7009B6DE113}" dt="2021-03-26T15:09:54.029" v="1654" actId="14100"/>
          <ac:spMkLst>
            <pc:docMk/>
            <pc:sldMk cId="3146213300" sldId="330"/>
            <ac:spMk id="8" creationId="{9B93AAD5-67AF-4C43-BFD2-97EA34E06E9B}"/>
          </ac:spMkLst>
        </pc:spChg>
        <pc:spChg chg="add mod">
          <ac:chgData name="Van Cauwenberghe, Bram" userId="5aa4ca49-3942-4636-a411-6b378642ebdb" providerId="ADAL" clId="{D11764F3-840E-46C1-9549-E7009B6DE113}" dt="2021-03-26T15:11:51.996" v="1745" actId="114"/>
          <ac:spMkLst>
            <pc:docMk/>
            <pc:sldMk cId="3146213300" sldId="330"/>
            <ac:spMk id="10" creationId="{D0E1373C-8FD6-4128-90A8-65632216F2F5}"/>
          </ac:spMkLst>
        </pc:spChg>
        <pc:graphicFrameChg chg="del">
          <ac:chgData name="Van Cauwenberghe, Bram" userId="5aa4ca49-3942-4636-a411-6b378642ebdb" providerId="ADAL" clId="{D11764F3-840E-46C1-9549-E7009B6DE113}" dt="2021-03-26T13:09:40.061" v="228" actId="478"/>
          <ac:graphicFrameMkLst>
            <pc:docMk/>
            <pc:sldMk cId="3146213300" sldId="330"/>
            <ac:graphicFrameMk id="7" creationId="{32C5DA39-BABC-4411-9511-D8DFA2F62A1A}"/>
          </ac:graphicFrameMkLst>
        </pc:graphicFrameChg>
        <pc:picChg chg="add mod">
          <ac:chgData name="Van Cauwenberghe, Bram" userId="5aa4ca49-3942-4636-a411-6b378642ebdb" providerId="ADAL" clId="{D11764F3-840E-46C1-9549-E7009B6DE113}" dt="2021-03-26T15:10:22.515" v="1656" actId="1076"/>
          <ac:picMkLst>
            <pc:docMk/>
            <pc:sldMk cId="3146213300" sldId="330"/>
            <ac:picMk id="9" creationId="{10EC16B3-13DA-4E22-A857-3181738149A6}"/>
          </ac:picMkLst>
        </pc:picChg>
      </pc:sldChg>
    </pc:docChg>
  </pc:docChgLst>
  <pc:docChgLst>
    <pc:chgData name="Van Cauwenberghe, Bram" userId="5aa4ca49-3942-4636-a411-6b378642ebdb" providerId="ADAL" clId="{0033D2E6-25A0-43A0-878E-289427F6DCE4}"/>
    <pc:docChg chg="undo redo custSel addSld delSld modSld sldOrd">
      <pc:chgData name="Van Cauwenberghe, Bram" userId="5aa4ca49-3942-4636-a411-6b378642ebdb" providerId="ADAL" clId="{0033D2E6-25A0-43A0-878E-289427F6DCE4}" dt="2021-03-26T11:35:09.561" v="2419" actId="14100"/>
      <pc:docMkLst>
        <pc:docMk/>
      </pc:docMkLst>
      <pc:sldChg chg="modSp mod">
        <pc:chgData name="Van Cauwenberghe, Bram" userId="5aa4ca49-3942-4636-a411-6b378642ebdb" providerId="ADAL" clId="{0033D2E6-25A0-43A0-878E-289427F6DCE4}" dt="2021-03-25T13:03:33.539" v="1913" actId="20577"/>
        <pc:sldMkLst>
          <pc:docMk/>
          <pc:sldMk cId="4254348983" sldId="257"/>
        </pc:sldMkLst>
        <pc:spChg chg="mod">
          <ac:chgData name="Van Cauwenberghe, Bram" userId="5aa4ca49-3942-4636-a411-6b378642ebdb" providerId="ADAL" clId="{0033D2E6-25A0-43A0-878E-289427F6DCE4}" dt="2021-03-25T13:03:33.539" v="1913" actId="20577"/>
          <ac:spMkLst>
            <pc:docMk/>
            <pc:sldMk cId="4254348983" sldId="257"/>
            <ac:spMk id="3" creationId="{2A1A586D-A8AC-41BD-9C3D-32DB9A5B151D}"/>
          </ac:spMkLst>
        </pc:spChg>
      </pc:sldChg>
      <pc:sldChg chg="del">
        <pc:chgData name="Van Cauwenberghe, Bram" userId="5aa4ca49-3942-4636-a411-6b378642ebdb" providerId="ADAL" clId="{0033D2E6-25A0-43A0-878E-289427F6DCE4}" dt="2021-03-25T08:03:45.612" v="31" actId="47"/>
        <pc:sldMkLst>
          <pc:docMk/>
          <pc:sldMk cId="930759757" sldId="275"/>
        </pc:sldMkLst>
      </pc:sldChg>
      <pc:sldChg chg="del">
        <pc:chgData name="Van Cauwenberghe, Bram" userId="5aa4ca49-3942-4636-a411-6b378642ebdb" providerId="ADAL" clId="{0033D2E6-25A0-43A0-878E-289427F6DCE4}" dt="2021-03-25T08:51:15.919" v="229" actId="47"/>
        <pc:sldMkLst>
          <pc:docMk/>
          <pc:sldMk cId="2057251611" sldId="276"/>
        </pc:sldMkLst>
      </pc:sldChg>
      <pc:sldChg chg="del">
        <pc:chgData name="Van Cauwenberghe, Bram" userId="5aa4ca49-3942-4636-a411-6b378642ebdb" providerId="ADAL" clId="{0033D2E6-25A0-43A0-878E-289427F6DCE4}" dt="2021-03-25T08:51:20.902" v="230" actId="47"/>
        <pc:sldMkLst>
          <pc:docMk/>
          <pc:sldMk cId="2806867502" sldId="277"/>
        </pc:sldMkLst>
      </pc:sldChg>
      <pc:sldChg chg="del">
        <pc:chgData name="Van Cauwenberghe, Bram" userId="5aa4ca49-3942-4636-a411-6b378642ebdb" providerId="ADAL" clId="{0033D2E6-25A0-43A0-878E-289427F6DCE4}" dt="2021-03-25T08:04:19.450" v="36" actId="47"/>
        <pc:sldMkLst>
          <pc:docMk/>
          <pc:sldMk cId="2333704844" sldId="278"/>
        </pc:sldMkLst>
      </pc:sldChg>
      <pc:sldChg chg="del">
        <pc:chgData name="Van Cauwenberghe, Bram" userId="5aa4ca49-3942-4636-a411-6b378642ebdb" providerId="ADAL" clId="{0033D2E6-25A0-43A0-878E-289427F6DCE4}" dt="2021-03-25T08:04:19.450" v="36" actId="47"/>
        <pc:sldMkLst>
          <pc:docMk/>
          <pc:sldMk cId="2165744120" sldId="279"/>
        </pc:sldMkLst>
      </pc:sldChg>
      <pc:sldChg chg="del">
        <pc:chgData name="Van Cauwenberghe, Bram" userId="5aa4ca49-3942-4636-a411-6b378642ebdb" providerId="ADAL" clId="{0033D2E6-25A0-43A0-878E-289427F6DCE4}" dt="2021-03-25T08:04:19.450" v="36" actId="47"/>
        <pc:sldMkLst>
          <pc:docMk/>
          <pc:sldMk cId="2459074321" sldId="280"/>
        </pc:sldMkLst>
      </pc:sldChg>
      <pc:sldChg chg="del">
        <pc:chgData name="Van Cauwenberghe, Bram" userId="5aa4ca49-3942-4636-a411-6b378642ebdb" providerId="ADAL" clId="{0033D2E6-25A0-43A0-878E-289427F6DCE4}" dt="2021-03-25T08:04:19.450" v="36" actId="47"/>
        <pc:sldMkLst>
          <pc:docMk/>
          <pc:sldMk cId="3430521654" sldId="282"/>
        </pc:sldMkLst>
      </pc:sldChg>
      <pc:sldChg chg="del">
        <pc:chgData name="Van Cauwenberghe, Bram" userId="5aa4ca49-3942-4636-a411-6b378642ebdb" providerId="ADAL" clId="{0033D2E6-25A0-43A0-878E-289427F6DCE4}" dt="2021-03-25T13:03:26.015" v="1906" actId="47"/>
        <pc:sldMkLst>
          <pc:docMk/>
          <pc:sldMk cId="453648138" sldId="284"/>
        </pc:sldMkLst>
      </pc:sldChg>
      <pc:sldChg chg="modSp mod">
        <pc:chgData name="Van Cauwenberghe, Bram" userId="5aa4ca49-3942-4636-a411-6b378642ebdb" providerId="ADAL" clId="{0033D2E6-25A0-43A0-878E-289427F6DCE4}" dt="2021-03-25T08:55:52.912" v="290" actId="400"/>
        <pc:sldMkLst>
          <pc:docMk/>
          <pc:sldMk cId="3322667197" sldId="285"/>
        </pc:sldMkLst>
        <pc:spChg chg="mod">
          <ac:chgData name="Van Cauwenberghe, Bram" userId="5aa4ca49-3942-4636-a411-6b378642ebdb" providerId="ADAL" clId="{0033D2E6-25A0-43A0-878E-289427F6DCE4}" dt="2021-03-25T08:55:52.912" v="290" actId="400"/>
          <ac:spMkLst>
            <pc:docMk/>
            <pc:sldMk cId="3322667197" sldId="285"/>
            <ac:spMk id="8" creationId="{BC12478A-73A8-4C35-8CA4-767D88CDFDB1}"/>
          </ac:spMkLst>
        </pc:spChg>
      </pc:sldChg>
      <pc:sldChg chg="modSp mod ord">
        <pc:chgData name="Van Cauwenberghe, Bram" userId="5aa4ca49-3942-4636-a411-6b378642ebdb" providerId="ADAL" clId="{0033D2E6-25A0-43A0-878E-289427F6DCE4}" dt="2021-03-25T12:09:52.814" v="1013"/>
        <pc:sldMkLst>
          <pc:docMk/>
          <pc:sldMk cId="347230458" sldId="291"/>
        </pc:sldMkLst>
        <pc:spChg chg="mod">
          <ac:chgData name="Van Cauwenberghe, Bram" userId="5aa4ca49-3942-4636-a411-6b378642ebdb" providerId="ADAL" clId="{0033D2E6-25A0-43A0-878E-289427F6DCE4}" dt="2021-03-25T08:55:43.804" v="289" actId="400"/>
          <ac:spMkLst>
            <pc:docMk/>
            <pc:sldMk cId="347230458" sldId="291"/>
            <ac:spMk id="6" creationId="{F6DB1DA4-7440-4DB2-BA71-93122DC61BD5}"/>
          </ac:spMkLst>
        </pc:spChg>
      </pc:sldChg>
      <pc:sldChg chg="modSp mod">
        <pc:chgData name="Van Cauwenberghe, Bram" userId="5aa4ca49-3942-4636-a411-6b378642ebdb" providerId="ADAL" clId="{0033D2E6-25A0-43A0-878E-289427F6DCE4}" dt="2021-03-25T08:55:10.876" v="240" actId="14100"/>
        <pc:sldMkLst>
          <pc:docMk/>
          <pc:sldMk cId="1329710277" sldId="292"/>
        </pc:sldMkLst>
        <pc:spChg chg="mod">
          <ac:chgData name="Van Cauwenberghe, Bram" userId="5aa4ca49-3942-4636-a411-6b378642ebdb" providerId="ADAL" clId="{0033D2E6-25A0-43A0-878E-289427F6DCE4}" dt="2021-03-25T08:55:10.876" v="240" actId="14100"/>
          <ac:spMkLst>
            <pc:docMk/>
            <pc:sldMk cId="1329710277" sldId="292"/>
            <ac:spMk id="6" creationId="{B0339448-D9F2-49C6-A873-64092E42A9A2}"/>
          </ac:spMkLst>
        </pc:spChg>
      </pc:sldChg>
      <pc:sldChg chg="modSp mod ord">
        <pc:chgData name="Van Cauwenberghe, Bram" userId="5aa4ca49-3942-4636-a411-6b378642ebdb" providerId="ADAL" clId="{0033D2E6-25A0-43A0-878E-289427F6DCE4}" dt="2021-03-25T12:15:02.916" v="1014" actId="1076"/>
        <pc:sldMkLst>
          <pc:docMk/>
          <pc:sldMk cId="51883155" sldId="296"/>
        </pc:sldMkLst>
        <pc:spChg chg="mod">
          <ac:chgData name="Van Cauwenberghe, Bram" userId="5aa4ca49-3942-4636-a411-6b378642ebdb" providerId="ADAL" clId="{0033D2E6-25A0-43A0-878E-289427F6DCE4}" dt="2021-03-25T10:42:14.328" v="1009" actId="14100"/>
          <ac:spMkLst>
            <pc:docMk/>
            <pc:sldMk cId="51883155" sldId="296"/>
            <ac:spMk id="6" creationId="{F7B7E9A2-52A6-43D8-99AD-3CA64DA4CC83}"/>
          </ac:spMkLst>
        </pc:spChg>
        <pc:spChg chg="mod">
          <ac:chgData name="Van Cauwenberghe, Bram" userId="5aa4ca49-3942-4636-a411-6b378642ebdb" providerId="ADAL" clId="{0033D2E6-25A0-43A0-878E-289427F6DCE4}" dt="2021-03-25T09:45:21.793" v="470" actId="1076"/>
          <ac:spMkLst>
            <pc:docMk/>
            <pc:sldMk cId="51883155" sldId="296"/>
            <ac:spMk id="9" creationId="{303E176E-4798-4596-B4EC-1C19CAEF1BD8}"/>
          </ac:spMkLst>
        </pc:spChg>
        <pc:graphicFrameChg chg="mod modGraphic">
          <ac:chgData name="Van Cauwenberghe, Bram" userId="5aa4ca49-3942-4636-a411-6b378642ebdb" providerId="ADAL" clId="{0033D2E6-25A0-43A0-878E-289427F6DCE4}" dt="2021-03-25T12:15:02.916" v="1014" actId="1076"/>
          <ac:graphicFrameMkLst>
            <pc:docMk/>
            <pc:sldMk cId="51883155" sldId="296"/>
            <ac:graphicFrameMk id="3" creationId="{98D02009-F058-48F3-B8C1-48C5DB1CE845}"/>
          </ac:graphicFrameMkLst>
        </pc:graphicFrameChg>
      </pc:sldChg>
      <pc:sldChg chg="del">
        <pc:chgData name="Van Cauwenberghe, Bram" userId="5aa4ca49-3942-4636-a411-6b378642ebdb" providerId="ADAL" clId="{0033D2E6-25A0-43A0-878E-289427F6DCE4}" dt="2021-03-25T08:03:43.862" v="30" actId="47"/>
        <pc:sldMkLst>
          <pc:docMk/>
          <pc:sldMk cId="4069150772" sldId="302"/>
        </pc:sldMkLst>
      </pc:sldChg>
      <pc:sldChg chg="del">
        <pc:chgData name="Van Cauwenberghe, Bram" userId="5aa4ca49-3942-4636-a411-6b378642ebdb" providerId="ADAL" clId="{0033D2E6-25A0-43A0-878E-289427F6DCE4}" dt="2021-03-25T08:03:47.596" v="33" actId="47"/>
        <pc:sldMkLst>
          <pc:docMk/>
          <pc:sldMk cId="228597072" sldId="306"/>
        </pc:sldMkLst>
      </pc:sldChg>
      <pc:sldChg chg="del">
        <pc:chgData name="Van Cauwenberghe, Bram" userId="5aa4ca49-3942-4636-a411-6b378642ebdb" providerId="ADAL" clId="{0033D2E6-25A0-43A0-878E-289427F6DCE4}" dt="2021-03-25T08:03:46.797" v="32" actId="47"/>
        <pc:sldMkLst>
          <pc:docMk/>
          <pc:sldMk cId="2817436974" sldId="307"/>
        </pc:sldMkLst>
      </pc:sldChg>
      <pc:sldChg chg="del">
        <pc:chgData name="Van Cauwenberghe, Bram" userId="5aa4ca49-3942-4636-a411-6b378642ebdb" providerId="ADAL" clId="{0033D2E6-25A0-43A0-878E-289427F6DCE4}" dt="2021-03-25T08:04:02.095" v="34" actId="47"/>
        <pc:sldMkLst>
          <pc:docMk/>
          <pc:sldMk cId="982985917" sldId="308"/>
        </pc:sldMkLst>
      </pc:sldChg>
      <pc:sldChg chg="del">
        <pc:chgData name="Van Cauwenberghe, Bram" userId="5aa4ca49-3942-4636-a411-6b378642ebdb" providerId="ADAL" clId="{0033D2E6-25A0-43A0-878E-289427F6DCE4}" dt="2021-03-25T08:04:19.450" v="36" actId="47"/>
        <pc:sldMkLst>
          <pc:docMk/>
          <pc:sldMk cId="828281023" sldId="312"/>
        </pc:sldMkLst>
      </pc:sldChg>
      <pc:sldChg chg="del">
        <pc:chgData name="Van Cauwenberghe, Bram" userId="5aa4ca49-3942-4636-a411-6b378642ebdb" providerId="ADAL" clId="{0033D2E6-25A0-43A0-878E-289427F6DCE4}" dt="2021-03-25T08:04:19.450" v="36" actId="47"/>
        <pc:sldMkLst>
          <pc:docMk/>
          <pc:sldMk cId="2444014257" sldId="313"/>
        </pc:sldMkLst>
      </pc:sldChg>
      <pc:sldChg chg="del">
        <pc:chgData name="Van Cauwenberghe, Bram" userId="5aa4ca49-3942-4636-a411-6b378642ebdb" providerId="ADAL" clId="{0033D2E6-25A0-43A0-878E-289427F6DCE4}" dt="2021-03-25T08:04:19.450" v="36" actId="47"/>
        <pc:sldMkLst>
          <pc:docMk/>
          <pc:sldMk cId="1479984208" sldId="315"/>
        </pc:sldMkLst>
      </pc:sldChg>
      <pc:sldChg chg="del">
        <pc:chgData name="Van Cauwenberghe, Bram" userId="5aa4ca49-3942-4636-a411-6b378642ebdb" providerId="ADAL" clId="{0033D2E6-25A0-43A0-878E-289427F6DCE4}" dt="2021-03-25T08:04:19.450" v="36" actId="47"/>
        <pc:sldMkLst>
          <pc:docMk/>
          <pc:sldMk cId="3901573267" sldId="316"/>
        </pc:sldMkLst>
      </pc:sldChg>
      <pc:sldChg chg="del">
        <pc:chgData name="Van Cauwenberghe, Bram" userId="5aa4ca49-3942-4636-a411-6b378642ebdb" providerId="ADAL" clId="{0033D2E6-25A0-43A0-878E-289427F6DCE4}" dt="2021-03-25T08:04:19.450" v="36" actId="47"/>
        <pc:sldMkLst>
          <pc:docMk/>
          <pc:sldMk cId="2946840875" sldId="317"/>
        </pc:sldMkLst>
      </pc:sldChg>
      <pc:sldChg chg="del">
        <pc:chgData name="Van Cauwenberghe, Bram" userId="5aa4ca49-3942-4636-a411-6b378642ebdb" providerId="ADAL" clId="{0033D2E6-25A0-43A0-878E-289427F6DCE4}" dt="2021-03-25T08:04:19.450" v="36" actId="47"/>
        <pc:sldMkLst>
          <pc:docMk/>
          <pc:sldMk cId="695768574" sldId="318"/>
        </pc:sldMkLst>
      </pc:sldChg>
      <pc:sldChg chg="del">
        <pc:chgData name="Van Cauwenberghe, Bram" userId="5aa4ca49-3942-4636-a411-6b378642ebdb" providerId="ADAL" clId="{0033D2E6-25A0-43A0-878E-289427F6DCE4}" dt="2021-03-25T08:04:19.450" v="36" actId="47"/>
        <pc:sldMkLst>
          <pc:docMk/>
          <pc:sldMk cId="1686241731" sldId="319"/>
        </pc:sldMkLst>
      </pc:sldChg>
      <pc:sldChg chg="del">
        <pc:chgData name="Van Cauwenberghe, Bram" userId="5aa4ca49-3942-4636-a411-6b378642ebdb" providerId="ADAL" clId="{0033D2E6-25A0-43A0-878E-289427F6DCE4}" dt="2021-03-25T08:04:19.450" v="36" actId="47"/>
        <pc:sldMkLst>
          <pc:docMk/>
          <pc:sldMk cId="2877157991" sldId="320"/>
        </pc:sldMkLst>
      </pc:sldChg>
      <pc:sldChg chg="del">
        <pc:chgData name="Van Cauwenberghe, Bram" userId="5aa4ca49-3942-4636-a411-6b378642ebdb" providerId="ADAL" clId="{0033D2E6-25A0-43A0-878E-289427F6DCE4}" dt="2021-03-25T08:04:02.973" v="35" actId="47"/>
        <pc:sldMkLst>
          <pc:docMk/>
          <pc:sldMk cId="623648439" sldId="321"/>
        </pc:sldMkLst>
      </pc:sldChg>
      <pc:sldChg chg="addSp delSp modSp mod ord">
        <pc:chgData name="Van Cauwenberghe, Bram" userId="5aa4ca49-3942-4636-a411-6b378642ebdb" providerId="ADAL" clId="{0033D2E6-25A0-43A0-878E-289427F6DCE4}" dt="2021-03-25T10:42:31.817" v="1011"/>
        <pc:sldMkLst>
          <pc:docMk/>
          <pc:sldMk cId="1310939270" sldId="322"/>
        </pc:sldMkLst>
        <pc:spChg chg="del">
          <ac:chgData name="Van Cauwenberghe, Bram" userId="5aa4ca49-3942-4636-a411-6b378642ebdb" providerId="ADAL" clId="{0033D2E6-25A0-43A0-878E-289427F6DCE4}" dt="2021-03-25T10:08:55.119" v="773" actId="478"/>
          <ac:spMkLst>
            <pc:docMk/>
            <pc:sldMk cId="1310939270" sldId="322"/>
            <ac:spMk id="2" creationId="{2C60DA22-3174-4AC5-9351-903802A26B83}"/>
          </ac:spMkLst>
        </pc:spChg>
        <pc:spChg chg="mod">
          <ac:chgData name="Van Cauwenberghe, Bram" userId="5aa4ca49-3942-4636-a411-6b378642ebdb" providerId="ADAL" clId="{0033D2E6-25A0-43A0-878E-289427F6DCE4}" dt="2021-03-25T10:14:25.048" v="850" actId="14100"/>
          <ac:spMkLst>
            <pc:docMk/>
            <pc:sldMk cId="1310939270" sldId="322"/>
            <ac:spMk id="4" creationId="{11DFF60A-ED58-4879-BDD5-CBA8F562A055}"/>
          </ac:spMkLst>
        </pc:spChg>
        <pc:spChg chg="del">
          <ac:chgData name="Van Cauwenberghe, Bram" userId="5aa4ca49-3942-4636-a411-6b378642ebdb" providerId="ADAL" clId="{0033D2E6-25A0-43A0-878E-289427F6DCE4}" dt="2021-03-25T10:09:05.767" v="774" actId="478"/>
          <ac:spMkLst>
            <pc:docMk/>
            <pc:sldMk cId="1310939270" sldId="322"/>
            <ac:spMk id="5" creationId="{F3AE150E-1FE4-4CBB-A685-FCFD6D706004}"/>
          </ac:spMkLst>
        </pc:spChg>
        <pc:spChg chg="mod">
          <ac:chgData name="Van Cauwenberghe, Bram" userId="5aa4ca49-3942-4636-a411-6b378642ebdb" providerId="ADAL" clId="{0033D2E6-25A0-43A0-878E-289427F6DCE4}" dt="2021-03-25T10:17:34.722" v="888" actId="113"/>
          <ac:spMkLst>
            <pc:docMk/>
            <pc:sldMk cId="1310939270" sldId="322"/>
            <ac:spMk id="12" creationId="{4224D454-37AF-4A25-B091-9AC2519850B1}"/>
          </ac:spMkLst>
        </pc:spChg>
        <pc:spChg chg="mod">
          <ac:chgData name="Van Cauwenberghe, Bram" userId="5aa4ca49-3942-4636-a411-6b378642ebdb" providerId="ADAL" clId="{0033D2E6-25A0-43A0-878E-289427F6DCE4}" dt="2021-03-25T10:13:16.438" v="830" actId="164"/>
          <ac:spMkLst>
            <pc:docMk/>
            <pc:sldMk cId="1310939270" sldId="322"/>
            <ac:spMk id="15" creationId="{4D80A5D6-42F0-4ED6-93FF-0737E3F0D933}"/>
          </ac:spMkLst>
        </pc:spChg>
        <pc:spChg chg="mod">
          <ac:chgData name="Van Cauwenberghe, Bram" userId="5aa4ca49-3942-4636-a411-6b378642ebdb" providerId="ADAL" clId="{0033D2E6-25A0-43A0-878E-289427F6DCE4}" dt="2021-03-25T10:09:17.454" v="777" actId="164"/>
          <ac:spMkLst>
            <pc:docMk/>
            <pc:sldMk cId="1310939270" sldId="322"/>
            <ac:spMk id="16" creationId="{237D2C03-182B-4AEE-B1E2-61168E896502}"/>
          </ac:spMkLst>
        </pc:spChg>
        <pc:spChg chg="mod">
          <ac:chgData name="Van Cauwenberghe, Bram" userId="5aa4ca49-3942-4636-a411-6b378642ebdb" providerId="ADAL" clId="{0033D2E6-25A0-43A0-878E-289427F6DCE4}" dt="2021-03-25T10:09:17.454" v="777" actId="164"/>
          <ac:spMkLst>
            <pc:docMk/>
            <pc:sldMk cId="1310939270" sldId="322"/>
            <ac:spMk id="17" creationId="{A5366056-CFEB-48AB-8F53-689180184ACA}"/>
          </ac:spMkLst>
        </pc:spChg>
        <pc:spChg chg="mod">
          <ac:chgData name="Van Cauwenberghe, Bram" userId="5aa4ca49-3942-4636-a411-6b378642ebdb" providerId="ADAL" clId="{0033D2E6-25A0-43A0-878E-289427F6DCE4}" dt="2021-03-25T10:09:34.106" v="782" actId="164"/>
          <ac:spMkLst>
            <pc:docMk/>
            <pc:sldMk cId="1310939270" sldId="322"/>
            <ac:spMk id="18" creationId="{F33321CD-8E55-48EE-B7A4-2F02D7FD330D}"/>
          </ac:spMkLst>
        </pc:spChg>
        <pc:spChg chg="mod">
          <ac:chgData name="Van Cauwenberghe, Bram" userId="5aa4ca49-3942-4636-a411-6b378642ebdb" providerId="ADAL" clId="{0033D2E6-25A0-43A0-878E-289427F6DCE4}" dt="2021-03-25T10:19:03.846" v="904" actId="1076"/>
          <ac:spMkLst>
            <pc:docMk/>
            <pc:sldMk cId="1310939270" sldId="322"/>
            <ac:spMk id="19" creationId="{1D8A9C64-34CA-459B-9838-4E4272493299}"/>
          </ac:spMkLst>
        </pc:spChg>
        <pc:spChg chg="del">
          <ac:chgData name="Van Cauwenberghe, Bram" userId="5aa4ca49-3942-4636-a411-6b378642ebdb" providerId="ADAL" clId="{0033D2E6-25A0-43A0-878E-289427F6DCE4}" dt="2021-03-25T10:08:29.438" v="772" actId="478"/>
          <ac:spMkLst>
            <pc:docMk/>
            <pc:sldMk cId="1310939270" sldId="322"/>
            <ac:spMk id="20" creationId="{F36C3EEA-B149-4B2B-9DCB-4B4271885356}"/>
          </ac:spMkLst>
        </pc:spChg>
        <pc:spChg chg="add mod">
          <ac:chgData name="Van Cauwenberghe, Bram" userId="5aa4ca49-3942-4636-a411-6b378642ebdb" providerId="ADAL" clId="{0033D2E6-25A0-43A0-878E-289427F6DCE4}" dt="2021-03-25T10:11:00.256" v="814" actId="20577"/>
          <ac:spMkLst>
            <pc:docMk/>
            <pc:sldMk cId="1310939270" sldId="322"/>
            <ac:spMk id="23" creationId="{0E9A7DFF-C87B-43D1-8CCF-3263534BD316}"/>
          </ac:spMkLst>
        </pc:spChg>
        <pc:spChg chg="add mod">
          <ac:chgData name="Van Cauwenberghe, Bram" userId="5aa4ca49-3942-4636-a411-6b378642ebdb" providerId="ADAL" clId="{0033D2E6-25A0-43A0-878E-289427F6DCE4}" dt="2021-03-25T10:11:32.687" v="822" actId="1076"/>
          <ac:spMkLst>
            <pc:docMk/>
            <pc:sldMk cId="1310939270" sldId="322"/>
            <ac:spMk id="24" creationId="{D2BBB450-5A6E-4ABE-833F-6BA7B937BE34}"/>
          </ac:spMkLst>
        </pc:spChg>
        <pc:spChg chg="add mod">
          <ac:chgData name="Van Cauwenberghe, Bram" userId="5aa4ca49-3942-4636-a411-6b378642ebdb" providerId="ADAL" clId="{0033D2E6-25A0-43A0-878E-289427F6DCE4}" dt="2021-03-25T10:13:08.744" v="828" actId="20577"/>
          <ac:spMkLst>
            <pc:docMk/>
            <pc:sldMk cId="1310939270" sldId="322"/>
            <ac:spMk id="29" creationId="{F67B05D3-6C62-4585-9155-FA61A49A3EE5}"/>
          </ac:spMkLst>
        </pc:spChg>
        <pc:spChg chg="add mod">
          <ac:chgData name="Van Cauwenberghe, Bram" userId="5aa4ca49-3942-4636-a411-6b378642ebdb" providerId="ADAL" clId="{0033D2E6-25A0-43A0-878E-289427F6DCE4}" dt="2021-03-25T10:11:28.130" v="821" actId="1076"/>
          <ac:spMkLst>
            <pc:docMk/>
            <pc:sldMk cId="1310939270" sldId="322"/>
            <ac:spMk id="30" creationId="{659D5D97-C485-4B0A-95FB-F06712899E0E}"/>
          </ac:spMkLst>
        </pc:spChg>
        <pc:spChg chg="add mod">
          <ac:chgData name="Van Cauwenberghe, Bram" userId="5aa4ca49-3942-4636-a411-6b378642ebdb" providerId="ADAL" clId="{0033D2E6-25A0-43A0-878E-289427F6DCE4}" dt="2021-03-25T10:17:00.169" v="883" actId="20577"/>
          <ac:spMkLst>
            <pc:docMk/>
            <pc:sldMk cId="1310939270" sldId="322"/>
            <ac:spMk id="32" creationId="{26167513-1E5F-4B6F-99DF-12B12460FF2F}"/>
          </ac:spMkLst>
        </pc:spChg>
        <pc:spChg chg="add mod">
          <ac:chgData name="Van Cauwenberghe, Bram" userId="5aa4ca49-3942-4636-a411-6b378642ebdb" providerId="ADAL" clId="{0033D2E6-25A0-43A0-878E-289427F6DCE4}" dt="2021-03-25T10:13:55.400" v="844" actId="20577"/>
          <ac:spMkLst>
            <pc:docMk/>
            <pc:sldMk cId="1310939270" sldId="322"/>
            <ac:spMk id="33" creationId="{AD88184D-E091-46E8-8AE9-5AA450F323F0}"/>
          </ac:spMkLst>
        </pc:spChg>
        <pc:spChg chg="add mod">
          <ac:chgData name="Van Cauwenberghe, Bram" userId="5aa4ca49-3942-4636-a411-6b378642ebdb" providerId="ADAL" clId="{0033D2E6-25A0-43A0-878E-289427F6DCE4}" dt="2021-03-25T10:15:23.602" v="864" actId="1076"/>
          <ac:spMkLst>
            <pc:docMk/>
            <pc:sldMk cId="1310939270" sldId="322"/>
            <ac:spMk id="34" creationId="{6C9992E0-5FD5-4D04-98BD-E5BC2E916C96}"/>
          </ac:spMkLst>
        </pc:spChg>
        <pc:spChg chg="add mod">
          <ac:chgData name="Van Cauwenberghe, Bram" userId="5aa4ca49-3942-4636-a411-6b378642ebdb" providerId="ADAL" clId="{0033D2E6-25A0-43A0-878E-289427F6DCE4}" dt="2021-03-25T10:15:20.422" v="863" actId="1076"/>
          <ac:spMkLst>
            <pc:docMk/>
            <pc:sldMk cId="1310939270" sldId="322"/>
            <ac:spMk id="35" creationId="{6C3F194A-D21A-4041-8066-1F2846B853B2}"/>
          </ac:spMkLst>
        </pc:spChg>
        <pc:grpChg chg="add mod">
          <ac:chgData name="Van Cauwenberghe, Bram" userId="5aa4ca49-3942-4636-a411-6b378642ebdb" providerId="ADAL" clId="{0033D2E6-25A0-43A0-878E-289427F6DCE4}" dt="2021-03-25T10:11:03.029" v="815" actId="1076"/>
          <ac:grpSpMkLst>
            <pc:docMk/>
            <pc:sldMk cId="1310939270" sldId="322"/>
            <ac:grpSpMk id="11" creationId="{F85EAF9F-0D84-4A95-870D-6B8D87F9BCFD}"/>
          </ac:grpSpMkLst>
        </pc:grpChg>
        <pc:grpChg chg="add mod">
          <ac:chgData name="Van Cauwenberghe, Bram" userId="5aa4ca49-3942-4636-a411-6b378642ebdb" providerId="ADAL" clId="{0033D2E6-25A0-43A0-878E-289427F6DCE4}" dt="2021-03-25T10:11:34.991" v="823" actId="1076"/>
          <ac:grpSpMkLst>
            <pc:docMk/>
            <pc:sldMk cId="1310939270" sldId="322"/>
            <ac:grpSpMk id="13" creationId="{9E0F6F24-AD5A-42E9-BCBB-5BADA84D23B6}"/>
          </ac:grpSpMkLst>
        </pc:grpChg>
        <pc:grpChg chg="add mod">
          <ac:chgData name="Van Cauwenberghe, Bram" userId="5aa4ca49-3942-4636-a411-6b378642ebdb" providerId="ADAL" clId="{0033D2E6-25A0-43A0-878E-289427F6DCE4}" dt="2021-03-25T10:15:13.102" v="861" actId="1076"/>
          <ac:grpSpMkLst>
            <pc:docMk/>
            <pc:sldMk cId="1310939270" sldId="322"/>
            <ac:grpSpMk id="14" creationId="{95679FDE-B3FB-49F8-A60B-7171CFFB3357}"/>
          </ac:grpSpMkLst>
        </pc:grpChg>
        <pc:grpChg chg="add mod">
          <ac:chgData name="Van Cauwenberghe, Bram" userId="5aa4ca49-3942-4636-a411-6b378642ebdb" providerId="ADAL" clId="{0033D2E6-25A0-43A0-878E-289427F6DCE4}" dt="2021-03-25T10:15:28.500" v="866" actId="1076"/>
          <ac:grpSpMkLst>
            <pc:docMk/>
            <pc:sldMk cId="1310939270" sldId="322"/>
            <ac:grpSpMk id="31" creationId="{B41FA71F-4E0F-4E71-87CF-330DA27BE89F}"/>
          </ac:grpSpMkLst>
        </pc:grpChg>
        <pc:graphicFrameChg chg="add del mod modGraphic">
          <ac:chgData name="Van Cauwenberghe, Bram" userId="5aa4ca49-3942-4636-a411-6b378642ebdb" providerId="ADAL" clId="{0033D2E6-25A0-43A0-878E-289427F6DCE4}" dt="2021-03-25T08:49:59.923" v="216" actId="478"/>
          <ac:graphicFrameMkLst>
            <pc:docMk/>
            <pc:sldMk cId="1310939270" sldId="322"/>
            <ac:graphicFrameMk id="3" creationId="{3B989EC2-AD06-4EF9-A5E3-999C90DA02EF}"/>
          </ac:graphicFrameMkLst>
        </pc:graphicFrameChg>
        <pc:graphicFrameChg chg="add del mod modGraphic">
          <ac:chgData name="Van Cauwenberghe, Bram" userId="5aa4ca49-3942-4636-a411-6b378642ebdb" providerId="ADAL" clId="{0033D2E6-25A0-43A0-878E-289427F6DCE4}" dt="2021-03-25T09:42:32.900" v="326" actId="478"/>
          <ac:graphicFrameMkLst>
            <pc:docMk/>
            <pc:sldMk cId="1310939270" sldId="322"/>
            <ac:graphicFrameMk id="6" creationId="{94A37229-1B63-4777-8EE5-1E647B88FC77}"/>
          </ac:graphicFrameMkLst>
        </pc:graphicFrameChg>
        <pc:picChg chg="mod modCrop">
          <ac:chgData name="Van Cauwenberghe, Bram" userId="5aa4ca49-3942-4636-a411-6b378642ebdb" providerId="ADAL" clId="{0033D2E6-25A0-43A0-878E-289427F6DCE4}" dt="2021-03-25T10:09:57.335" v="788" actId="732"/>
          <ac:picMkLst>
            <pc:docMk/>
            <pc:sldMk cId="1310939270" sldId="322"/>
            <ac:picMk id="7" creationId="{00000000-0008-0000-0200-000005000000}"/>
          </ac:picMkLst>
        </pc:picChg>
        <pc:picChg chg="mod modCrop">
          <ac:chgData name="Van Cauwenberghe, Bram" userId="5aa4ca49-3942-4636-a411-6b378642ebdb" providerId="ADAL" clId="{0033D2E6-25A0-43A0-878E-289427F6DCE4}" dt="2021-03-25T10:14:37.988" v="853" actId="732"/>
          <ac:picMkLst>
            <pc:docMk/>
            <pc:sldMk cId="1310939270" sldId="322"/>
            <ac:picMk id="8" creationId="{00000000-0008-0000-0100-000002000000}"/>
          </ac:picMkLst>
        </pc:picChg>
        <pc:picChg chg="del">
          <ac:chgData name="Van Cauwenberghe, Bram" userId="5aa4ca49-3942-4636-a411-6b378642ebdb" providerId="ADAL" clId="{0033D2E6-25A0-43A0-878E-289427F6DCE4}" dt="2021-03-25T10:13:24.744" v="833" actId="478"/>
          <ac:picMkLst>
            <pc:docMk/>
            <pc:sldMk cId="1310939270" sldId="322"/>
            <ac:picMk id="9" creationId="{00000000-0008-0000-0100-000008000000}"/>
          </ac:picMkLst>
        </pc:picChg>
        <pc:picChg chg="mod modCrop">
          <ac:chgData name="Van Cauwenberghe, Bram" userId="5aa4ca49-3942-4636-a411-6b378642ebdb" providerId="ADAL" clId="{0033D2E6-25A0-43A0-878E-289427F6DCE4}" dt="2021-03-25T10:11:43.044" v="824" actId="732"/>
          <ac:picMkLst>
            <pc:docMk/>
            <pc:sldMk cId="1310939270" sldId="322"/>
            <ac:picMk id="10" creationId="{00000000-0008-0000-0200-000005000000}"/>
          </ac:picMkLst>
        </pc:picChg>
        <pc:picChg chg="mod">
          <ac:chgData name="Van Cauwenberghe, Bram" userId="5aa4ca49-3942-4636-a411-6b378642ebdb" providerId="ADAL" clId="{0033D2E6-25A0-43A0-878E-289427F6DCE4}" dt="2021-03-25T10:13:16.438" v="830" actId="164"/>
          <ac:picMkLst>
            <pc:docMk/>
            <pc:sldMk cId="1310939270" sldId="322"/>
            <ac:picMk id="21" creationId="{64EABB98-1EC9-48CA-9B1B-EC289CC73CFB}"/>
          </ac:picMkLst>
        </pc:picChg>
        <pc:picChg chg="del">
          <ac:chgData name="Van Cauwenberghe, Bram" userId="5aa4ca49-3942-4636-a411-6b378642ebdb" providerId="ADAL" clId="{0033D2E6-25A0-43A0-878E-289427F6DCE4}" dt="2021-03-25T10:09:07.455" v="775" actId="478"/>
          <ac:picMkLst>
            <pc:docMk/>
            <pc:sldMk cId="1310939270" sldId="322"/>
            <ac:picMk id="22" creationId="{685B0919-67B8-4EA6-9567-5C371E9291DA}"/>
          </ac:picMkLst>
        </pc:picChg>
        <pc:picChg chg="add mod">
          <ac:chgData name="Van Cauwenberghe, Bram" userId="5aa4ca49-3942-4636-a411-6b378642ebdb" providerId="ADAL" clId="{0033D2E6-25A0-43A0-878E-289427F6DCE4}" dt="2021-03-25T10:11:05.471" v="816" actId="1076"/>
          <ac:picMkLst>
            <pc:docMk/>
            <pc:sldMk cId="1310939270" sldId="322"/>
            <ac:picMk id="28" creationId="{6AC83562-452B-4635-8C93-82AC375F1A01}"/>
          </ac:picMkLst>
        </pc:picChg>
        <pc:picChg chg="add mod">
          <ac:chgData name="Van Cauwenberghe, Bram" userId="5aa4ca49-3942-4636-a411-6b378642ebdb" providerId="ADAL" clId="{0033D2E6-25A0-43A0-878E-289427F6DCE4}" dt="2021-03-25T10:17:43.617" v="892" actId="1037"/>
          <ac:picMkLst>
            <pc:docMk/>
            <pc:sldMk cId="1310939270" sldId="322"/>
            <ac:picMk id="36" creationId="{24732F2D-9E82-4AB6-BFF7-C6189626617A}"/>
          </ac:picMkLst>
        </pc:picChg>
      </pc:sldChg>
      <pc:sldChg chg="addSp delSp modSp add mod ord">
        <pc:chgData name="Van Cauwenberghe, Bram" userId="5aa4ca49-3942-4636-a411-6b378642ebdb" providerId="ADAL" clId="{0033D2E6-25A0-43A0-878E-289427F6DCE4}" dt="2021-03-25T10:40:57.426" v="1005" actId="6549"/>
        <pc:sldMkLst>
          <pc:docMk/>
          <pc:sldMk cId="3249661495" sldId="323"/>
        </pc:sldMkLst>
        <pc:spChg chg="del">
          <ac:chgData name="Van Cauwenberghe, Bram" userId="5aa4ca49-3942-4636-a411-6b378642ebdb" providerId="ADAL" clId="{0033D2E6-25A0-43A0-878E-289427F6DCE4}" dt="2021-03-25T08:28:58.296" v="71" actId="478"/>
          <ac:spMkLst>
            <pc:docMk/>
            <pc:sldMk cId="3249661495" sldId="323"/>
            <ac:spMk id="6" creationId="{F7B7E9A2-52A6-43D8-99AD-3CA64DA4CC83}"/>
          </ac:spMkLst>
        </pc:spChg>
        <pc:spChg chg="del">
          <ac:chgData name="Van Cauwenberghe, Bram" userId="5aa4ca49-3942-4636-a411-6b378642ebdb" providerId="ADAL" clId="{0033D2E6-25A0-43A0-878E-289427F6DCE4}" dt="2021-03-25T08:20:16.796" v="70" actId="478"/>
          <ac:spMkLst>
            <pc:docMk/>
            <pc:sldMk cId="3249661495" sldId="323"/>
            <ac:spMk id="9" creationId="{303E176E-4798-4596-B4EC-1C19CAEF1BD8}"/>
          </ac:spMkLst>
        </pc:spChg>
        <pc:spChg chg="mod">
          <ac:chgData name="Van Cauwenberghe, Bram" userId="5aa4ca49-3942-4636-a411-6b378642ebdb" providerId="ADAL" clId="{0033D2E6-25A0-43A0-878E-289427F6DCE4}" dt="2021-03-25T10:40:57.426" v="1005" actId="6549"/>
          <ac:spMkLst>
            <pc:docMk/>
            <pc:sldMk cId="3249661495" sldId="323"/>
            <ac:spMk id="12" creationId="{4224D454-37AF-4A25-B091-9AC2519850B1}"/>
          </ac:spMkLst>
        </pc:spChg>
        <pc:graphicFrameChg chg="add mod modGraphic">
          <ac:chgData name="Van Cauwenberghe, Bram" userId="5aa4ca49-3942-4636-a411-6b378642ebdb" providerId="ADAL" clId="{0033D2E6-25A0-43A0-878E-289427F6DCE4}" dt="2021-03-25T10:39:18.938" v="979" actId="207"/>
          <ac:graphicFrameMkLst>
            <pc:docMk/>
            <pc:sldMk cId="3249661495" sldId="323"/>
            <ac:graphicFrameMk id="2" creationId="{FF550E4D-561E-4C6A-A419-AF724E88EB06}"/>
          </ac:graphicFrameMkLst>
        </pc:graphicFrameChg>
        <pc:graphicFrameChg chg="del">
          <ac:chgData name="Van Cauwenberghe, Bram" userId="5aa4ca49-3942-4636-a411-6b378642ebdb" providerId="ADAL" clId="{0033D2E6-25A0-43A0-878E-289427F6DCE4}" dt="2021-03-25T08:29:04.465" v="72" actId="478"/>
          <ac:graphicFrameMkLst>
            <pc:docMk/>
            <pc:sldMk cId="3249661495" sldId="323"/>
            <ac:graphicFrameMk id="3" creationId="{98D02009-F058-48F3-B8C1-48C5DB1CE845}"/>
          </ac:graphicFrameMkLst>
        </pc:graphicFrameChg>
      </pc:sldChg>
      <pc:sldChg chg="del">
        <pc:chgData name="Van Cauwenberghe, Bram" userId="5aa4ca49-3942-4636-a411-6b378642ebdb" providerId="ADAL" clId="{0033D2E6-25A0-43A0-878E-289427F6DCE4}" dt="2021-03-25T08:04:19.450" v="36" actId="47"/>
        <pc:sldMkLst>
          <pc:docMk/>
          <pc:sldMk cId="649445802" sldId="324"/>
        </pc:sldMkLst>
      </pc:sldChg>
      <pc:sldChg chg="addSp delSp modSp add mod">
        <pc:chgData name="Van Cauwenberghe, Bram" userId="5aa4ca49-3942-4636-a411-6b378642ebdb" providerId="ADAL" clId="{0033D2E6-25A0-43A0-878E-289427F6DCE4}" dt="2021-03-25T10:40:51.572" v="1001" actId="20577"/>
        <pc:sldMkLst>
          <pc:docMk/>
          <pc:sldMk cId="3185256248" sldId="324"/>
        </pc:sldMkLst>
        <pc:spChg chg="mod">
          <ac:chgData name="Van Cauwenberghe, Bram" userId="5aa4ca49-3942-4636-a411-6b378642ebdb" providerId="ADAL" clId="{0033D2E6-25A0-43A0-878E-289427F6DCE4}" dt="2021-03-25T10:40:51.572" v="1001" actId="20577"/>
          <ac:spMkLst>
            <pc:docMk/>
            <pc:sldMk cId="3185256248" sldId="324"/>
            <ac:spMk id="12" creationId="{4224D454-37AF-4A25-B091-9AC2519850B1}"/>
          </ac:spMkLst>
        </pc:spChg>
        <pc:graphicFrameChg chg="del mod modGraphic">
          <ac:chgData name="Van Cauwenberghe, Bram" userId="5aa4ca49-3942-4636-a411-6b378642ebdb" providerId="ADAL" clId="{0033D2E6-25A0-43A0-878E-289427F6DCE4}" dt="2021-03-25T08:35:44.518" v="135" actId="478"/>
          <ac:graphicFrameMkLst>
            <pc:docMk/>
            <pc:sldMk cId="3185256248" sldId="324"/>
            <ac:graphicFrameMk id="2" creationId="{FF550E4D-561E-4C6A-A419-AF724E88EB06}"/>
          </ac:graphicFrameMkLst>
        </pc:graphicFrameChg>
        <pc:graphicFrameChg chg="add mod modGraphic">
          <ac:chgData name="Van Cauwenberghe, Bram" userId="5aa4ca49-3942-4636-a411-6b378642ebdb" providerId="ADAL" clId="{0033D2E6-25A0-43A0-878E-289427F6DCE4}" dt="2021-03-25T10:38:49.864" v="972" actId="207"/>
          <ac:graphicFrameMkLst>
            <pc:docMk/>
            <pc:sldMk cId="3185256248" sldId="324"/>
            <ac:graphicFrameMk id="7" creationId="{32C5DA39-BABC-4411-9511-D8DFA2F62A1A}"/>
          </ac:graphicFrameMkLst>
        </pc:graphicFrameChg>
      </pc:sldChg>
      <pc:sldChg chg="modSp add mod">
        <pc:chgData name="Van Cauwenberghe, Bram" userId="5aa4ca49-3942-4636-a411-6b378642ebdb" providerId="ADAL" clId="{0033D2E6-25A0-43A0-878E-289427F6DCE4}" dt="2021-03-25T10:40:46.618" v="997" actId="20577"/>
        <pc:sldMkLst>
          <pc:docMk/>
          <pc:sldMk cId="722020296" sldId="325"/>
        </pc:sldMkLst>
        <pc:spChg chg="mod">
          <ac:chgData name="Van Cauwenberghe, Bram" userId="5aa4ca49-3942-4636-a411-6b378642ebdb" providerId="ADAL" clId="{0033D2E6-25A0-43A0-878E-289427F6DCE4}" dt="2021-03-25T10:40:46.618" v="997" actId="20577"/>
          <ac:spMkLst>
            <pc:docMk/>
            <pc:sldMk cId="722020296" sldId="325"/>
            <ac:spMk id="12" creationId="{4224D454-37AF-4A25-B091-9AC2519850B1}"/>
          </ac:spMkLst>
        </pc:spChg>
        <pc:graphicFrameChg chg="mod modGraphic">
          <ac:chgData name="Van Cauwenberghe, Bram" userId="5aa4ca49-3942-4636-a411-6b378642ebdb" providerId="ADAL" clId="{0033D2E6-25A0-43A0-878E-289427F6DCE4}" dt="2021-03-25T10:38:14.095" v="958" actId="207"/>
          <ac:graphicFrameMkLst>
            <pc:docMk/>
            <pc:sldMk cId="722020296" sldId="325"/>
            <ac:graphicFrameMk id="7" creationId="{32C5DA39-BABC-4411-9511-D8DFA2F62A1A}"/>
          </ac:graphicFrameMkLst>
        </pc:graphicFrameChg>
      </pc:sldChg>
      <pc:sldChg chg="del">
        <pc:chgData name="Van Cauwenberghe, Bram" userId="5aa4ca49-3942-4636-a411-6b378642ebdb" providerId="ADAL" clId="{0033D2E6-25A0-43A0-878E-289427F6DCE4}" dt="2021-03-25T08:04:19.450" v="36" actId="47"/>
        <pc:sldMkLst>
          <pc:docMk/>
          <pc:sldMk cId="2597960605" sldId="325"/>
        </pc:sldMkLst>
      </pc:sldChg>
      <pc:sldChg chg="addSp delSp modSp add mod">
        <pc:chgData name="Van Cauwenberghe, Bram" userId="5aa4ca49-3942-4636-a411-6b378642ebdb" providerId="ADAL" clId="{0033D2E6-25A0-43A0-878E-289427F6DCE4}" dt="2021-03-25T10:08:05.978" v="771" actId="14100"/>
        <pc:sldMkLst>
          <pc:docMk/>
          <pc:sldMk cId="51090504" sldId="326"/>
        </pc:sldMkLst>
        <pc:spChg chg="del">
          <ac:chgData name="Van Cauwenberghe, Bram" userId="5aa4ca49-3942-4636-a411-6b378642ebdb" providerId="ADAL" clId="{0033D2E6-25A0-43A0-878E-289427F6DCE4}" dt="2021-03-25T09:40:43.732" v="296" actId="478"/>
          <ac:spMkLst>
            <pc:docMk/>
            <pc:sldMk cId="51090504" sldId="326"/>
            <ac:spMk id="6" creationId="{F7B7E9A2-52A6-43D8-99AD-3CA64DA4CC83}"/>
          </ac:spMkLst>
        </pc:spChg>
        <pc:spChg chg="del">
          <ac:chgData name="Van Cauwenberghe, Bram" userId="5aa4ca49-3942-4636-a411-6b378642ebdb" providerId="ADAL" clId="{0033D2E6-25A0-43A0-878E-289427F6DCE4}" dt="2021-03-25T09:40:45.748" v="297" actId="478"/>
          <ac:spMkLst>
            <pc:docMk/>
            <pc:sldMk cId="51090504" sldId="326"/>
            <ac:spMk id="9" creationId="{303E176E-4798-4596-B4EC-1C19CAEF1BD8}"/>
          </ac:spMkLst>
        </pc:spChg>
        <pc:spChg chg="add mod">
          <ac:chgData name="Van Cauwenberghe, Bram" userId="5aa4ca49-3942-4636-a411-6b378642ebdb" providerId="ADAL" clId="{0033D2E6-25A0-43A0-878E-289427F6DCE4}" dt="2021-03-25T09:44:23.679" v="455" actId="1076"/>
          <ac:spMkLst>
            <pc:docMk/>
            <pc:sldMk cId="51090504" sldId="326"/>
            <ac:spMk id="10" creationId="{7DF89395-E671-4ADC-ACE2-B193883A5092}"/>
          </ac:spMkLst>
        </pc:spChg>
        <pc:spChg chg="add mod">
          <ac:chgData name="Van Cauwenberghe, Bram" userId="5aa4ca49-3942-4636-a411-6b378642ebdb" providerId="ADAL" clId="{0033D2E6-25A0-43A0-878E-289427F6DCE4}" dt="2021-03-25T09:50:16.280" v="583" actId="1076"/>
          <ac:spMkLst>
            <pc:docMk/>
            <pc:sldMk cId="51090504" sldId="326"/>
            <ac:spMk id="13" creationId="{CF68A408-D671-4982-B992-3EAA1DF895EB}"/>
          </ac:spMkLst>
        </pc:spChg>
        <pc:spChg chg="add mod">
          <ac:chgData name="Van Cauwenberghe, Bram" userId="5aa4ca49-3942-4636-a411-6b378642ebdb" providerId="ADAL" clId="{0033D2E6-25A0-43A0-878E-289427F6DCE4}" dt="2021-03-25T10:08:05.978" v="771" actId="14100"/>
          <ac:spMkLst>
            <pc:docMk/>
            <pc:sldMk cId="51090504" sldId="326"/>
            <ac:spMk id="14" creationId="{1BCF10C5-8AF4-471C-8949-585C72DC796E}"/>
          </ac:spMkLst>
        </pc:spChg>
        <pc:spChg chg="add mod">
          <ac:chgData name="Van Cauwenberghe, Bram" userId="5aa4ca49-3942-4636-a411-6b378642ebdb" providerId="ADAL" clId="{0033D2E6-25A0-43A0-878E-289427F6DCE4}" dt="2021-03-25T09:51:30.368" v="591" actId="207"/>
          <ac:spMkLst>
            <pc:docMk/>
            <pc:sldMk cId="51090504" sldId="326"/>
            <ac:spMk id="16" creationId="{A9D1154E-A253-4DBE-AA13-20D3D9445602}"/>
          </ac:spMkLst>
        </pc:spChg>
        <pc:spChg chg="add mod">
          <ac:chgData name="Van Cauwenberghe, Bram" userId="5aa4ca49-3942-4636-a411-6b378642ebdb" providerId="ADAL" clId="{0033D2E6-25A0-43A0-878E-289427F6DCE4}" dt="2021-03-25T09:49:56.567" v="578" actId="1076"/>
          <ac:spMkLst>
            <pc:docMk/>
            <pc:sldMk cId="51090504" sldId="326"/>
            <ac:spMk id="18" creationId="{7E831277-406F-4F61-8D74-128353F26353}"/>
          </ac:spMkLst>
        </pc:spChg>
        <pc:spChg chg="add mod">
          <ac:chgData name="Van Cauwenberghe, Bram" userId="5aa4ca49-3942-4636-a411-6b378642ebdb" providerId="ADAL" clId="{0033D2E6-25A0-43A0-878E-289427F6DCE4}" dt="2021-03-25T09:50:16.280" v="583" actId="1076"/>
          <ac:spMkLst>
            <pc:docMk/>
            <pc:sldMk cId="51090504" sldId="326"/>
            <ac:spMk id="19" creationId="{285CE6B9-E8F6-4111-B306-7C9AF6919975}"/>
          </ac:spMkLst>
        </pc:spChg>
        <pc:spChg chg="add mod">
          <ac:chgData name="Van Cauwenberghe, Bram" userId="5aa4ca49-3942-4636-a411-6b378642ebdb" providerId="ADAL" clId="{0033D2E6-25A0-43A0-878E-289427F6DCE4}" dt="2021-03-25T09:51:33.392" v="592" actId="207"/>
          <ac:spMkLst>
            <pc:docMk/>
            <pc:sldMk cId="51090504" sldId="326"/>
            <ac:spMk id="20" creationId="{F28575BB-C728-4ED5-89BD-9C8B06C18ACD}"/>
          </ac:spMkLst>
        </pc:spChg>
        <pc:spChg chg="add mod">
          <ac:chgData name="Van Cauwenberghe, Bram" userId="5aa4ca49-3942-4636-a411-6b378642ebdb" providerId="ADAL" clId="{0033D2E6-25A0-43A0-878E-289427F6DCE4}" dt="2021-03-25T09:51:36.711" v="593" actId="207"/>
          <ac:spMkLst>
            <pc:docMk/>
            <pc:sldMk cId="51090504" sldId="326"/>
            <ac:spMk id="22" creationId="{F9317C7B-9606-4B90-A388-55387D30FDDA}"/>
          </ac:spMkLst>
        </pc:spChg>
        <pc:graphicFrameChg chg="add del modGraphic">
          <ac:chgData name="Van Cauwenberghe, Bram" userId="5aa4ca49-3942-4636-a411-6b378642ebdb" providerId="ADAL" clId="{0033D2E6-25A0-43A0-878E-289427F6DCE4}" dt="2021-03-25T09:41:05.286" v="300" actId="478"/>
          <ac:graphicFrameMkLst>
            <pc:docMk/>
            <pc:sldMk cId="51090504" sldId="326"/>
            <ac:graphicFrameMk id="2" creationId="{0903BEA3-CC27-40CC-92CE-3483F9783403}"/>
          </ac:graphicFrameMkLst>
        </pc:graphicFrameChg>
        <pc:graphicFrameChg chg="del">
          <ac:chgData name="Van Cauwenberghe, Bram" userId="5aa4ca49-3942-4636-a411-6b378642ebdb" providerId="ADAL" clId="{0033D2E6-25A0-43A0-878E-289427F6DCE4}" dt="2021-03-25T09:40:42.502" v="295" actId="478"/>
          <ac:graphicFrameMkLst>
            <pc:docMk/>
            <pc:sldMk cId="51090504" sldId="326"/>
            <ac:graphicFrameMk id="3" creationId="{98D02009-F058-48F3-B8C1-48C5DB1CE845}"/>
          </ac:graphicFrameMkLst>
        </pc:graphicFrameChg>
        <pc:picChg chg="add mod modCrop">
          <ac:chgData name="Van Cauwenberghe, Bram" userId="5aa4ca49-3942-4636-a411-6b378642ebdb" providerId="ADAL" clId="{0033D2E6-25A0-43A0-878E-289427F6DCE4}" dt="2021-03-25T09:44:26.759" v="456" actId="1076"/>
          <ac:picMkLst>
            <pc:docMk/>
            <pc:sldMk cId="51090504" sldId="326"/>
            <ac:picMk id="11" creationId="{00000000-0008-0000-0100-000004000000}"/>
          </ac:picMkLst>
        </pc:picChg>
        <pc:picChg chg="add mod modCrop">
          <ac:chgData name="Van Cauwenberghe, Bram" userId="5aa4ca49-3942-4636-a411-6b378642ebdb" providerId="ADAL" clId="{0033D2E6-25A0-43A0-878E-289427F6DCE4}" dt="2021-03-25T09:47:07.292" v="483" actId="1076"/>
          <ac:picMkLst>
            <pc:docMk/>
            <pc:sldMk cId="51090504" sldId="326"/>
            <ac:picMk id="15" creationId="{00000000-0008-0000-0400-000005000000}"/>
          </ac:picMkLst>
        </pc:picChg>
        <pc:picChg chg="add mod">
          <ac:chgData name="Van Cauwenberghe, Bram" userId="5aa4ca49-3942-4636-a411-6b378642ebdb" providerId="ADAL" clId="{0033D2E6-25A0-43A0-878E-289427F6DCE4}" dt="2021-03-25T09:50:04.873" v="581" actId="1076"/>
          <ac:picMkLst>
            <pc:docMk/>
            <pc:sldMk cId="51090504" sldId="326"/>
            <ac:picMk id="17" creationId="{00000000-0008-0000-0800-000004000000}"/>
          </ac:picMkLst>
        </pc:picChg>
        <pc:picChg chg="add mod">
          <ac:chgData name="Van Cauwenberghe, Bram" userId="5aa4ca49-3942-4636-a411-6b378642ebdb" providerId="ADAL" clId="{0033D2E6-25A0-43A0-878E-289427F6DCE4}" dt="2021-03-25T09:51:22.413" v="590" actId="14100"/>
          <ac:picMkLst>
            <pc:docMk/>
            <pc:sldMk cId="51090504" sldId="326"/>
            <ac:picMk id="21" creationId="{00000000-0008-0000-0800-000006000000}"/>
          </ac:picMkLst>
        </pc:picChg>
      </pc:sldChg>
      <pc:sldChg chg="new del">
        <pc:chgData name="Van Cauwenberghe, Bram" userId="5aa4ca49-3942-4636-a411-6b378642ebdb" providerId="ADAL" clId="{0033D2E6-25A0-43A0-878E-289427F6DCE4}" dt="2021-03-25T08:48:19.388" v="194" actId="680"/>
        <pc:sldMkLst>
          <pc:docMk/>
          <pc:sldMk cId="1182187706" sldId="326"/>
        </pc:sldMkLst>
      </pc:sldChg>
      <pc:sldChg chg="addSp delSp modSp add mod">
        <pc:chgData name="Van Cauwenberghe, Bram" userId="5aa4ca49-3942-4636-a411-6b378642ebdb" providerId="ADAL" clId="{0033D2E6-25A0-43A0-878E-289427F6DCE4}" dt="2021-03-25T10:17:24.252" v="887" actId="1076"/>
        <pc:sldMkLst>
          <pc:docMk/>
          <pc:sldMk cId="357390562" sldId="327"/>
        </pc:sldMkLst>
        <pc:spChg chg="add mod">
          <ac:chgData name="Van Cauwenberghe, Bram" userId="5aa4ca49-3942-4636-a411-6b378642ebdb" providerId="ADAL" clId="{0033D2E6-25A0-43A0-878E-289427F6DCE4}" dt="2021-03-25T10:06:30.982" v="758" actId="1076"/>
          <ac:spMkLst>
            <pc:docMk/>
            <pc:sldMk cId="357390562" sldId="327"/>
            <ac:spMk id="2" creationId="{739EDF90-5A59-4218-B395-10A0EE6EF96E}"/>
          </ac:spMkLst>
        </pc:spChg>
        <pc:spChg chg="mod">
          <ac:chgData name="Van Cauwenberghe, Bram" userId="5aa4ca49-3942-4636-a411-6b378642ebdb" providerId="ADAL" clId="{0033D2E6-25A0-43A0-878E-289427F6DCE4}" dt="2021-03-25T09:55:03.700" v="662" actId="20577"/>
          <ac:spMkLst>
            <pc:docMk/>
            <pc:sldMk cId="357390562" sldId="327"/>
            <ac:spMk id="10" creationId="{7DF89395-E671-4ADC-ACE2-B193883A5092}"/>
          </ac:spMkLst>
        </pc:spChg>
        <pc:spChg chg="del">
          <ac:chgData name="Van Cauwenberghe, Bram" userId="5aa4ca49-3942-4636-a411-6b378642ebdb" providerId="ADAL" clId="{0033D2E6-25A0-43A0-878E-289427F6DCE4}" dt="2021-03-25T09:57:04.643" v="713" actId="478"/>
          <ac:spMkLst>
            <pc:docMk/>
            <pc:sldMk cId="357390562" sldId="327"/>
            <ac:spMk id="13" creationId="{CF68A408-D671-4982-B992-3EAA1DF895EB}"/>
          </ac:spMkLst>
        </pc:spChg>
        <pc:spChg chg="del">
          <ac:chgData name="Van Cauwenberghe, Bram" userId="5aa4ca49-3942-4636-a411-6b378642ebdb" providerId="ADAL" clId="{0033D2E6-25A0-43A0-878E-289427F6DCE4}" dt="2021-03-25T09:55:11.612" v="663" actId="478"/>
          <ac:spMkLst>
            <pc:docMk/>
            <pc:sldMk cId="357390562" sldId="327"/>
            <ac:spMk id="14" creationId="{1BCF10C5-8AF4-471C-8949-585C72DC796E}"/>
          </ac:spMkLst>
        </pc:spChg>
        <pc:spChg chg="mod">
          <ac:chgData name="Van Cauwenberghe, Bram" userId="5aa4ca49-3942-4636-a411-6b378642ebdb" providerId="ADAL" clId="{0033D2E6-25A0-43A0-878E-289427F6DCE4}" dt="2021-03-25T10:17:24.252" v="887" actId="1076"/>
          <ac:spMkLst>
            <pc:docMk/>
            <pc:sldMk cId="357390562" sldId="327"/>
            <ac:spMk id="16" creationId="{A9D1154E-A253-4DBE-AA13-20D3D9445602}"/>
          </ac:spMkLst>
        </pc:spChg>
        <pc:spChg chg="mod">
          <ac:chgData name="Van Cauwenberghe, Bram" userId="5aa4ca49-3942-4636-a411-6b378642ebdb" providerId="ADAL" clId="{0033D2E6-25A0-43A0-878E-289427F6DCE4}" dt="2021-03-25T10:06:25.765" v="756" actId="1076"/>
          <ac:spMkLst>
            <pc:docMk/>
            <pc:sldMk cId="357390562" sldId="327"/>
            <ac:spMk id="18" creationId="{7E831277-406F-4F61-8D74-128353F26353}"/>
          </ac:spMkLst>
        </pc:spChg>
        <pc:spChg chg="del">
          <ac:chgData name="Van Cauwenberghe, Bram" userId="5aa4ca49-3942-4636-a411-6b378642ebdb" providerId="ADAL" clId="{0033D2E6-25A0-43A0-878E-289427F6DCE4}" dt="2021-03-25T09:57:16.466" v="733" actId="478"/>
          <ac:spMkLst>
            <pc:docMk/>
            <pc:sldMk cId="357390562" sldId="327"/>
            <ac:spMk id="19" creationId="{285CE6B9-E8F6-4111-B306-7C9AF6919975}"/>
          </ac:spMkLst>
        </pc:spChg>
        <pc:spChg chg="del">
          <ac:chgData name="Van Cauwenberghe, Bram" userId="5aa4ca49-3942-4636-a411-6b378642ebdb" providerId="ADAL" clId="{0033D2E6-25A0-43A0-878E-289427F6DCE4}" dt="2021-03-25T09:53:34.803" v="645" actId="478"/>
          <ac:spMkLst>
            <pc:docMk/>
            <pc:sldMk cId="357390562" sldId="327"/>
            <ac:spMk id="20" creationId="{F28575BB-C728-4ED5-89BD-9C8B06C18ACD}"/>
          </ac:spMkLst>
        </pc:spChg>
        <pc:spChg chg="del">
          <ac:chgData name="Van Cauwenberghe, Bram" userId="5aa4ca49-3942-4636-a411-6b378642ebdb" providerId="ADAL" clId="{0033D2E6-25A0-43A0-878E-289427F6DCE4}" dt="2021-03-25T09:53:35.987" v="646" actId="478"/>
          <ac:spMkLst>
            <pc:docMk/>
            <pc:sldMk cId="357390562" sldId="327"/>
            <ac:spMk id="22" creationId="{F9317C7B-9606-4B90-A388-55387D30FDDA}"/>
          </ac:spMkLst>
        </pc:spChg>
        <pc:spChg chg="add mod">
          <ac:chgData name="Van Cauwenberghe, Bram" userId="5aa4ca49-3942-4636-a411-6b378642ebdb" providerId="ADAL" clId="{0033D2E6-25A0-43A0-878E-289427F6DCE4}" dt="2021-03-25T10:06:28.934" v="757" actId="1076"/>
          <ac:spMkLst>
            <pc:docMk/>
            <pc:sldMk cId="357390562" sldId="327"/>
            <ac:spMk id="23" creationId="{7917D102-4B32-4025-87DE-847EC9908F56}"/>
          </ac:spMkLst>
        </pc:spChg>
        <pc:picChg chg="add mod">
          <ac:chgData name="Van Cauwenberghe, Bram" userId="5aa4ca49-3942-4636-a411-6b378642ebdb" providerId="ADAL" clId="{0033D2E6-25A0-43A0-878E-289427F6DCE4}" dt="2021-03-25T10:17:20.491" v="885" actId="1076"/>
          <ac:picMkLst>
            <pc:docMk/>
            <pc:sldMk cId="357390562" sldId="327"/>
            <ac:picMk id="3" creationId="{B3ACE7BB-1B16-4ECD-A18A-1C730E0FA435}"/>
          </ac:picMkLst>
        </pc:picChg>
        <pc:picChg chg="del">
          <ac:chgData name="Van Cauwenberghe, Bram" userId="5aa4ca49-3942-4636-a411-6b378642ebdb" providerId="ADAL" clId="{0033D2E6-25A0-43A0-878E-289427F6DCE4}" dt="2021-03-25T09:53:27.612" v="641" actId="478"/>
          <ac:picMkLst>
            <pc:docMk/>
            <pc:sldMk cId="357390562" sldId="327"/>
            <ac:picMk id="11" creationId="{00000000-0008-0000-0100-000004000000}"/>
          </ac:picMkLst>
        </pc:picChg>
        <pc:picChg chg="del">
          <ac:chgData name="Van Cauwenberghe, Bram" userId="5aa4ca49-3942-4636-a411-6b378642ebdb" providerId="ADAL" clId="{0033D2E6-25A0-43A0-878E-289427F6DCE4}" dt="2021-03-25T09:53:32.531" v="644" actId="478"/>
          <ac:picMkLst>
            <pc:docMk/>
            <pc:sldMk cId="357390562" sldId="327"/>
            <ac:picMk id="15" creationId="{00000000-0008-0000-0400-000005000000}"/>
          </ac:picMkLst>
        </pc:picChg>
        <pc:picChg chg="del">
          <ac:chgData name="Van Cauwenberghe, Bram" userId="5aa4ca49-3942-4636-a411-6b378642ebdb" providerId="ADAL" clId="{0033D2E6-25A0-43A0-878E-289427F6DCE4}" dt="2021-03-25T09:53:28.955" v="642" actId="478"/>
          <ac:picMkLst>
            <pc:docMk/>
            <pc:sldMk cId="357390562" sldId="327"/>
            <ac:picMk id="17" creationId="{00000000-0008-0000-0800-000004000000}"/>
          </ac:picMkLst>
        </pc:picChg>
        <pc:picChg chg="del">
          <ac:chgData name="Van Cauwenberghe, Bram" userId="5aa4ca49-3942-4636-a411-6b378642ebdb" providerId="ADAL" clId="{0033D2E6-25A0-43A0-878E-289427F6DCE4}" dt="2021-03-25T09:53:31.979" v="643" actId="478"/>
          <ac:picMkLst>
            <pc:docMk/>
            <pc:sldMk cId="357390562" sldId="327"/>
            <ac:picMk id="21" creationId="{00000000-0008-0000-0800-000006000000}"/>
          </ac:picMkLst>
        </pc:picChg>
        <pc:picChg chg="add mod">
          <ac:chgData name="Van Cauwenberghe, Bram" userId="5aa4ca49-3942-4636-a411-6b378642ebdb" providerId="ADAL" clId="{0033D2E6-25A0-43A0-878E-289427F6DCE4}" dt="2021-03-25T10:17:21.739" v="886" actId="1076"/>
          <ac:picMkLst>
            <pc:docMk/>
            <pc:sldMk cId="357390562" sldId="327"/>
            <ac:picMk id="24" creationId="{00000000-0008-0000-0900-000007000000}"/>
          </ac:picMkLst>
        </pc:picChg>
        <pc:picChg chg="add mod">
          <ac:chgData name="Van Cauwenberghe, Bram" userId="5aa4ca49-3942-4636-a411-6b378642ebdb" providerId="ADAL" clId="{0033D2E6-25A0-43A0-878E-289427F6DCE4}" dt="2021-03-25T10:06:39.293" v="760" actId="1076"/>
          <ac:picMkLst>
            <pc:docMk/>
            <pc:sldMk cId="357390562" sldId="327"/>
            <ac:picMk id="28" creationId="{0E40C470-7A07-4965-81D9-0AA2389E6428}"/>
          </ac:picMkLst>
        </pc:picChg>
      </pc:sldChg>
      <pc:sldChg chg="addSp delSp modSp add mod ord">
        <pc:chgData name="Van Cauwenberghe, Bram" userId="5aa4ca49-3942-4636-a411-6b378642ebdb" providerId="ADAL" clId="{0033D2E6-25A0-43A0-878E-289427F6DCE4}" dt="2021-03-26T11:35:09.561" v="2419" actId="14100"/>
        <pc:sldMkLst>
          <pc:docMk/>
          <pc:sldMk cId="2699542012" sldId="328"/>
        </pc:sldMkLst>
        <pc:spChg chg="del mod">
          <ac:chgData name="Van Cauwenberghe, Bram" userId="5aa4ca49-3942-4636-a411-6b378642ebdb" providerId="ADAL" clId="{0033D2E6-25A0-43A0-878E-289427F6DCE4}" dt="2021-03-26T11:31:03.620" v="2338" actId="21"/>
          <ac:spMkLst>
            <pc:docMk/>
            <pc:sldMk cId="2699542012" sldId="328"/>
            <ac:spMk id="2" creationId="{739EDF90-5A59-4218-B395-10A0EE6EF96E}"/>
          </ac:spMkLst>
        </pc:spChg>
        <pc:spChg chg="add mod">
          <ac:chgData name="Van Cauwenberghe, Bram" userId="5aa4ca49-3942-4636-a411-6b378642ebdb" providerId="ADAL" clId="{0033D2E6-25A0-43A0-878E-289427F6DCE4}" dt="2021-03-26T11:34:42.725" v="2415" actId="1076"/>
          <ac:spMkLst>
            <pc:docMk/>
            <pc:sldMk cId="2699542012" sldId="328"/>
            <ac:spMk id="3" creationId="{2A5EBE0E-292F-465D-966E-073EA5AAAB43}"/>
          </ac:spMkLst>
        </pc:spChg>
        <pc:spChg chg="add mod">
          <ac:chgData name="Van Cauwenberghe, Bram" userId="5aa4ca49-3942-4636-a411-6b378642ebdb" providerId="ADAL" clId="{0033D2E6-25A0-43A0-878E-289427F6DCE4}" dt="2021-03-25T13:59:41.797" v="2335" actId="115"/>
          <ac:spMkLst>
            <pc:docMk/>
            <pc:sldMk cId="2699542012" sldId="328"/>
            <ac:spMk id="6" creationId="{2E83FBA5-E60A-40A4-9631-1F8575D65C1B}"/>
          </ac:spMkLst>
        </pc:spChg>
        <pc:spChg chg="mod">
          <ac:chgData name="Van Cauwenberghe, Bram" userId="5aa4ca49-3942-4636-a411-6b378642ebdb" providerId="ADAL" clId="{0033D2E6-25A0-43A0-878E-289427F6DCE4}" dt="2021-03-26T11:34:29.815" v="2412" actId="5793"/>
          <ac:spMkLst>
            <pc:docMk/>
            <pc:sldMk cId="2699542012" sldId="328"/>
            <ac:spMk id="10" creationId="{7DF89395-E671-4ADC-ACE2-B193883A5092}"/>
          </ac:spMkLst>
        </pc:spChg>
        <pc:spChg chg="mod">
          <ac:chgData name="Van Cauwenberghe, Bram" userId="5aa4ca49-3942-4636-a411-6b378642ebdb" providerId="ADAL" clId="{0033D2E6-25A0-43A0-878E-289427F6DCE4}" dt="2021-03-25T13:07:23.163" v="1967" actId="20577"/>
          <ac:spMkLst>
            <pc:docMk/>
            <pc:sldMk cId="2699542012" sldId="328"/>
            <ac:spMk id="12" creationId="{4224D454-37AF-4A25-B091-9AC2519850B1}"/>
          </ac:spMkLst>
        </pc:spChg>
        <pc:spChg chg="del">
          <ac:chgData name="Van Cauwenberghe, Bram" userId="5aa4ca49-3942-4636-a411-6b378642ebdb" providerId="ADAL" clId="{0033D2E6-25A0-43A0-878E-289427F6DCE4}" dt="2021-03-25T12:40:24.221" v="1058" actId="478"/>
          <ac:spMkLst>
            <pc:docMk/>
            <pc:sldMk cId="2699542012" sldId="328"/>
            <ac:spMk id="16" creationId="{A9D1154E-A253-4DBE-AA13-20D3D9445602}"/>
          </ac:spMkLst>
        </pc:spChg>
        <pc:spChg chg="del">
          <ac:chgData name="Van Cauwenberghe, Bram" userId="5aa4ca49-3942-4636-a411-6b378642ebdb" providerId="ADAL" clId="{0033D2E6-25A0-43A0-878E-289427F6DCE4}" dt="2021-03-25T12:40:21.717" v="1055" actId="478"/>
          <ac:spMkLst>
            <pc:docMk/>
            <pc:sldMk cId="2699542012" sldId="328"/>
            <ac:spMk id="18" creationId="{7E831277-406F-4F61-8D74-128353F26353}"/>
          </ac:spMkLst>
        </pc:spChg>
        <pc:spChg chg="del">
          <ac:chgData name="Van Cauwenberghe, Bram" userId="5aa4ca49-3942-4636-a411-6b378642ebdb" providerId="ADAL" clId="{0033D2E6-25A0-43A0-878E-289427F6DCE4}" dt="2021-03-25T12:41:16.436" v="1254" actId="478"/>
          <ac:spMkLst>
            <pc:docMk/>
            <pc:sldMk cId="2699542012" sldId="328"/>
            <ac:spMk id="23" creationId="{7917D102-4B32-4025-87DE-847EC9908F56}"/>
          </ac:spMkLst>
        </pc:spChg>
        <pc:graphicFrameChg chg="add del mod modGraphic">
          <ac:chgData name="Van Cauwenberghe, Bram" userId="5aa4ca49-3942-4636-a411-6b378642ebdb" providerId="ADAL" clId="{0033D2E6-25A0-43A0-878E-289427F6DCE4}" dt="2021-03-25T12:55:15.248" v="1866" actId="478"/>
          <ac:graphicFrameMkLst>
            <pc:docMk/>
            <pc:sldMk cId="2699542012" sldId="328"/>
            <ac:graphicFrameMk id="4" creationId="{243C753C-56E1-40FB-B2AD-4DD2DCFB57AE}"/>
          </ac:graphicFrameMkLst>
        </pc:graphicFrameChg>
        <pc:graphicFrameChg chg="add mod modGraphic">
          <ac:chgData name="Van Cauwenberghe, Bram" userId="5aa4ca49-3942-4636-a411-6b378642ebdb" providerId="ADAL" clId="{0033D2E6-25A0-43A0-878E-289427F6DCE4}" dt="2021-03-26T11:35:09.561" v="2419" actId="14100"/>
          <ac:graphicFrameMkLst>
            <pc:docMk/>
            <pc:sldMk cId="2699542012" sldId="328"/>
            <ac:graphicFrameMk id="5" creationId="{FA457747-7A01-4DC9-A6E3-9AEEAD51B736}"/>
          </ac:graphicFrameMkLst>
        </pc:graphicFrameChg>
        <pc:picChg chg="del">
          <ac:chgData name="Van Cauwenberghe, Bram" userId="5aa4ca49-3942-4636-a411-6b378642ebdb" providerId="ADAL" clId="{0033D2E6-25A0-43A0-878E-289427F6DCE4}" dt="2021-03-25T12:40:22.632" v="1056" actId="478"/>
          <ac:picMkLst>
            <pc:docMk/>
            <pc:sldMk cId="2699542012" sldId="328"/>
            <ac:picMk id="3" creationId="{B3ACE7BB-1B16-4ECD-A18A-1C730E0FA435}"/>
          </ac:picMkLst>
        </pc:picChg>
        <pc:picChg chg="del">
          <ac:chgData name="Van Cauwenberghe, Bram" userId="5aa4ca49-3942-4636-a411-6b378642ebdb" providerId="ADAL" clId="{0033D2E6-25A0-43A0-878E-289427F6DCE4}" dt="2021-03-25T12:40:23.101" v="1057" actId="478"/>
          <ac:picMkLst>
            <pc:docMk/>
            <pc:sldMk cId="2699542012" sldId="328"/>
            <ac:picMk id="24" creationId="{00000000-0008-0000-0900-000007000000}"/>
          </ac:picMkLst>
        </pc:picChg>
        <pc:picChg chg="mod">
          <ac:chgData name="Van Cauwenberghe, Bram" userId="5aa4ca49-3942-4636-a411-6b378642ebdb" providerId="ADAL" clId="{0033D2E6-25A0-43A0-878E-289427F6DCE4}" dt="2021-03-25T13:09:47.599" v="2089" actId="1076"/>
          <ac:picMkLst>
            <pc:docMk/>
            <pc:sldMk cId="2699542012" sldId="328"/>
            <ac:picMk id="28" creationId="{0E40C470-7A07-4965-81D9-0AA2389E6428}"/>
          </ac:picMkLst>
        </pc:picChg>
      </pc:sldChg>
      <pc:sldChg chg="addSp delSp modSp add mod">
        <pc:chgData name="Van Cauwenberghe, Bram" userId="5aa4ca49-3942-4636-a411-6b378642ebdb" providerId="ADAL" clId="{0033D2E6-25A0-43A0-878E-289427F6DCE4}" dt="2021-03-26T11:31:32.408" v="2348" actId="1076"/>
        <pc:sldMkLst>
          <pc:docMk/>
          <pc:sldMk cId="2771452970" sldId="329"/>
        </pc:sldMkLst>
        <pc:spChg chg="add del mod">
          <ac:chgData name="Van Cauwenberghe, Bram" userId="5aa4ca49-3942-4636-a411-6b378642ebdb" providerId="ADAL" clId="{0033D2E6-25A0-43A0-878E-289427F6DCE4}" dt="2021-03-26T11:31:21.674" v="2344" actId="478"/>
          <ac:spMkLst>
            <pc:docMk/>
            <pc:sldMk cId="2771452970" sldId="329"/>
            <ac:spMk id="3" creationId="{E866FFCF-034B-4542-A375-168122EB3DE6}"/>
          </ac:spMkLst>
        </pc:spChg>
        <pc:spChg chg="del">
          <ac:chgData name="Van Cauwenberghe, Bram" userId="5aa4ca49-3942-4636-a411-6b378642ebdb" providerId="ADAL" clId="{0033D2E6-25A0-43A0-878E-289427F6DCE4}" dt="2021-03-26T11:31:19.511" v="2343" actId="478"/>
          <ac:spMkLst>
            <pc:docMk/>
            <pc:sldMk cId="2771452970" sldId="329"/>
            <ac:spMk id="6" creationId="{2E83FBA5-E60A-40A4-9631-1F8575D65C1B}"/>
          </ac:spMkLst>
        </pc:spChg>
        <pc:spChg chg="del">
          <ac:chgData name="Van Cauwenberghe, Bram" userId="5aa4ca49-3942-4636-a411-6b378642ebdb" providerId="ADAL" clId="{0033D2E6-25A0-43A0-878E-289427F6DCE4}" dt="2021-03-26T11:31:16.899" v="2342" actId="478"/>
          <ac:spMkLst>
            <pc:docMk/>
            <pc:sldMk cId="2771452970" sldId="329"/>
            <ac:spMk id="10" creationId="{7DF89395-E671-4ADC-ACE2-B193883A5092}"/>
          </ac:spMkLst>
        </pc:spChg>
        <pc:spChg chg="add mod">
          <ac:chgData name="Van Cauwenberghe, Bram" userId="5aa4ca49-3942-4636-a411-6b378642ebdb" providerId="ADAL" clId="{0033D2E6-25A0-43A0-878E-289427F6DCE4}" dt="2021-03-26T11:31:26.859" v="2345" actId="1076"/>
          <ac:spMkLst>
            <pc:docMk/>
            <pc:sldMk cId="2771452970" sldId="329"/>
            <ac:spMk id="11" creationId="{BB99D1B3-AE50-4678-8125-13007681BCDE}"/>
          </ac:spMkLst>
        </pc:spChg>
        <pc:graphicFrameChg chg="del">
          <ac:chgData name="Van Cauwenberghe, Bram" userId="5aa4ca49-3942-4636-a411-6b378642ebdb" providerId="ADAL" clId="{0033D2E6-25A0-43A0-878E-289427F6DCE4}" dt="2021-03-26T11:31:11.581" v="2340" actId="478"/>
          <ac:graphicFrameMkLst>
            <pc:docMk/>
            <pc:sldMk cId="2771452970" sldId="329"/>
            <ac:graphicFrameMk id="5" creationId="{FA457747-7A01-4DC9-A6E3-9AEEAD51B736}"/>
          </ac:graphicFrameMkLst>
        </pc:graphicFrameChg>
        <pc:picChg chg="mod">
          <ac:chgData name="Van Cauwenberghe, Bram" userId="5aa4ca49-3942-4636-a411-6b378642ebdb" providerId="ADAL" clId="{0033D2E6-25A0-43A0-878E-289427F6DCE4}" dt="2021-03-26T11:31:32.408" v="2348" actId="1076"/>
          <ac:picMkLst>
            <pc:docMk/>
            <pc:sldMk cId="2771452970" sldId="329"/>
            <ac:picMk id="28" creationId="{0E40C470-7A07-4965-81D9-0AA2389E6428}"/>
          </ac:picMkLst>
        </pc:picChg>
      </pc:sldChg>
      <pc:sldChg chg="del">
        <pc:chgData name="Van Cauwenberghe, Bram" userId="5aa4ca49-3942-4636-a411-6b378642ebdb" providerId="ADAL" clId="{0033D2E6-25A0-43A0-878E-289427F6DCE4}" dt="2021-03-25T08:04:19.450" v="36" actId="47"/>
        <pc:sldMkLst>
          <pc:docMk/>
          <pc:sldMk cId="1446613415" sldId="331"/>
        </pc:sldMkLst>
      </pc:sldChg>
      <pc:sldChg chg="del">
        <pc:chgData name="Van Cauwenberghe, Bram" userId="5aa4ca49-3942-4636-a411-6b378642ebdb" providerId="ADAL" clId="{0033D2E6-25A0-43A0-878E-289427F6DCE4}" dt="2021-03-25T08:04:19.450" v="36" actId="47"/>
        <pc:sldMkLst>
          <pc:docMk/>
          <pc:sldMk cId="3873545512" sldId="332"/>
        </pc:sldMkLst>
      </pc:sldChg>
      <pc:sldMasterChg chg="delSldLayout">
        <pc:chgData name="Van Cauwenberghe, Bram" userId="5aa4ca49-3942-4636-a411-6b378642ebdb" providerId="ADAL" clId="{0033D2E6-25A0-43A0-878E-289427F6DCE4}" dt="2021-03-25T08:04:19.450" v="36" actId="47"/>
        <pc:sldMasterMkLst>
          <pc:docMk/>
          <pc:sldMasterMk cId="2029201059" sldId="2147483672"/>
        </pc:sldMasterMkLst>
        <pc:sldLayoutChg chg="del">
          <pc:chgData name="Van Cauwenberghe, Bram" userId="5aa4ca49-3942-4636-a411-6b378642ebdb" providerId="ADAL" clId="{0033D2E6-25A0-43A0-878E-289427F6DCE4}" dt="2021-03-25T08:04:19.450" v="36" actId="47"/>
          <pc:sldLayoutMkLst>
            <pc:docMk/>
            <pc:sldMasterMk cId="2029201059" sldId="2147483672"/>
            <pc:sldLayoutMk cId="1025156499" sldId="2147483758"/>
          </pc:sldLayoutMkLst>
        </pc:sldLayoutChg>
      </pc:sldMasterChg>
    </pc:docChg>
  </pc:docChgLst>
  <pc:docChgLst>
    <pc:chgData name="Garcia Alvarez, Patricia" userId="bf62d856-9c54-4e30-9185-9efc59d3dfef" providerId="ADAL" clId="{3A419695-89B2-42EE-B081-7D94845379DF}"/>
    <pc:docChg chg="undo custSel modSld">
      <pc:chgData name="Garcia Alvarez, Patricia" userId="bf62d856-9c54-4e30-9185-9efc59d3dfef" providerId="ADAL" clId="{3A419695-89B2-42EE-B081-7D94845379DF}" dt="2021-03-24T12:20:55.181" v="111" actId="1076"/>
      <pc:docMkLst>
        <pc:docMk/>
      </pc:docMkLst>
      <pc:sldChg chg="modSp mod">
        <pc:chgData name="Garcia Alvarez, Patricia" userId="bf62d856-9c54-4e30-9185-9efc59d3dfef" providerId="ADAL" clId="{3A419695-89B2-42EE-B081-7D94845379DF}" dt="2021-03-24T12:20:55.181" v="111" actId="1076"/>
        <pc:sldMkLst>
          <pc:docMk/>
          <pc:sldMk cId="1479984208" sldId="315"/>
        </pc:sldMkLst>
        <pc:spChg chg="mod">
          <ac:chgData name="Garcia Alvarez, Patricia" userId="bf62d856-9c54-4e30-9185-9efc59d3dfef" providerId="ADAL" clId="{3A419695-89B2-42EE-B081-7D94845379DF}" dt="2021-03-24T12:20:55.181" v="111" actId="1076"/>
          <ac:spMkLst>
            <pc:docMk/>
            <pc:sldMk cId="1479984208" sldId="315"/>
            <ac:spMk id="13" creationId="{2644646B-7795-4226-9FF5-DC15F8BEA904}"/>
          </ac:spMkLst>
        </pc:spChg>
      </pc:sldChg>
      <pc:sldChg chg="addSp delSp modSp mod">
        <pc:chgData name="Garcia Alvarez, Patricia" userId="bf62d856-9c54-4e30-9185-9efc59d3dfef" providerId="ADAL" clId="{3A419695-89B2-42EE-B081-7D94845379DF}" dt="2021-03-24T12:14:27.643" v="36" actId="207"/>
        <pc:sldMkLst>
          <pc:docMk/>
          <pc:sldMk cId="2946840875" sldId="317"/>
        </pc:sldMkLst>
        <pc:spChg chg="mod">
          <ac:chgData name="Garcia Alvarez, Patricia" userId="bf62d856-9c54-4e30-9185-9efc59d3dfef" providerId="ADAL" clId="{3A419695-89B2-42EE-B081-7D94845379DF}" dt="2021-03-24T12:13:58.333" v="33" actId="14100"/>
          <ac:spMkLst>
            <pc:docMk/>
            <pc:sldMk cId="2946840875" sldId="317"/>
            <ac:spMk id="5" creationId="{203484E0-E785-42C7-A63C-8EB4C381662C}"/>
          </ac:spMkLst>
        </pc:spChg>
        <pc:spChg chg="mod">
          <ac:chgData name="Garcia Alvarez, Patricia" userId="bf62d856-9c54-4e30-9185-9efc59d3dfef" providerId="ADAL" clId="{3A419695-89B2-42EE-B081-7D94845379DF}" dt="2021-03-24T12:13:18.177" v="30" actId="1076"/>
          <ac:spMkLst>
            <pc:docMk/>
            <pc:sldMk cId="2946840875" sldId="317"/>
            <ac:spMk id="7" creationId="{A4183E6D-C950-46F7-AEFA-995E78BC66F2}"/>
          </ac:spMkLst>
        </pc:spChg>
        <pc:spChg chg="mod">
          <ac:chgData name="Garcia Alvarez, Patricia" userId="bf62d856-9c54-4e30-9185-9efc59d3dfef" providerId="ADAL" clId="{3A419695-89B2-42EE-B081-7D94845379DF}" dt="2021-03-24T12:13:05.744" v="26" actId="1076"/>
          <ac:spMkLst>
            <pc:docMk/>
            <pc:sldMk cId="2946840875" sldId="317"/>
            <ac:spMk id="10" creationId="{C4B94E67-08C4-4F3B-A997-AAC2927C34EE}"/>
          </ac:spMkLst>
        </pc:spChg>
        <pc:spChg chg="mod">
          <ac:chgData name="Garcia Alvarez, Patricia" userId="bf62d856-9c54-4e30-9185-9efc59d3dfef" providerId="ADAL" clId="{3A419695-89B2-42EE-B081-7D94845379DF}" dt="2021-03-24T12:13:05.744" v="26" actId="1076"/>
          <ac:spMkLst>
            <pc:docMk/>
            <pc:sldMk cId="2946840875" sldId="317"/>
            <ac:spMk id="11" creationId="{1322E05B-59F1-488B-A280-373E23FEBFA5}"/>
          </ac:spMkLst>
        </pc:spChg>
        <pc:spChg chg="mod">
          <ac:chgData name="Garcia Alvarez, Patricia" userId="bf62d856-9c54-4e30-9185-9efc59d3dfef" providerId="ADAL" clId="{3A419695-89B2-42EE-B081-7D94845379DF}" dt="2021-03-24T12:14:05.261" v="34" actId="1076"/>
          <ac:spMkLst>
            <pc:docMk/>
            <pc:sldMk cId="2946840875" sldId="317"/>
            <ac:spMk id="12" creationId="{4B141B02-DE15-4CEF-AF32-FCD8F2F1FCEC}"/>
          </ac:spMkLst>
        </pc:spChg>
        <pc:spChg chg="mod">
          <ac:chgData name="Garcia Alvarez, Patricia" userId="bf62d856-9c54-4e30-9185-9efc59d3dfef" providerId="ADAL" clId="{3A419695-89B2-42EE-B081-7D94845379DF}" dt="2021-03-24T12:13:14.262" v="29" actId="1076"/>
          <ac:spMkLst>
            <pc:docMk/>
            <pc:sldMk cId="2946840875" sldId="317"/>
            <ac:spMk id="14" creationId="{96F24F17-625B-46D6-B91F-24F1875D7BDC}"/>
          </ac:spMkLst>
        </pc:spChg>
        <pc:spChg chg="mod topLvl">
          <ac:chgData name="Garcia Alvarez, Patricia" userId="bf62d856-9c54-4e30-9185-9efc59d3dfef" providerId="ADAL" clId="{3A419695-89B2-42EE-B081-7D94845379DF}" dt="2021-03-24T12:13:14.262" v="29" actId="1076"/>
          <ac:spMkLst>
            <pc:docMk/>
            <pc:sldMk cId="2946840875" sldId="317"/>
            <ac:spMk id="16" creationId="{8043F9D4-3E56-469F-80C0-18FFA3ED2B8E}"/>
          </ac:spMkLst>
        </pc:spChg>
        <pc:spChg chg="mod topLvl">
          <ac:chgData name="Garcia Alvarez, Patricia" userId="bf62d856-9c54-4e30-9185-9efc59d3dfef" providerId="ADAL" clId="{3A419695-89B2-42EE-B081-7D94845379DF}" dt="2021-03-24T12:13:14.262" v="29" actId="1076"/>
          <ac:spMkLst>
            <pc:docMk/>
            <pc:sldMk cId="2946840875" sldId="317"/>
            <ac:spMk id="17" creationId="{F146369B-0078-4AA5-870E-174AFB4AA311}"/>
          </ac:spMkLst>
        </pc:spChg>
        <pc:spChg chg="mod">
          <ac:chgData name="Garcia Alvarez, Patricia" userId="bf62d856-9c54-4e30-9185-9efc59d3dfef" providerId="ADAL" clId="{3A419695-89B2-42EE-B081-7D94845379DF}" dt="2021-03-24T12:14:27.643" v="36" actId="207"/>
          <ac:spMkLst>
            <pc:docMk/>
            <pc:sldMk cId="2946840875" sldId="317"/>
            <ac:spMk id="18" creationId="{B213DE00-83CA-4342-A70D-B086E5AFA8E8}"/>
          </ac:spMkLst>
        </pc:spChg>
        <pc:grpChg chg="mod">
          <ac:chgData name="Garcia Alvarez, Patricia" userId="bf62d856-9c54-4e30-9185-9efc59d3dfef" providerId="ADAL" clId="{3A419695-89B2-42EE-B081-7D94845379DF}" dt="2021-03-24T12:12:56.266" v="25" actId="1076"/>
          <ac:grpSpMkLst>
            <pc:docMk/>
            <pc:sldMk cId="2946840875" sldId="317"/>
            <ac:grpSpMk id="6" creationId="{73E024CE-C2FC-401D-864A-99EC8D1374DF}"/>
          </ac:grpSpMkLst>
        </pc:grpChg>
        <pc:grpChg chg="del mod">
          <ac:chgData name="Garcia Alvarez, Patricia" userId="bf62d856-9c54-4e30-9185-9efc59d3dfef" providerId="ADAL" clId="{3A419695-89B2-42EE-B081-7D94845379DF}" dt="2021-03-24T12:08:14.882" v="17" actId="165"/>
          <ac:grpSpMkLst>
            <pc:docMk/>
            <pc:sldMk cId="2946840875" sldId="317"/>
            <ac:grpSpMk id="15" creationId="{12F0A809-C7F9-4259-96EC-3CC4FEE112FF}"/>
          </ac:grpSpMkLst>
        </pc:grpChg>
        <pc:picChg chg="del">
          <ac:chgData name="Garcia Alvarez, Patricia" userId="bf62d856-9c54-4e30-9185-9efc59d3dfef" providerId="ADAL" clId="{3A419695-89B2-42EE-B081-7D94845379DF}" dt="2021-03-24T12:07:08.798" v="2" actId="478"/>
          <ac:picMkLst>
            <pc:docMk/>
            <pc:sldMk cId="2946840875" sldId="317"/>
            <ac:picMk id="2" creationId="{0A191268-279F-4B49-BE7D-5E53FDEE638C}"/>
          </ac:picMkLst>
        </pc:picChg>
        <pc:picChg chg="add del mod">
          <ac:chgData name="Garcia Alvarez, Patricia" userId="bf62d856-9c54-4e30-9185-9efc59d3dfef" providerId="ADAL" clId="{3A419695-89B2-42EE-B081-7D94845379DF}" dt="2021-03-24T12:12:45.763" v="21" actId="478"/>
          <ac:picMkLst>
            <pc:docMk/>
            <pc:sldMk cId="2946840875" sldId="317"/>
            <ac:picMk id="3" creationId="{BBC5E3F4-D8A3-4E87-A2A4-2E23E95E728E}"/>
          </ac:picMkLst>
        </pc:picChg>
        <pc:picChg chg="add mod">
          <ac:chgData name="Garcia Alvarez, Patricia" userId="bf62d856-9c54-4e30-9185-9efc59d3dfef" providerId="ADAL" clId="{3A419695-89B2-42EE-B081-7D94845379DF}" dt="2021-03-24T12:12:52.901" v="24" actId="14100"/>
          <ac:picMkLst>
            <pc:docMk/>
            <pc:sldMk cId="2946840875" sldId="317"/>
            <ac:picMk id="13" creationId="{CBFEC58D-7D75-4236-B735-0F9C66542DCE}"/>
          </ac:picMkLst>
        </pc:picChg>
      </pc:sldChg>
      <pc:sldChg chg="addSp delSp modSp mod">
        <pc:chgData name="Garcia Alvarez, Patricia" userId="bf62d856-9c54-4e30-9185-9efc59d3dfef" providerId="ADAL" clId="{3A419695-89B2-42EE-B081-7D94845379DF}" dt="2021-03-24T12:18:58.157" v="50" actId="207"/>
        <pc:sldMkLst>
          <pc:docMk/>
          <pc:sldMk cId="695768574" sldId="318"/>
        </pc:sldMkLst>
        <pc:spChg chg="mod">
          <ac:chgData name="Garcia Alvarez, Patricia" userId="bf62d856-9c54-4e30-9185-9efc59d3dfef" providerId="ADAL" clId="{3A419695-89B2-42EE-B081-7D94845379DF}" dt="2021-03-24T12:18:58.157" v="50" actId="207"/>
          <ac:spMkLst>
            <pc:docMk/>
            <pc:sldMk cId="695768574" sldId="318"/>
            <ac:spMk id="3" creationId="{9501FE6D-4572-4AA7-8AF4-FB3CD2118767}"/>
          </ac:spMkLst>
        </pc:spChg>
        <pc:spChg chg="mod">
          <ac:chgData name="Garcia Alvarez, Patricia" userId="bf62d856-9c54-4e30-9185-9efc59d3dfef" providerId="ADAL" clId="{3A419695-89B2-42EE-B081-7D94845379DF}" dt="2021-03-24T12:18:33.024" v="47" actId="6549"/>
          <ac:spMkLst>
            <pc:docMk/>
            <pc:sldMk cId="695768574" sldId="318"/>
            <ac:spMk id="6" creationId="{DF871904-6ED4-463F-AD46-C4107C117B36}"/>
          </ac:spMkLst>
        </pc:spChg>
        <pc:spChg chg="mod">
          <ac:chgData name="Garcia Alvarez, Patricia" userId="bf62d856-9c54-4e30-9185-9efc59d3dfef" providerId="ADAL" clId="{3A419695-89B2-42EE-B081-7D94845379DF}" dt="2021-03-24T12:18:40.138" v="48" actId="6549"/>
          <ac:spMkLst>
            <pc:docMk/>
            <pc:sldMk cId="695768574" sldId="318"/>
            <ac:spMk id="7" creationId="{4A1741B0-4FD2-4A89-B0F2-8A31C2B2D89D}"/>
          </ac:spMkLst>
        </pc:spChg>
        <pc:spChg chg="mod">
          <ac:chgData name="Garcia Alvarez, Patricia" userId="bf62d856-9c54-4e30-9185-9efc59d3dfef" providerId="ADAL" clId="{3A419695-89B2-42EE-B081-7D94845379DF}" dt="2021-03-24T12:18:13.984" v="41" actId="1076"/>
          <ac:spMkLst>
            <pc:docMk/>
            <pc:sldMk cId="695768574" sldId="318"/>
            <ac:spMk id="8" creationId="{42CD7A4A-2C3D-441E-92FE-2F539AA88D8E}"/>
          </ac:spMkLst>
        </pc:spChg>
        <pc:spChg chg="mod">
          <ac:chgData name="Garcia Alvarez, Patricia" userId="bf62d856-9c54-4e30-9185-9efc59d3dfef" providerId="ADAL" clId="{3A419695-89B2-42EE-B081-7D94845379DF}" dt="2021-03-24T12:18:13.984" v="41" actId="1076"/>
          <ac:spMkLst>
            <pc:docMk/>
            <pc:sldMk cId="695768574" sldId="318"/>
            <ac:spMk id="9" creationId="{5B41DAE0-8931-495D-80A5-2399E97EC67F}"/>
          </ac:spMkLst>
        </pc:spChg>
        <pc:spChg chg="mod">
          <ac:chgData name="Garcia Alvarez, Patricia" userId="bf62d856-9c54-4e30-9185-9efc59d3dfef" providerId="ADAL" clId="{3A419695-89B2-42EE-B081-7D94845379DF}" dt="2021-03-24T12:18:25.332" v="46" actId="1036"/>
          <ac:spMkLst>
            <pc:docMk/>
            <pc:sldMk cId="695768574" sldId="318"/>
            <ac:spMk id="10" creationId="{5E1ED39E-F500-44DB-8A9A-6367BCA5AF9E}"/>
          </ac:spMkLst>
        </pc:spChg>
        <pc:spChg chg="mod">
          <ac:chgData name="Garcia Alvarez, Patricia" userId="bf62d856-9c54-4e30-9185-9efc59d3dfef" providerId="ADAL" clId="{3A419695-89B2-42EE-B081-7D94845379DF}" dt="2021-03-24T12:18:19.602" v="43" actId="1076"/>
          <ac:spMkLst>
            <pc:docMk/>
            <pc:sldMk cId="695768574" sldId="318"/>
            <ac:spMk id="11" creationId="{0D409210-CDB1-436E-A511-1F0041EE5350}"/>
          </ac:spMkLst>
        </pc:spChg>
        <pc:picChg chg="del">
          <ac:chgData name="Garcia Alvarez, Patricia" userId="bf62d856-9c54-4e30-9185-9efc59d3dfef" providerId="ADAL" clId="{3A419695-89B2-42EE-B081-7D94845379DF}" dt="2021-03-24T12:18:05.196" v="39" actId="478"/>
          <ac:picMkLst>
            <pc:docMk/>
            <pc:sldMk cId="695768574" sldId="318"/>
            <ac:picMk id="2" creationId="{8F9B28CD-82FD-4955-BF05-DB528B6F6A58}"/>
          </ac:picMkLst>
        </pc:picChg>
        <pc:picChg chg="add mod">
          <ac:chgData name="Garcia Alvarez, Patricia" userId="bf62d856-9c54-4e30-9185-9efc59d3dfef" providerId="ADAL" clId="{3A419695-89B2-42EE-B081-7D94845379DF}" dt="2021-03-24T12:18:08.625" v="40" actId="1076"/>
          <ac:picMkLst>
            <pc:docMk/>
            <pc:sldMk cId="695768574" sldId="318"/>
            <ac:picMk id="5" creationId="{C8B84F8D-9514-4F95-8EB9-7412D0659971}"/>
          </ac:picMkLst>
        </pc:picChg>
      </pc:sldChg>
    </pc:docChg>
  </pc:docChgLst>
  <pc:docChgLst>
    <pc:chgData name="Van Cauwenberghe, Bram" userId="5aa4ca49-3942-4636-a411-6b378642ebdb" providerId="ADAL" clId="{E7BC3986-0B30-4169-9236-9123C516275D}"/>
    <pc:docChg chg="undo custSel modSld">
      <pc:chgData name="Van Cauwenberghe, Bram" userId="5aa4ca49-3942-4636-a411-6b378642ebdb" providerId="ADAL" clId="{E7BC3986-0B30-4169-9236-9123C516275D}" dt="2021-03-28T18:35:48.642" v="78" actId="20577"/>
      <pc:docMkLst>
        <pc:docMk/>
      </pc:docMkLst>
      <pc:sldChg chg="addSp delSp modSp mod">
        <pc:chgData name="Van Cauwenberghe, Bram" userId="5aa4ca49-3942-4636-a411-6b378642ebdb" providerId="ADAL" clId="{E7BC3986-0B30-4169-9236-9123C516275D}" dt="2021-03-28T18:33:26.943" v="51" actId="1038"/>
        <pc:sldMkLst>
          <pc:docMk/>
          <pc:sldMk cId="2699542012" sldId="328"/>
        </pc:sldMkLst>
        <pc:spChg chg="mod">
          <ac:chgData name="Van Cauwenberghe, Bram" userId="5aa4ca49-3942-4636-a411-6b378642ebdb" providerId="ADAL" clId="{E7BC3986-0B30-4169-9236-9123C516275D}" dt="2021-03-28T18:33:26.943" v="51" actId="1038"/>
          <ac:spMkLst>
            <pc:docMk/>
            <pc:sldMk cId="2699542012" sldId="328"/>
            <ac:spMk id="6" creationId="{2E83FBA5-E60A-40A4-9631-1F8575D65C1B}"/>
          </ac:spMkLst>
        </pc:spChg>
        <pc:spChg chg="mod">
          <ac:chgData name="Van Cauwenberghe, Bram" userId="5aa4ca49-3942-4636-a411-6b378642ebdb" providerId="ADAL" clId="{E7BC3986-0B30-4169-9236-9123C516275D}" dt="2021-03-28T18:32:12.874" v="38" actId="20577"/>
          <ac:spMkLst>
            <pc:docMk/>
            <pc:sldMk cId="2699542012" sldId="328"/>
            <ac:spMk id="10" creationId="{7DF89395-E671-4ADC-ACE2-B193883A5092}"/>
          </ac:spMkLst>
        </pc:spChg>
        <pc:graphicFrameChg chg="add del mod">
          <ac:chgData name="Van Cauwenberghe, Bram" userId="5aa4ca49-3942-4636-a411-6b378642ebdb" providerId="ADAL" clId="{E7BC3986-0B30-4169-9236-9123C516275D}" dt="2021-03-26T15:40:38.712" v="2"/>
          <ac:graphicFrameMkLst>
            <pc:docMk/>
            <pc:sldMk cId="2699542012" sldId="328"/>
            <ac:graphicFrameMk id="2" creationId="{9C6A3F26-7F65-4A44-BA28-D12E29BC82E3}"/>
          </ac:graphicFrameMkLst>
        </pc:graphicFrameChg>
        <pc:picChg chg="add del mod">
          <ac:chgData name="Van Cauwenberghe, Bram" userId="5aa4ca49-3942-4636-a411-6b378642ebdb" providerId="ADAL" clId="{E7BC3986-0B30-4169-9236-9123C516275D}" dt="2021-03-26T15:44:15.661" v="35" actId="14100"/>
          <ac:picMkLst>
            <pc:docMk/>
            <pc:sldMk cId="2699542012" sldId="328"/>
            <ac:picMk id="9" creationId="{ABEC73AE-8C4E-4302-A4CD-7C5138A5F296}"/>
          </ac:picMkLst>
        </pc:picChg>
      </pc:sldChg>
      <pc:sldChg chg="modSp mod">
        <pc:chgData name="Van Cauwenberghe, Bram" userId="5aa4ca49-3942-4636-a411-6b378642ebdb" providerId="ADAL" clId="{E7BC3986-0B30-4169-9236-9123C516275D}" dt="2021-03-28T18:35:48.642" v="78" actId="20577"/>
        <pc:sldMkLst>
          <pc:docMk/>
          <pc:sldMk cId="2771452970" sldId="329"/>
        </pc:sldMkLst>
        <pc:spChg chg="mod">
          <ac:chgData name="Van Cauwenberghe, Bram" userId="5aa4ca49-3942-4636-a411-6b378642ebdb" providerId="ADAL" clId="{E7BC3986-0B30-4169-9236-9123C516275D}" dt="2021-03-28T18:35:48.642" v="78" actId="20577"/>
          <ac:spMkLst>
            <pc:docMk/>
            <pc:sldMk cId="2771452970" sldId="329"/>
            <ac:spMk id="11" creationId="{BB99D1B3-AE50-4678-8125-13007681BCDE}"/>
          </ac:spMkLst>
        </pc:spChg>
      </pc:sldChg>
    </pc:docChg>
  </pc:docChgLst>
  <pc:docChgLst>
    <pc:chgData name="Van Cauwenberghe, Bram" userId="5aa4ca49-3942-4636-a411-6b378642ebdb" providerId="ADAL" clId="{A79F3733-A147-44E4-83AA-586858E24320}"/>
    <pc:docChg chg="custSel delSld modSld">
      <pc:chgData name="Van Cauwenberghe, Bram" userId="5aa4ca49-3942-4636-a411-6b378642ebdb" providerId="ADAL" clId="{A79F3733-A147-44E4-83AA-586858E24320}" dt="2021-03-30T09:47:01.949" v="33" actId="1076"/>
      <pc:docMkLst>
        <pc:docMk/>
      </pc:docMkLst>
      <pc:sldChg chg="del">
        <pc:chgData name="Van Cauwenberghe, Bram" userId="5aa4ca49-3942-4636-a411-6b378642ebdb" providerId="ADAL" clId="{A79F3733-A147-44E4-83AA-586858E24320}" dt="2021-03-30T09:43:18.377" v="0" actId="47"/>
        <pc:sldMkLst>
          <pc:docMk/>
          <pc:sldMk cId="3679121380" sldId="283"/>
        </pc:sldMkLst>
      </pc:sldChg>
      <pc:sldChg chg="del">
        <pc:chgData name="Van Cauwenberghe, Bram" userId="5aa4ca49-3942-4636-a411-6b378642ebdb" providerId="ADAL" clId="{A79F3733-A147-44E4-83AA-586858E24320}" dt="2021-03-30T09:43:18.377" v="0" actId="47"/>
        <pc:sldMkLst>
          <pc:docMk/>
          <pc:sldMk cId="3322667197" sldId="285"/>
        </pc:sldMkLst>
      </pc:sldChg>
      <pc:sldChg chg="del">
        <pc:chgData name="Van Cauwenberghe, Bram" userId="5aa4ca49-3942-4636-a411-6b378642ebdb" providerId="ADAL" clId="{A79F3733-A147-44E4-83AA-586858E24320}" dt="2021-03-30T09:43:18.377" v="0" actId="47"/>
        <pc:sldMkLst>
          <pc:docMk/>
          <pc:sldMk cId="535368604" sldId="286"/>
        </pc:sldMkLst>
      </pc:sldChg>
      <pc:sldChg chg="del">
        <pc:chgData name="Van Cauwenberghe, Bram" userId="5aa4ca49-3942-4636-a411-6b378642ebdb" providerId="ADAL" clId="{A79F3733-A147-44E4-83AA-586858E24320}" dt="2021-03-30T09:43:18.377" v="0" actId="47"/>
        <pc:sldMkLst>
          <pc:docMk/>
          <pc:sldMk cId="3640086095" sldId="287"/>
        </pc:sldMkLst>
      </pc:sldChg>
      <pc:sldChg chg="del">
        <pc:chgData name="Van Cauwenberghe, Bram" userId="5aa4ca49-3942-4636-a411-6b378642ebdb" providerId="ADAL" clId="{A79F3733-A147-44E4-83AA-586858E24320}" dt="2021-03-30T09:43:18.377" v="0" actId="47"/>
        <pc:sldMkLst>
          <pc:docMk/>
          <pc:sldMk cId="635872191" sldId="288"/>
        </pc:sldMkLst>
      </pc:sldChg>
      <pc:sldChg chg="del">
        <pc:chgData name="Van Cauwenberghe, Bram" userId="5aa4ca49-3942-4636-a411-6b378642ebdb" providerId="ADAL" clId="{A79F3733-A147-44E4-83AA-586858E24320}" dt="2021-03-30T09:43:18.377" v="0" actId="47"/>
        <pc:sldMkLst>
          <pc:docMk/>
          <pc:sldMk cId="955538005" sldId="289"/>
        </pc:sldMkLst>
      </pc:sldChg>
      <pc:sldChg chg="del">
        <pc:chgData name="Van Cauwenberghe, Bram" userId="5aa4ca49-3942-4636-a411-6b378642ebdb" providerId="ADAL" clId="{A79F3733-A147-44E4-83AA-586858E24320}" dt="2021-03-30T09:43:18.377" v="0" actId="47"/>
        <pc:sldMkLst>
          <pc:docMk/>
          <pc:sldMk cId="116208037" sldId="290"/>
        </pc:sldMkLst>
      </pc:sldChg>
      <pc:sldChg chg="del">
        <pc:chgData name="Van Cauwenberghe, Bram" userId="5aa4ca49-3942-4636-a411-6b378642ebdb" providerId="ADAL" clId="{A79F3733-A147-44E4-83AA-586858E24320}" dt="2021-03-30T09:43:18.377" v="0" actId="47"/>
        <pc:sldMkLst>
          <pc:docMk/>
          <pc:sldMk cId="347230458" sldId="291"/>
        </pc:sldMkLst>
      </pc:sldChg>
      <pc:sldChg chg="del">
        <pc:chgData name="Van Cauwenberghe, Bram" userId="5aa4ca49-3942-4636-a411-6b378642ebdb" providerId="ADAL" clId="{A79F3733-A147-44E4-83AA-586858E24320}" dt="2021-03-30T09:43:18.377" v="0" actId="47"/>
        <pc:sldMkLst>
          <pc:docMk/>
          <pc:sldMk cId="1329710277" sldId="292"/>
        </pc:sldMkLst>
      </pc:sldChg>
      <pc:sldChg chg="del">
        <pc:chgData name="Van Cauwenberghe, Bram" userId="5aa4ca49-3942-4636-a411-6b378642ebdb" providerId="ADAL" clId="{A79F3733-A147-44E4-83AA-586858E24320}" dt="2021-03-30T09:43:18.377" v="0" actId="47"/>
        <pc:sldMkLst>
          <pc:docMk/>
          <pc:sldMk cId="2197250270" sldId="293"/>
        </pc:sldMkLst>
      </pc:sldChg>
      <pc:sldChg chg="del">
        <pc:chgData name="Van Cauwenberghe, Bram" userId="5aa4ca49-3942-4636-a411-6b378642ebdb" providerId="ADAL" clId="{A79F3733-A147-44E4-83AA-586858E24320}" dt="2021-03-30T09:43:18.377" v="0" actId="47"/>
        <pc:sldMkLst>
          <pc:docMk/>
          <pc:sldMk cId="3962175809" sldId="294"/>
        </pc:sldMkLst>
      </pc:sldChg>
      <pc:sldChg chg="addSp delSp modSp mod">
        <pc:chgData name="Van Cauwenberghe, Bram" userId="5aa4ca49-3942-4636-a411-6b378642ebdb" providerId="ADAL" clId="{A79F3733-A147-44E4-83AA-586858E24320}" dt="2021-03-30T09:46:47.686" v="27" actId="1076"/>
        <pc:sldMkLst>
          <pc:docMk/>
          <pc:sldMk cId="1310939270" sldId="322"/>
        </pc:sldMkLst>
        <pc:spChg chg="del">
          <ac:chgData name="Van Cauwenberghe, Bram" userId="5aa4ca49-3942-4636-a411-6b378642ebdb" providerId="ADAL" clId="{A79F3733-A147-44E4-83AA-586858E24320}" dt="2021-03-30T09:43:27.371" v="2" actId="478"/>
          <ac:spMkLst>
            <pc:docMk/>
            <pc:sldMk cId="1310939270" sldId="322"/>
            <ac:spMk id="32" creationId="{26167513-1E5F-4B6F-99DF-12B12460FF2F}"/>
          </ac:spMkLst>
        </pc:spChg>
        <pc:spChg chg="del">
          <ac:chgData name="Van Cauwenberghe, Bram" userId="5aa4ca49-3942-4636-a411-6b378642ebdb" providerId="ADAL" clId="{A79F3733-A147-44E4-83AA-586858E24320}" dt="2021-03-30T09:43:29.446" v="4" actId="478"/>
          <ac:spMkLst>
            <pc:docMk/>
            <pc:sldMk cId="1310939270" sldId="322"/>
            <ac:spMk id="33" creationId="{AD88184D-E091-46E8-8AE9-5AA450F323F0}"/>
          </ac:spMkLst>
        </pc:spChg>
        <pc:spChg chg="del">
          <ac:chgData name="Van Cauwenberghe, Bram" userId="5aa4ca49-3942-4636-a411-6b378642ebdb" providerId="ADAL" clId="{A79F3733-A147-44E4-83AA-586858E24320}" dt="2021-03-30T09:43:28.521" v="3" actId="478"/>
          <ac:spMkLst>
            <pc:docMk/>
            <pc:sldMk cId="1310939270" sldId="322"/>
            <ac:spMk id="34" creationId="{6C9992E0-5FD5-4D04-98BD-E5BC2E916C96}"/>
          </ac:spMkLst>
        </pc:spChg>
        <pc:spChg chg="del">
          <ac:chgData name="Van Cauwenberghe, Bram" userId="5aa4ca49-3942-4636-a411-6b378642ebdb" providerId="ADAL" clId="{A79F3733-A147-44E4-83AA-586858E24320}" dt="2021-03-30T09:43:31.105" v="6" actId="478"/>
          <ac:spMkLst>
            <pc:docMk/>
            <pc:sldMk cId="1310939270" sldId="322"/>
            <ac:spMk id="35" creationId="{6C3F194A-D21A-4041-8066-1F2846B853B2}"/>
          </ac:spMkLst>
        </pc:spChg>
        <pc:grpChg chg="del">
          <ac:chgData name="Van Cauwenberghe, Bram" userId="5aa4ca49-3942-4636-a411-6b378642ebdb" providerId="ADAL" clId="{A79F3733-A147-44E4-83AA-586858E24320}" dt="2021-03-30T09:43:25.800" v="1" actId="478"/>
          <ac:grpSpMkLst>
            <pc:docMk/>
            <pc:sldMk cId="1310939270" sldId="322"/>
            <ac:grpSpMk id="14" creationId="{95679FDE-B3FB-49F8-A60B-7171CFFB3357}"/>
          </ac:grpSpMkLst>
        </pc:grpChg>
        <pc:grpChg chg="del">
          <ac:chgData name="Van Cauwenberghe, Bram" userId="5aa4ca49-3942-4636-a411-6b378642ebdb" providerId="ADAL" clId="{A79F3733-A147-44E4-83AA-586858E24320}" dt="2021-03-30T09:43:30.090" v="5" actId="478"/>
          <ac:grpSpMkLst>
            <pc:docMk/>
            <pc:sldMk cId="1310939270" sldId="322"/>
            <ac:grpSpMk id="31" creationId="{B41FA71F-4E0F-4E71-87CF-330DA27BE89F}"/>
          </ac:grpSpMkLst>
        </pc:grpChg>
        <pc:picChg chg="add mod">
          <ac:chgData name="Van Cauwenberghe, Bram" userId="5aa4ca49-3942-4636-a411-6b378642ebdb" providerId="ADAL" clId="{A79F3733-A147-44E4-83AA-586858E24320}" dt="2021-03-30T09:45:56.769" v="22" actId="1076"/>
          <ac:picMkLst>
            <pc:docMk/>
            <pc:sldMk cId="1310939270" sldId="322"/>
            <ac:picMk id="2" creationId="{E621080E-7747-4860-91B6-9FCF6C352B5B}"/>
          </ac:picMkLst>
        </pc:picChg>
        <pc:picChg chg="add mod">
          <ac:chgData name="Van Cauwenberghe, Bram" userId="5aa4ca49-3942-4636-a411-6b378642ebdb" providerId="ADAL" clId="{A79F3733-A147-44E4-83AA-586858E24320}" dt="2021-03-30T09:46:47.686" v="27" actId="1076"/>
          <ac:picMkLst>
            <pc:docMk/>
            <pc:sldMk cId="1310939270" sldId="322"/>
            <ac:picMk id="3" creationId="{C3A29189-7CE8-4F7C-B992-B5A9820AC768}"/>
          </ac:picMkLst>
        </pc:picChg>
      </pc:sldChg>
      <pc:sldChg chg="del">
        <pc:chgData name="Van Cauwenberghe, Bram" userId="5aa4ca49-3942-4636-a411-6b378642ebdb" providerId="ADAL" clId="{A79F3733-A147-44E4-83AA-586858E24320}" dt="2021-03-30T09:43:37.746" v="7" actId="47"/>
        <pc:sldMkLst>
          <pc:docMk/>
          <pc:sldMk cId="3249661495" sldId="323"/>
        </pc:sldMkLst>
      </pc:sldChg>
      <pc:sldChg chg="del">
        <pc:chgData name="Van Cauwenberghe, Bram" userId="5aa4ca49-3942-4636-a411-6b378642ebdb" providerId="ADAL" clId="{A79F3733-A147-44E4-83AA-586858E24320}" dt="2021-03-30T09:43:37.746" v="7" actId="47"/>
        <pc:sldMkLst>
          <pc:docMk/>
          <pc:sldMk cId="3185256248" sldId="324"/>
        </pc:sldMkLst>
      </pc:sldChg>
      <pc:sldChg chg="del">
        <pc:chgData name="Van Cauwenberghe, Bram" userId="5aa4ca49-3942-4636-a411-6b378642ebdb" providerId="ADAL" clId="{A79F3733-A147-44E4-83AA-586858E24320}" dt="2021-03-30T09:43:37.746" v="7" actId="47"/>
        <pc:sldMkLst>
          <pc:docMk/>
          <pc:sldMk cId="722020296" sldId="325"/>
        </pc:sldMkLst>
      </pc:sldChg>
      <pc:sldChg chg="delSp modSp mod">
        <pc:chgData name="Van Cauwenberghe, Bram" userId="5aa4ca49-3942-4636-a411-6b378642ebdb" providerId="ADAL" clId="{A79F3733-A147-44E4-83AA-586858E24320}" dt="2021-03-30T09:47:01.949" v="33" actId="1076"/>
        <pc:sldMkLst>
          <pc:docMk/>
          <pc:sldMk cId="51090504" sldId="326"/>
        </pc:sldMkLst>
        <pc:spChg chg="mod">
          <ac:chgData name="Van Cauwenberghe, Bram" userId="5aa4ca49-3942-4636-a411-6b378642ebdb" providerId="ADAL" clId="{A79F3733-A147-44E4-83AA-586858E24320}" dt="2021-03-30T09:46:57.267" v="30" actId="1076"/>
          <ac:spMkLst>
            <pc:docMk/>
            <pc:sldMk cId="51090504" sldId="326"/>
            <ac:spMk id="10" creationId="{7DF89395-E671-4ADC-ACE2-B193883A5092}"/>
          </ac:spMkLst>
        </pc:spChg>
        <pc:spChg chg="del">
          <ac:chgData name="Van Cauwenberghe, Bram" userId="5aa4ca49-3942-4636-a411-6b378642ebdb" providerId="ADAL" clId="{A79F3733-A147-44E4-83AA-586858E24320}" dt="2021-03-30T09:43:41.913" v="9" actId="478"/>
          <ac:spMkLst>
            <pc:docMk/>
            <pc:sldMk cId="51090504" sldId="326"/>
            <ac:spMk id="13" creationId="{CF68A408-D671-4982-B992-3EAA1DF895EB}"/>
          </ac:spMkLst>
        </pc:spChg>
        <pc:spChg chg="mod">
          <ac:chgData name="Van Cauwenberghe, Bram" userId="5aa4ca49-3942-4636-a411-6b378642ebdb" providerId="ADAL" clId="{A79F3733-A147-44E4-83AA-586858E24320}" dt="2021-03-30T09:47:01.949" v="33" actId="1076"/>
          <ac:spMkLst>
            <pc:docMk/>
            <pc:sldMk cId="51090504" sldId="326"/>
            <ac:spMk id="14" creationId="{1BCF10C5-8AF4-471C-8949-585C72DC796E}"/>
          </ac:spMkLst>
        </pc:spChg>
        <pc:spChg chg="del">
          <ac:chgData name="Van Cauwenberghe, Bram" userId="5aa4ca49-3942-4636-a411-6b378642ebdb" providerId="ADAL" clId="{A79F3733-A147-44E4-83AA-586858E24320}" dt="2021-03-30T09:43:42.914" v="10" actId="478"/>
          <ac:spMkLst>
            <pc:docMk/>
            <pc:sldMk cId="51090504" sldId="326"/>
            <ac:spMk id="16" creationId="{A9D1154E-A253-4DBE-AA13-20D3D9445602}"/>
          </ac:spMkLst>
        </pc:spChg>
        <pc:spChg chg="del">
          <ac:chgData name="Van Cauwenberghe, Bram" userId="5aa4ca49-3942-4636-a411-6b378642ebdb" providerId="ADAL" clId="{A79F3733-A147-44E4-83AA-586858E24320}" dt="2021-03-30T09:43:45.731" v="13" actId="478"/>
          <ac:spMkLst>
            <pc:docMk/>
            <pc:sldMk cId="51090504" sldId="326"/>
            <ac:spMk id="18" creationId="{7E831277-406F-4F61-8D74-128353F26353}"/>
          </ac:spMkLst>
        </pc:spChg>
        <pc:spChg chg="del">
          <ac:chgData name="Van Cauwenberghe, Bram" userId="5aa4ca49-3942-4636-a411-6b378642ebdb" providerId="ADAL" clId="{A79F3733-A147-44E4-83AA-586858E24320}" dt="2021-03-30T09:43:43.822" v="11" actId="478"/>
          <ac:spMkLst>
            <pc:docMk/>
            <pc:sldMk cId="51090504" sldId="326"/>
            <ac:spMk id="19" creationId="{285CE6B9-E8F6-4111-B306-7C9AF6919975}"/>
          </ac:spMkLst>
        </pc:spChg>
        <pc:spChg chg="del">
          <ac:chgData name="Van Cauwenberghe, Bram" userId="5aa4ca49-3942-4636-a411-6b378642ebdb" providerId="ADAL" clId="{A79F3733-A147-44E4-83AA-586858E24320}" dt="2021-03-30T09:43:46.950" v="14" actId="478"/>
          <ac:spMkLst>
            <pc:docMk/>
            <pc:sldMk cId="51090504" sldId="326"/>
            <ac:spMk id="20" creationId="{F28575BB-C728-4ED5-89BD-9C8B06C18ACD}"/>
          </ac:spMkLst>
        </pc:spChg>
        <pc:spChg chg="del">
          <ac:chgData name="Van Cauwenberghe, Bram" userId="5aa4ca49-3942-4636-a411-6b378642ebdb" providerId="ADAL" clId="{A79F3733-A147-44E4-83AA-586858E24320}" dt="2021-03-30T09:43:48.732" v="16" actId="478"/>
          <ac:spMkLst>
            <pc:docMk/>
            <pc:sldMk cId="51090504" sldId="326"/>
            <ac:spMk id="22" creationId="{F9317C7B-9606-4B90-A388-55387D30FDDA}"/>
          </ac:spMkLst>
        </pc:spChg>
        <pc:picChg chg="mod">
          <ac:chgData name="Van Cauwenberghe, Bram" userId="5aa4ca49-3942-4636-a411-6b378642ebdb" providerId="ADAL" clId="{A79F3733-A147-44E4-83AA-586858E24320}" dt="2021-03-30T09:47:00.413" v="32" actId="1076"/>
          <ac:picMkLst>
            <pc:docMk/>
            <pc:sldMk cId="51090504" sldId="326"/>
            <ac:picMk id="11" creationId="{00000000-0008-0000-0100-000004000000}"/>
          </ac:picMkLst>
        </pc:picChg>
        <pc:picChg chg="del">
          <ac:chgData name="Van Cauwenberghe, Bram" userId="5aa4ca49-3942-4636-a411-6b378642ebdb" providerId="ADAL" clId="{A79F3733-A147-44E4-83AA-586858E24320}" dt="2021-03-30T09:43:40.709" v="8" actId="478"/>
          <ac:picMkLst>
            <pc:docMk/>
            <pc:sldMk cId="51090504" sldId="326"/>
            <ac:picMk id="15" creationId="{00000000-0008-0000-0400-000005000000}"/>
          </ac:picMkLst>
        </pc:picChg>
        <pc:picChg chg="del">
          <ac:chgData name="Van Cauwenberghe, Bram" userId="5aa4ca49-3942-4636-a411-6b378642ebdb" providerId="ADAL" clId="{A79F3733-A147-44E4-83AA-586858E24320}" dt="2021-03-30T09:43:44.744" v="12" actId="478"/>
          <ac:picMkLst>
            <pc:docMk/>
            <pc:sldMk cId="51090504" sldId="326"/>
            <ac:picMk id="17" creationId="{00000000-0008-0000-0800-000004000000}"/>
          </ac:picMkLst>
        </pc:picChg>
        <pc:picChg chg="del">
          <ac:chgData name="Van Cauwenberghe, Bram" userId="5aa4ca49-3942-4636-a411-6b378642ebdb" providerId="ADAL" clId="{A79F3733-A147-44E4-83AA-586858E24320}" dt="2021-03-30T09:43:47.636" v="15" actId="478"/>
          <ac:picMkLst>
            <pc:docMk/>
            <pc:sldMk cId="51090504" sldId="326"/>
            <ac:picMk id="21" creationId="{00000000-0008-0000-0800-000006000000}"/>
          </ac:picMkLst>
        </pc:picChg>
      </pc:sldChg>
      <pc:sldChg chg="del">
        <pc:chgData name="Van Cauwenberghe, Bram" userId="5aa4ca49-3942-4636-a411-6b378642ebdb" providerId="ADAL" clId="{A79F3733-A147-44E4-83AA-586858E24320}" dt="2021-03-30T09:43:37.746" v="7" actId="47"/>
        <pc:sldMkLst>
          <pc:docMk/>
          <pc:sldMk cId="357390562" sldId="327"/>
        </pc:sldMkLst>
      </pc:sldChg>
      <pc:sldChg chg="del">
        <pc:chgData name="Van Cauwenberghe, Bram" userId="5aa4ca49-3942-4636-a411-6b378642ebdb" providerId="ADAL" clId="{A79F3733-A147-44E4-83AA-586858E24320}" dt="2021-03-30T09:43:37.746" v="7" actId="47"/>
        <pc:sldMkLst>
          <pc:docMk/>
          <pc:sldMk cId="2699542012" sldId="328"/>
        </pc:sldMkLst>
      </pc:sldChg>
      <pc:sldChg chg="del">
        <pc:chgData name="Van Cauwenberghe, Bram" userId="5aa4ca49-3942-4636-a411-6b378642ebdb" providerId="ADAL" clId="{A79F3733-A147-44E4-83AA-586858E24320}" dt="2021-03-30T09:43:37.746" v="7" actId="47"/>
        <pc:sldMkLst>
          <pc:docMk/>
          <pc:sldMk cId="2771452970" sldId="329"/>
        </pc:sldMkLst>
      </pc:sldChg>
      <pc:sldChg chg="del">
        <pc:chgData name="Van Cauwenberghe, Bram" userId="5aa4ca49-3942-4636-a411-6b378642ebdb" providerId="ADAL" clId="{A79F3733-A147-44E4-83AA-586858E24320}" dt="2021-03-30T09:43:37.746" v="7" actId="47"/>
        <pc:sldMkLst>
          <pc:docMk/>
          <pc:sldMk cId="3146213300" sldId="330"/>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15FB2C-D0D5-49A9-98F1-925E2C0F6A9D}" type="datetimeFigureOut">
              <a:rPr lang="en-GB" smtClean="0"/>
              <a:t>30/03/2021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AC812A-DEDA-4792-8F26-E53EDDBE7EB9}" type="slidenum">
              <a:rPr lang="en-GB" smtClean="0"/>
              <a:t>‹#›</a:t>
            </a:fld>
            <a:endParaRPr lang="en-GB"/>
          </a:p>
        </p:txBody>
      </p:sp>
    </p:spTree>
    <p:extLst>
      <p:ext uri="{BB962C8B-B14F-4D97-AF65-F5344CB8AC3E}">
        <p14:creationId xmlns:p14="http://schemas.microsoft.com/office/powerpoint/2010/main" val="4154830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300">
                <a:solidFill>
                  <a:schemeClr val="tx1"/>
                </a:solidFill>
                <a:latin typeface="Arial" pitchFamily="34" charset="0"/>
                <a:ea typeface="MS PGothic" pitchFamily="34" charset="-128"/>
              </a:defRPr>
            </a:lvl1pPr>
            <a:lvl2pPr marL="759900" indent="-292268" eaLnBrk="0" hangingPunct="0">
              <a:spcBef>
                <a:spcPct val="30000"/>
              </a:spcBef>
              <a:defRPr sz="1300">
                <a:solidFill>
                  <a:schemeClr val="tx1"/>
                </a:solidFill>
                <a:latin typeface="Arial" pitchFamily="34" charset="0"/>
                <a:ea typeface="MS PGothic" pitchFamily="34" charset="-128"/>
              </a:defRPr>
            </a:lvl2pPr>
            <a:lvl3pPr marL="1169075" indent="-233814" eaLnBrk="0" hangingPunct="0">
              <a:spcBef>
                <a:spcPct val="30000"/>
              </a:spcBef>
              <a:defRPr sz="1300">
                <a:solidFill>
                  <a:schemeClr val="tx1"/>
                </a:solidFill>
                <a:latin typeface="Arial" pitchFamily="34" charset="0"/>
                <a:ea typeface="MS PGothic" pitchFamily="34" charset="-128"/>
              </a:defRPr>
            </a:lvl3pPr>
            <a:lvl4pPr marL="1636705" indent="-233814" eaLnBrk="0" hangingPunct="0">
              <a:spcBef>
                <a:spcPct val="30000"/>
              </a:spcBef>
              <a:defRPr sz="1300">
                <a:solidFill>
                  <a:schemeClr val="tx1"/>
                </a:solidFill>
                <a:latin typeface="Arial" pitchFamily="34" charset="0"/>
                <a:ea typeface="MS PGothic" pitchFamily="34" charset="-128"/>
              </a:defRPr>
            </a:lvl4pPr>
            <a:lvl5pPr marL="2104334" indent="-233814" eaLnBrk="0" hangingPunct="0">
              <a:spcBef>
                <a:spcPct val="30000"/>
              </a:spcBef>
              <a:defRPr sz="1300">
                <a:solidFill>
                  <a:schemeClr val="tx1"/>
                </a:solidFill>
                <a:latin typeface="Arial" pitchFamily="34" charset="0"/>
                <a:ea typeface="MS PGothic" pitchFamily="34" charset="-128"/>
              </a:defRPr>
            </a:lvl5pPr>
            <a:lvl6pPr marL="2571965" indent="-233814" eaLnBrk="0" fontAlgn="base" hangingPunct="0">
              <a:spcBef>
                <a:spcPct val="30000"/>
              </a:spcBef>
              <a:spcAft>
                <a:spcPct val="0"/>
              </a:spcAft>
              <a:defRPr sz="1300">
                <a:solidFill>
                  <a:schemeClr val="tx1"/>
                </a:solidFill>
                <a:latin typeface="Arial" pitchFamily="34" charset="0"/>
                <a:ea typeface="MS PGothic" pitchFamily="34" charset="-128"/>
              </a:defRPr>
            </a:lvl6pPr>
            <a:lvl7pPr marL="3039594" indent="-233814" eaLnBrk="0" fontAlgn="base" hangingPunct="0">
              <a:spcBef>
                <a:spcPct val="30000"/>
              </a:spcBef>
              <a:spcAft>
                <a:spcPct val="0"/>
              </a:spcAft>
              <a:defRPr sz="1300">
                <a:solidFill>
                  <a:schemeClr val="tx1"/>
                </a:solidFill>
                <a:latin typeface="Arial" pitchFamily="34" charset="0"/>
                <a:ea typeface="MS PGothic" pitchFamily="34" charset="-128"/>
              </a:defRPr>
            </a:lvl7pPr>
            <a:lvl8pPr marL="3507224" indent="-233814" eaLnBrk="0" fontAlgn="base" hangingPunct="0">
              <a:spcBef>
                <a:spcPct val="30000"/>
              </a:spcBef>
              <a:spcAft>
                <a:spcPct val="0"/>
              </a:spcAft>
              <a:defRPr sz="1300">
                <a:solidFill>
                  <a:schemeClr val="tx1"/>
                </a:solidFill>
                <a:latin typeface="Arial" pitchFamily="34" charset="0"/>
                <a:ea typeface="MS PGothic" pitchFamily="34" charset="-128"/>
              </a:defRPr>
            </a:lvl8pPr>
            <a:lvl9pPr marL="3974854" indent="-233814" eaLnBrk="0" fontAlgn="base" hangingPunct="0">
              <a:spcBef>
                <a:spcPct val="30000"/>
              </a:spcBef>
              <a:spcAft>
                <a:spcPct val="0"/>
              </a:spcAft>
              <a:defRPr sz="1300">
                <a:solidFill>
                  <a:schemeClr val="tx1"/>
                </a:solidFill>
                <a:latin typeface="Arial" pitchFamily="34" charset="0"/>
                <a:ea typeface="MS PGothic" pitchFamily="34" charset="-128"/>
              </a:defRPr>
            </a:lvl9pPr>
          </a:lstStyle>
          <a:p>
            <a:pPr marL="0" marR="0" lvl="0" indent="0" algn="r" defTabSz="921404" rtl="0" eaLnBrk="0" fontAlgn="base" latinLnBrk="0" hangingPunct="0">
              <a:lnSpc>
                <a:spcPct val="100000"/>
              </a:lnSpc>
              <a:spcBef>
                <a:spcPct val="0"/>
              </a:spcBef>
              <a:spcAft>
                <a:spcPct val="0"/>
              </a:spcAft>
              <a:buClrTx/>
              <a:buSzTx/>
              <a:buFontTx/>
              <a:buNone/>
              <a:tabLst/>
              <a:defRPr/>
            </a:pPr>
            <a:fld id="{7D2D3DBA-259A-4A2E-95CC-A25FFFB6C79F}" type="slidenum">
              <a:rPr kumimoji="0" lang="en-US" altLang="en-US" sz="1300" b="0" i="0" u="none" strike="noStrike" kern="1200" cap="none" spc="0" normalizeH="0" baseline="0" noProof="0">
                <a:ln>
                  <a:noFill/>
                </a:ln>
                <a:solidFill>
                  <a:prstClr val="black"/>
                </a:solidFill>
                <a:effectLst/>
                <a:uLnTx/>
                <a:uFillTx/>
                <a:latin typeface="Arial" pitchFamily="34" charset="0"/>
                <a:ea typeface="MS PGothic" pitchFamily="34" charset="-128"/>
                <a:cs typeface="+mn-cs"/>
              </a:rPr>
              <a:pPr marL="0" marR="0" lvl="0" indent="0" algn="r" defTabSz="921404" rtl="0" eaLnBrk="0" fontAlgn="base" latinLnBrk="0" hangingPunct="0">
                <a:lnSpc>
                  <a:spcPct val="100000"/>
                </a:lnSpc>
                <a:spcBef>
                  <a:spcPct val="0"/>
                </a:spcBef>
                <a:spcAft>
                  <a:spcPct val="0"/>
                </a:spcAft>
                <a:buClrTx/>
                <a:buSzTx/>
                <a:buFontTx/>
                <a:buNone/>
                <a:tabLst/>
                <a:defRPr/>
              </a:pPr>
              <a:t>1</a:t>
            </a:fld>
            <a:endParaRPr kumimoji="0" lang="en-US" altLang="en-US" sz="1300" b="0" i="0" u="none" strike="noStrike" kern="1200" cap="none" spc="0" normalizeH="0" baseline="0" noProof="0">
              <a:ln>
                <a:noFill/>
              </a:ln>
              <a:solidFill>
                <a:prstClr val="black"/>
              </a:solidFill>
              <a:effectLst/>
              <a:uLnTx/>
              <a:uFillTx/>
              <a:latin typeface="Arial" pitchFamily="34" charset="0"/>
              <a:ea typeface="MS PGothic" pitchFamily="34" charset="-128"/>
              <a:cs typeface="+mn-cs"/>
            </a:endParaRPr>
          </a:p>
        </p:txBody>
      </p:sp>
      <p:sp>
        <p:nvSpPr>
          <p:cNvPr id="18435" name="Rectangle 2"/>
          <p:cNvSpPr>
            <a:spLocks noGrp="1" noRot="1" noChangeAspect="1" noChangeArrowheads="1" noTextEdit="1"/>
          </p:cNvSpPr>
          <p:nvPr>
            <p:ph type="sldImg"/>
          </p:nvPr>
        </p:nvSpPr>
        <p:spPr>
          <a:xfrm>
            <a:off x="93663" y="742950"/>
            <a:ext cx="6610350" cy="3719513"/>
          </a:xfrm>
          <a:ln/>
        </p:spPr>
      </p:sp>
      <p:sp>
        <p:nvSpPr>
          <p:cNvPr id="18436" name="Rectangle 3"/>
          <p:cNvSpPr>
            <a:spLocks noGrp="1" noChangeArrowheads="1"/>
          </p:cNvSpPr>
          <p:nvPr>
            <p:ph type="body" idx="1"/>
          </p:nvPr>
        </p:nvSpPr>
        <p:spPr>
          <a:noFill/>
          <a:ln/>
        </p:spPr>
        <p:txBody>
          <a:bodyPr/>
          <a:lstStyle/>
          <a:p>
            <a:pPr defTabSz="928257" eaLnBrk="1" hangingPunct="1">
              <a:defRPr/>
            </a:pPr>
            <a:r>
              <a:rPr lang="en-US" altLang="en-US" sz="1400" b="0">
                <a:solidFill>
                  <a:srgbClr val="171717"/>
                </a:solidFill>
                <a:latin typeface="Arial" pitchFamily="34" charset="0"/>
              </a:rPr>
              <a:t>(photo is of a tensile test at </a:t>
            </a:r>
            <a:r>
              <a:rPr lang="en-US" altLang="en-US" sz="1400" b="0" err="1">
                <a:solidFill>
                  <a:srgbClr val="171717"/>
                </a:solidFill>
                <a:latin typeface="Arial" pitchFamily="34" charset="0"/>
              </a:rPr>
              <a:t>Industeel</a:t>
            </a:r>
            <a:r>
              <a:rPr lang="en-US" altLang="en-US" sz="1400" b="0">
                <a:solidFill>
                  <a:srgbClr val="171717"/>
                </a:solidFill>
                <a:latin typeface="Arial" pitchFamily="34" charset="0"/>
              </a:rPr>
              <a:t>, Le </a:t>
            </a:r>
            <a:r>
              <a:rPr lang="en-US" altLang="en-US" sz="1400" b="0" err="1">
                <a:solidFill>
                  <a:srgbClr val="171717"/>
                </a:solidFill>
                <a:latin typeface="Arial" pitchFamily="34" charset="0"/>
              </a:rPr>
              <a:t>Creusot</a:t>
            </a:r>
            <a:r>
              <a:rPr lang="en-US" altLang="en-US" sz="1400" b="0">
                <a:solidFill>
                  <a:srgbClr val="171717"/>
                </a:solidFill>
                <a:latin typeface="Arial" pitchFamily="34" charset="0"/>
              </a:rPr>
              <a:t>, France)</a:t>
            </a:r>
          </a:p>
          <a:p>
            <a:pPr defTabSz="928257" eaLnBrk="1" hangingPunct="1">
              <a:defRPr/>
            </a:pPr>
            <a:endParaRPr lang="en-US" altLang="en-US" sz="1400" b="0">
              <a:solidFill>
                <a:srgbClr val="171717"/>
              </a:solidFill>
              <a:latin typeface="Arial" pitchFamily="34" charset="0"/>
            </a:endParaRPr>
          </a:p>
          <a:p>
            <a:pPr defTabSz="928257" eaLnBrk="1" hangingPunct="1">
              <a:defRPr/>
            </a:pPr>
            <a:r>
              <a:rPr lang="en-US" altLang="en-US" sz="1400" b="0">
                <a:solidFill>
                  <a:srgbClr val="171717"/>
                </a:solidFill>
                <a:latin typeface="Arial" pitchFamily="34" charset="0"/>
              </a:rPr>
              <a:t>Good afternoon and good morning everyone and welcome</a:t>
            </a:r>
            <a:r>
              <a:rPr lang="en-US" altLang="en-US" sz="1400" b="0" baseline="0">
                <a:solidFill>
                  <a:srgbClr val="171717"/>
                </a:solidFill>
                <a:latin typeface="Arial" pitchFamily="34" charset="0"/>
              </a:rPr>
              <a:t> to the Q1 results presentation. </a:t>
            </a:r>
          </a:p>
          <a:p>
            <a:pPr defTabSz="928257" eaLnBrk="1" hangingPunct="1">
              <a:defRPr/>
            </a:pPr>
            <a:endParaRPr lang="en-US" altLang="en-US" sz="1400" b="0" baseline="0">
              <a:solidFill>
                <a:srgbClr val="171717"/>
              </a:solidFill>
              <a:latin typeface="Arial" pitchFamily="34" charset="0"/>
            </a:endParaRPr>
          </a:p>
          <a:p>
            <a:pPr defTabSz="928257" eaLnBrk="1" hangingPunct="1">
              <a:defRPr/>
            </a:pPr>
            <a:r>
              <a:rPr lang="en-US" altLang="en-US" sz="1400" b="0" baseline="0">
                <a:solidFill>
                  <a:srgbClr val="171717"/>
                </a:solidFill>
                <a:latin typeface="Arial" pitchFamily="34" charset="0"/>
              </a:rPr>
              <a:t>Today I am joined by… </a:t>
            </a:r>
          </a:p>
          <a:p>
            <a:pPr defTabSz="928257" eaLnBrk="1" hangingPunct="1">
              <a:defRPr/>
            </a:pPr>
            <a:endParaRPr lang="en-US" altLang="en-US" sz="1400" b="0" baseline="0">
              <a:solidFill>
                <a:srgbClr val="171717"/>
              </a:solidFill>
              <a:latin typeface="Arial" pitchFamily="34" charset="0"/>
            </a:endParaRPr>
          </a:p>
          <a:p>
            <a:pPr defTabSz="928257" eaLnBrk="1" hangingPunct="1">
              <a:defRPr/>
            </a:pPr>
            <a:endParaRPr lang="en-US" altLang="en-US" b="0">
              <a:solidFill>
                <a:srgbClr val="171717"/>
              </a:solidFill>
              <a:latin typeface="Arial" pitchFamily="34" charset="0"/>
            </a:endParaRPr>
          </a:p>
        </p:txBody>
      </p:sp>
    </p:spTree>
    <p:extLst>
      <p:ext uri="{BB962C8B-B14F-4D97-AF65-F5344CB8AC3E}">
        <p14:creationId xmlns:p14="http://schemas.microsoft.com/office/powerpoint/2010/main" val="2927293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02AC812A-DEDA-4792-8F26-E53EDDBE7EB9}" type="slidenum">
              <a:rPr lang="en-GB" smtClean="0"/>
              <a:t>2</a:t>
            </a:fld>
            <a:endParaRPr lang="en-GB"/>
          </a:p>
        </p:txBody>
      </p:sp>
    </p:spTree>
    <p:extLst>
      <p:ext uri="{BB962C8B-B14F-4D97-AF65-F5344CB8AC3E}">
        <p14:creationId xmlns:p14="http://schemas.microsoft.com/office/powerpoint/2010/main" val="2243864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02AC812A-DEDA-4792-8F26-E53EDDBE7EB9}" type="slidenum">
              <a:rPr lang="en-GB" smtClean="0"/>
              <a:t>4</a:t>
            </a:fld>
            <a:endParaRPr lang="en-GB"/>
          </a:p>
        </p:txBody>
      </p:sp>
    </p:spTree>
    <p:extLst>
      <p:ext uri="{BB962C8B-B14F-4D97-AF65-F5344CB8AC3E}">
        <p14:creationId xmlns:p14="http://schemas.microsoft.com/office/powerpoint/2010/main" val="24356658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BB5D7BA-B5BA-428F-BBA5-87C97F21E22D}"/>
              </a:ext>
            </a:extLst>
          </p:cNvPr>
          <p:cNvSpPr>
            <a:spLocks noGrp="1"/>
          </p:cNvSpPr>
          <p:nvPr>
            <p:ph type="pic" sz="quarter" idx="12"/>
          </p:nvPr>
        </p:nvSpPr>
        <p:spPr>
          <a:xfrm>
            <a:off x="179388" y="1727387"/>
            <a:ext cx="11832613" cy="4951226"/>
          </a:xfrm>
        </p:spPr>
        <p:txBody>
          <a:bodyPr lIns="72000" tIns="72000" rIns="72000" bIns="72000"/>
          <a:lstStyle>
            <a:lvl1pPr marL="750" indent="0">
              <a:buNone/>
              <a:defRPr>
                <a:solidFill>
                  <a:schemeClr val="bg1"/>
                </a:solidFill>
              </a:defRPr>
            </a:lvl1pPr>
          </a:lstStyle>
          <a:p>
            <a:r>
              <a:rPr lang="en-US"/>
              <a:t>Click icon to add picture</a:t>
            </a:r>
            <a:endParaRPr lang="en-GB"/>
          </a:p>
        </p:txBody>
      </p:sp>
      <p:sp>
        <p:nvSpPr>
          <p:cNvPr id="5127" name="Rectangle 7"/>
          <p:cNvSpPr>
            <a:spLocks noGrp="1" noChangeArrowheads="1"/>
          </p:cNvSpPr>
          <p:nvPr>
            <p:ph type="subTitle" idx="1"/>
          </p:nvPr>
        </p:nvSpPr>
        <p:spPr>
          <a:xfrm>
            <a:off x="700800" y="5421600"/>
            <a:ext cx="7680000" cy="648000"/>
          </a:xfrm>
        </p:spPr>
        <p:txBody>
          <a:bodyPr/>
          <a:lstStyle>
            <a:lvl1pPr marL="0" indent="0">
              <a:spcBef>
                <a:spcPts val="0"/>
              </a:spcBef>
              <a:buFontTx/>
              <a:buNone/>
              <a:defRPr sz="1800">
                <a:solidFill>
                  <a:schemeClr val="bg1"/>
                </a:solidFill>
              </a:defRPr>
            </a:lvl1pPr>
          </a:lstStyle>
          <a:p>
            <a:r>
              <a:rPr lang="en-US"/>
              <a:t>Click to edit Master subtitle style</a:t>
            </a:r>
            <a:endParaRPr lang="en-GB"/>
          </a:p>
        </p:txBody>
      </p:sp>
      <p:sp>
        <p:nvSpPr>
          <p:cNvPr id="5142" name="Rectangle 22"/>
          <p:cNvSpPr>
            <a:spLocks noGrp="1" noChangeArrowheads="1"/>
          </p:cNvSpPr>
          <p:nvPr>
            <p:ph type="ctrTitle"/>
          </p:nvPr>
        </p:nvSpPr>
        <p:spPr>
          <a:xfrm>
            <a:off x="700800" y="4564800"/>
            <a:ext cx="7680000" cy="831600"/>
          </a:xfrm>
        </p:spPr>
        <p:txBody>
          <a:bodyPr anchor="t"/>
          <a:lstStyle>
            <a:lvl1pPr>
              <a:defRPr sz="2200">
                <a:solidFill>
                  <a:schemeClr val="bg1"/>
                </a:solidFill>
              </a:defRPr>
            </a:lvl1pPr>
          </a:lstStyle>
          <a:p>
            <a:r>
              <a:rPr lang="en-US"/>
              <a:t>Click to edit Master title style</a:t>
            </a:r>
            <a:endParaRPr lang="en-GB"/>
          </a:p>
        </p:txBody>
      </p:sp>
      <p:pic>
        <p:nvPicPr>
          <p:cNvPr id="17" name="Picture 16">
            <a:extLst>
              <a:ext uri="{FF2B5EF4-FFF2-40B4-BE49-F238E27FC236}">
                <a16:creationId xmlns:a16="http://schemas.microsoft.com/office/drawing/2014/main" id="{71AC12B1-0300-415B-BD1A-5ED8BF35DE4C}"/>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8493" t="13913" r="7527" b="26520"/>
          <a:stretch/>
        </p:blipFill>
        <p:spPr>
          <a:xfrm>
            <a:off x="9652647" y="353692"/>
            <a:ext cx="2067635" cy="898353"/>
          </a:xfrm>
          <a:prstGeom prst="rect">
            <a:avLst/>
          </a:prstGeom>
        </p:spPr>
      </p:pic>
      <p:grpSp>
        <p:nvGrpSpPr>
          <p:cNvPr id="46" name="Group 45">
            <a:extLst>
              <a:ext uri="{FF2B5EF4-FFF2-40B4-BE49-F238E27FC236}">
                <a16:creationId xmlns:a16="http://schemas.microsoft.com/office/drawing/2014/main" id="{FFB4469D-711F-4515-B5A5-1DE1A8EC5C54}"/>
              </a:ext>
            </a:extLst>
          </p:cNvPr>
          <p:cNvGrpSpPr/>
          <p:nvPr userDrawn="1"/>
        </p:nvGrpSpPr>
        <p:grpSpPr>
          <a:xfrm>
            <a:off x="-2852923" y="180174"/>
            <a:ext cx="2699999" cy="900272"/>
            <a:chOff x="8313419" y="3385207"/>
            <a:chExt cx="2699999" cy="900272"/>
          </a:xfrm>
        </p:grpSpPr>
        <p:sp>
          <p:nvSpPr>
            <p:cNvPr id="47" name="Rectangle 46">
              <a:extLst>
                <a:ext uri="{FF2B5EF4-FFF2-40B4-BE49-F238E27FC236}">
                  <a16:creationId xmlns:a16="http://schemas.microsoft.com/office/drawing/2014/main" id="{9EBAF514-1426-4115-8EF8-5F8430B66C51}"/>
                </a:ext>
              </a:extLst>
            </p:cNvPr>
            <p:cNvSpPr/>
            <p:nvPr/>
          </p:nvSpPr>
          <p:spPr>
            <a:xfrm>
              <a:off x="8313419" y="3745479"/>
              <a:ext cx="2699999" cy="540000"/>
            </a:xfrm>
            <a:prstGeom prst="rect">
              <a:avLst/>
            </a:prstGeom>
            <a:solidFill>
              <a:schemeClr val="accent1"/>
            </a:solidFill>
          </p:spPr>
          <p:txBody>
            <a:bodyPr wrap="square" tIns="72000" bIns="72000">
              <a:noAutofit/>
            </a:bodyPr>
            <a:lstStyle/>
            <a:p>
              <a:r>
                <a:rPr lang="en-US" sz="1200">
                  <a:solidFill>
                    <a:schemeClr val="bg1"/>
                  </a:solidFill>
                  <a:latin typeface="Arial" panose="020B0604020202020204" pitchFamily="34" charset="0"/>
                </a:rPr>
                <a:t>Do not use this white space for </a:t>
              </a:r>
              <a:br>
                <a:rPr lang="en-US" sz="1200">
                  <a:solidFill>
                    <a:schemeClr val="bg1"/>
                  </a:solidFill>
                  <a:latin typeface="Arial" panose="020B0604020202020204" pitchFamily="34" charset="0"/>
                </a:rPr>
              </a:br>
              <a:r>
                <a:rPr lang="en-US" sz="1200">
                  <a:solidFill>
                    <a:schemeClr val="bg1"/>
                  </a:solidFill>
                  <a:latin typeface="Arial" panose="020B0604020202020204" pitchFamily="34" charset="0"/>
                </a:rPr>
                <a:t>the presentation title</a:t>
              </a:r>
              <a:endParaRPr lang="en-GB" sz="1200">
                <a:solidFill>
                  <a:schemeClr val="bg1"/>
                </a:solidFill>
              </a:endParaRPr>
            </a:p>
          </p:txBody>
        </p:sp>
        <p:grpSp>
          <p:nvGrpSpPr>
            <p:cNvPr id="48" name="Group 47">
              <a:extLst>
                <a:ext uri="{FF2B5EF4-FFF2-40B4-BE49-F238E27FC236}">
                  <a16:creationId xmlns:a16="http://schemas.microsoft.com/office/drawing/2014/main" id="{2098CB7B-7738-44B6-9176-5569AAAAD253}"/>
                </a:ext>
              </a:extLst>
            </p:cNvPr>
            <p:cNvGrpSpPr/>
            <p:nvPr/>
          </p:nvGrpSpPr>
          <p:grpSpPr>
            <a:xfrm>
              <a:off x="8313420" y="3385207"/>
              <a:ext cx="360000" cy="360000"/>
              <a:chOff x="8313420" y="3385207"/>
              <a:chExt cx="360000" cy="360000"/>
            </a:xfrm>
          </p:grpSpPr>
          <p:sp>
            <p:nvSpPr>
              <p:cNvPr id="49" name="Rectangle 48">
                <a:extLst>
                  <a:ext uri="{FF2B5EF4-FFF2-40B4-BE49-F238E27FC236}">
                    <a16:creationId xmlns:a16="http://schemas.microsoft.com/office/drawing/2014/main" id="{A1D6CA0F-8BD2-4FEB-80CD-E5078D06257E}"/>
                  </a:ext>
                </a:extLst>
              </p:cNvPr>
              <p:cNvSpPr/>
              <p:nvPr/>
            </p:nvSpPr>
            <p:spPr bwMode="auto">
              <a:xfrm>
                <a:off x="8313420" y="3385207"/>
                <a:ext cx="360000" cy="360000"/>
              </a:xfrm>
              <a:prstGeom prst="rect">
                <a:avLst/>
              </a:prstGeom>
              <a:solidFill>
                <a:schemeClr val="accent1">
                  <a:lumMod val="5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GB" sz="2400" b="0" i="0" u="none" strike="noStrike" cap="none" normalizeH="0" baseline="-25000">
                  <a:ln>
                    <a:noFill/>
                  </a:ln>
                  <a:solidFill>
                    <a:srgbClr val="FAFFFF"/>
                  </a:solidFill>
                  <a:effectLst/>
                  <a:latin typeface="Arial" pitchFamily="34" charset="0"/>
                  <a:ea typeface="MS PGothic" pitchFamily="34" charset="-128"/>
                </a:endParaRPr>
              </a:p>
            </p:txBody>
          </p:sp>
          <p:grpSp>
            <p:nvGrpSpPr>
              <p:cNvPr id="50" name="Group 49">
                <a:extLst>
                  <a:ext uri="{FF2B5EF4-FFF2-40B4-BE49-F238E27FC236}">
                    <a16:creationId xmlns:a16="http://schemas.microsoft.com/office/drawing/2014/main" id="{2AC256D5-E37E-440E-B898-3791146506B0}"/>
                  </a:ext>
                </a:extLst>
              </p:cNvPr>
              <p:cNvGrpSpPr/>
              <p:nvPr/>
            </p:nvGrpSpPr>
            <p:grpSpPr>
              <a:xfrm>
                <a:off x="8380800" y="3406406"/>
                <a:ext cx="216000" cy="270662"/>
                <a:chOff x="8312527" y="3390218"/>
                <a:chExt cx="216000" cy="270662"/>
              </a:xfrm>
            </p:grpSpPr>
            <p:sp>
              <p:nvSpPr>
                <p:cNvPr id="51" name="Oval 50">
                  <a:extLst>
                    <a:ext uri="{FF2B5EF4-FFF2-40B4-BE49-F238E27FC236}">
                      <a16:creationId xmlns:a16="http://schemas.microsoft.com/office/drawing/2014/main" id="{D07BBBEF-5CF2-4BE1-A1DF-B75FAA08797F}"/>
                    </a:ext>
                  </a:extLst>
                </p:cNvPr>
                <p:cNvSpPr/>
                <p:nvPr/>
              </p:nvSpPr>
              <p:spPr bwMode="auto">
                <a:xfrm>
                  <a:off x="8312527" y="3444880"/>
                  <a:ext cx="216000" cy="216000"/>
                </a:xfrm>
                <a:prstGeom prst="ellipse">
                  <a:avLst/>
                </a:prstGeom>
                <a:noFill/>
                <a:ln w="9525" cap="flat" cmpd="sng" algn="ctr">
                  <a:solidFill>
                    <a:schemeClr val="bg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GB" sz="2400" b="0" i="0" u="none" strike="noStrike" cap="none" normalizeH="0" baseline="-25000">
                    <a:ln>
                      <a:noFill/>
                    </a:ln>
                    <a:solidFill>
                      <a:srgbClr val="FAFFFF"/>
                    </a:solidFill>
                    <a:effectLst/>
                    <a:latin typeface="Arial" pitchFamily="34" charset="0"/>
                    <a:ea typeface="MS PGothic" pitchFamily="34" charset="-128"/>
                  </a:endParaRPr>
                </a:p>
              </p:txBody>
            </p:sp>
            <p:sp>
              <p:nvSpPr>
                <p:cNvPr id="52" name="Rectangle 51">
                  <a:extLst>
                    <a:ext uri="{FF2B5EF4-FFF2-40B4-BE49-F238E27FC236}">
                      <a16:creationId xmlns:a16="http://schemas.microsoft.com/office/drawing/2014/main" id="{CB1DF151-F669-4287-9DB7-BC86C2D5D382}"/>
                    </a:ext>
                  </a:extLst>
                </p:cNvPr>
                <p:cNvSpPr/>
                <p:nvPr/>
              </p:nvSpPr>
              <p:spPr>
                <a:xfrm>
                  <a:off x="8396481" y="3390218"/>
                  <a:ext cx="48091" cy="205184"/>
                </a:xfrm>
                <a:prstGeom prst="rect">
                  <a:avLst/>
                </a:prstGeom>
              </p:spPr>
              <p:txBody>
                <a:bodyPr wrap="none" lIns="0" tIns="0" rIns="0" bIns="0" anchor="ctr">
                  <a:spAutoFit/>
                </a:bodyPr>
                <a:lstStyle/>
                <a:p>
                  <a:pPr lvl="0" algn="ctr" defTabSz="914400" eaLnBrk="0" fontAlgn="base" hangingPunct="0">
                    <a:spcBef>
                      <a:spcPct val="50000"/>
                    </a:spcBef>
                    <a:spcAft>
                      <a:spcPct val="0"/>
                    </a:spcAft>
                  </a:pPr>
                  <a:r>
                    <a:rPr lang="en-US" sz="2000" baseline="-25000">
                      <a:solidFill>
                        <a:srgbClr val="FAFFFF"/>
                      </a:solidFill>
                      <a:latin typeface="Arial" pitchFamily="34" charset="0"/>
                      <a:ea typeface="MS PGothic" pitchFamily="34" charset="-128"/>
                    </a:rPr>
                    <a:t>!</a:t>
                  </a:r>
                  <a:endParaRPr lang="en-GB" sz="2400" baseline="-25000">
                    <a:solidFill>
                      <a:srgbClr val="FAFFFF"/>
                    </a:solidFill>
                    <a:latin typeface="Arial" pitchFamily="34" charset="0"/>
                    <a:ea typeface="MS PGothic" pitchFamily="34" charset="-128"/>
                  </a:endParaRPr>
                </a:p>
              </p:txBody>
            </p:sp>
          </p:grpSp>
        </p:grpSp>
      </p:grpSp>
      <p:grpSp>
        <p:nvGrpSpPr>
          <p:cNvPr id="53" name="Group 52">
            <a:extLst>
              <a:ext uri="{FF2B5EF4-FFF2-40B4-BE49-F238E27FC236}">
                <a16:creationId xmlns:a16="http://schemas.microsoft.com/office/drawing/2014/main" id="{CCAFD653-430D-4E85-885C-DDB1FD12B50A}"/>
              </a:ext>
            </a:extLst>
          </p:cNvPr>
          <p:cNvGrpSpPr/>
          <p:nvPr userDrawn="1"/>
        </p:nvGrpSpPr>
        <p:grpSpPr>
          <a:xfrm>
            <a:off x="-2852922" y="4989328"/>
            <a:ext cx="2699998" cy="1080272"/>
            <a:chOff x="8313420" y="3385207"/>
            <a:chExt cx="2699998" cy="1080272"/>
          </a:xfrm>
        </p:grpSpPr>
        <p:sp>
          <p:nvSpPr>
            <p:cNvPr id="54" name="Rectangle 53">
              <a:extLst>
                <a:ext uri="{FF2B5EF4-FFF2-40B4-BE49-F238E27FC236}">
                  <a16:creationId xmlns:a16="http://schemas.microsoft.com/office/drawing/2014/main" id="{97B9D19F-A75D-4F3E-B0D0-2F5A93E2B7E5}"/>
                </a:ext>
              </a:extLst>
            </p:cNvPr>
            <p:cNvSpPr/>
            <p:nvPr/>
          </p:nvSpPr>
          <p:spPr>
            <a:xfrm>
              <a:off x="8313420" y="3745479"/>
              <a:ext cx="2699998" cy="720000"/>
            </a:xfrm>
            <a:prstGeom prst="rect">
              <a:avLst/>
            </a:prstGeom>
            <a:solidFill>
              <a:schemeClr val="accent1"/>
            </a:solidFill>
          </p:spPr>
          <p:txBody>
            <a:bodyPr wrap="square" tIns="72000" bIns="72000">
              <a:noAutofit/>
            </a:bodyPr>
            <a:lstStyle/>
            <a:p>
              <a:r>
                <a:rPr lang="en-US" sz="1200">
                  <a:solidFill>
                    <a:schemeClr val="bg1"/>
                  </a:solidFill>
                  <a:latin typeface="Arial" panose="020B0604020202020204" pitchFamily="34" charset="0"/>
                </a:rPr>
                <a:t>All presentation titles should appear using white type reversed out of the title slide image</a:t>
              </a:r>
              <a:endParaRPr lang="en-GB" sz="1200">
                <a:solidFill>
                  <a:schemeClr val="bg1"/>
                </a:solidFill>
              </a:endParaRPr>
            </a:p>
          </p:txBody>
        </p:sp>
        <p:grpSp>
          <p:nvGrpSpPr>
            <p:cNvPr id="55" name="Group 54">
              <a:extLst>
                <a:ext uri="{FF2B5EF4-FFF2-40B4-BE49-F238E27FC236}">
                  <a16:creationId xmlns:a16="http://schemas.microsoft.com/office/drawing/2014/main" id="{3198F175-9582-4126-B404-F2B833C696C5}"/>
                </a:ext>
              </a:extLst>
            </p:cNvPr>
            <p:cNvGrpSpPr/>
            <p:nvPr/>
          </p:nvGrpSpPr>
          <p:grpSpPr>
            <a:xfrm>
              <a:off x="8313420" y="3385207"/>
              <a:ext cx="360000" cy="360000"/>
              <a:chOff x="8313420" y="3385207"/>
              <a:chExt cx="360000" cy="360000"/>
            </a:xfrm>
          </p:grpSpPr>
          <p:sp>
            <p:nvSpPr>
              <p:cNvPr id="56" name="Rectangle 55">
                <a:extLst>
                  <a:ext uri="{FF2B5EF4-FFF2-40B4-BE49-F238E27FC236}">
                    <a16:creationId xmlns:a16="http://schemas.microsoft.com/office/drawing/2014/main" id="{E1C61DDA-51DC-42F7-BAF0-E89FFBD6F06D}"/>
                  </a:ext>
                </a:extLst>
              </p:cNvPr>
              <p:cNvSpPr/>
              <p:nvPr/>
            </p:nvSpPr>
            <p:spPr bwMode="auto">
              <a:xfrm>
                <a:off x="8313420" y="3385207"/>
                <a:ext cx="360000" cy="360000"/>
              </a:xfrm>
              <a:prstGeom prst="rect">
                <a:avLst/>
              </a:prstGeom>
              <a:solidFill>
                <a:schemeClr val="accent1">
                  <a:lumMod val="5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GB" sz="2400" b="0" i="0" u="none" strike="noStrike" cap="none" normalizeH="0" baseline="-25000">
                  <a:ln>
                    <a:noFill/>
                  </a:ln>
                  <a:solidFill>
                    <a:srgbClr val="FAFFFF"/>
                  </a:solidFill>
                  <a:effectLst/>
                  <a:latin typeface="Arial" pitchFamily="34" charset="0"/>
                  <a:ea typeface="MS PGothic" pitchFamily="34" charset="-128"/>
                </a:endParaRPr>
              </a:p>
            </p:txBody>
          </p:sp>
          <p:grpSp>
            <p:nvGrpSpPr>
              <p:cNvPr id="57" name="Group 56">
                <a:extLst>
                  <a:ext uri="{FF2B5EF4-FFF2-40B4-BE49-F238E27FC236}">
                    <a16:creationId xmlns:a16="http://schemas.microsoft.com/office/drawing/2014/main" id="{B10EC829-4452-4FC5-A381-A7BD7A0B3062}"/>
                  </a:ext>
                </a:extLst>
              </p:cNvPr>
              <p:cNvGrpSpPr/>
              <p:nvPr/>
            </p:nvGrpSpPr>
            <p:grpSpPr>
              <a:xfrm>
                <a:off x="8380800" y="3406406"/>
                <a:ext cx="216000" cy="270662"/>
                <a:chOff x="8312527" y="3390218"/>
                <a:chExt cx="216000" cy="270662"/>
              </a:xfrm>
            </p:grpSpPr>
            <p:sp>
              <p:nvSpPr>
                <p:cNvPr id="58" name="Oval 57">
                  <a:extLst>
                    <a:ext uri="{FF2B5EF4-FFF2-40B4-BE49-F238E27FC236}">
                      <a16:creationId xmlns:a16="http://schemas.microsoft.com/office/drawing/2014/main" id="{F3D5FCB8-134D-48FE-BDFA-08E663F82BE4}"/>
                    </a:ext>
                  </a:extLst>
                </p:cNvPr>
                <p:cNvSpPr/>
                <p:nvPr/>
              </p:nvSpPr>
              <p:spPr bwMode="auto">
                <a:xfrm>
                  <a:off x="8312527" y="3444880"/>
                  <a:ext cx="216000" cy="216000"/>
                </a:xfrm>
                <a:prstGeom prst="ellipse">
                  <a:avLst/>
                </a:prstGeom>
                <a:noFill/>
                <a:ln w="9525" cap="flat" cmpd="sng" algn="ctr">
                  <a:solidFill>
                    <a:schemeClr val="bg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GB" sz="2400" b="0" i="0" u="none" strike="noStrike" cap="none" normalizeH="0" baseline="-25000">
                    <a:ln>
                      <a:noFill/>
                    </a:ln>
                    <a:solidFill>
                      <a:srgbClr val="FAFFFF"/>
                    </a:solidFill>
                    <a:effectLst/>
                    <a:latin typeface="Arial" pitchFamily="34" charset="0"/>
                    <a:ea typeface="MS PGothic" pitchFamily="34" charset="-128"/>
                  </a:endParaRPr>
                </a:p>
              </p:txBody>
            </p:sp>
            <p:sp>
              <p:nvSpPr>
                <p:cNvPr id="59" name="Rectangle 58">
                  <a:extLst>
                    <a:ext uri="{FF2B5EF4-FFF2-40B4-BE49-F238E27FC236}">
                      <a16:creationId xmlns:a16="http://schemas.microsoft.com/office/drawing/2014/main" id="{AED82836-B3A3-45AC-9954-8DB8D06F32E7}"/>
                    </a:ext>
                  </a:extLst>
                </p:cNvPr>
                <p:cNvSpPr/>
                <p:nvPr/>
              </p:nvSpPr>
              <p:spPr>
                <a:xfrm>
                  <a:off x="8396481" y="3390218"/>
                  <a:ext cx="48091" cy="205184"/>
                </a:xfrm>
                <a:prstGeom prst="rect">
                  <a:avLst/>
                </a:prstGeom>
              </p:spPr>
              <p:txBody>
                <a:bodyPr wrap="none" lIns="0" tIns="0" rIns="0" bIns="0" anchor="ctr">
                  <a:spAutoFit/>
                </a:bodyPr>
                <a:lstStyle/>
                <a:p>
                  <a:pPr lvl="0" algn="ctr" defTabSz="914400" eaLnBrk="0" fontAlgn="base" hangingPunct="0">
                    <a:spcBef>
                      <a:spcPct val="50000"/>
                    </a:spcBef>
                    <a:spcAft>
                      <a:spcPct val="0"/>
                    </a:spcAft>
                  </a:pPr>
                  <a:r>
                    <a:rPr lang="en-US" sz="2000" baseline="-25000">
                      <a:solidFill>
                        <a:srgbClr val="FAFFFF"/>
                      </a:solidFill>
                      <a:latin typeface="Arial" pitchFamily="34" charset="0"/>
                      <a:ea typeface="MS PGothic" pitchFamily="34" charset="-128"/>
                    </a:rPr>
                    <a:t>!</a:t>
                  </a:r>
                  <a:endParaRPr lang="en-GB" sz="2400" baseline="-25000">
                    <a:solidFill>
                      <a:srgbClr val="FAFFFF"/>
                    </a:solidFill>
                    <a:latin typeface="Arial" pitchFamily="34" charset="0"/>
                    <a:ea typeface="MS PGothic" pitchFamily="34" charset="-128"/>
                  </a:endParaRPr>
                </a:p>
              </p:txBody>
            </p:sp>
          </p:grpSp>
        </p:grpSp>
      </p:grpSp>
      <p:grpSp>
        <p:nvGrpSpPr>
          <p:cNvPr id="60" name="Group 59">
            <a:extLst>
              <a:ext uri="{FF2B5EF4-FFF2-40B4-BE49-F238E27FC236}">
                <a16:creationId xmlns:a16="http://schemas.microsoft.com/office/drawing/2014/main" id="{9362CB01-8008-4273-A385-6BFB3BDBDB21}"/>
              </a:ext>
            </a:extLst>
          </p:cNvPr>
          <p:cNvGrpSpPr/>
          <p:nvPr userDrawn="1"/>
        </p:nvGrpSpPr>
        <p:grpSpPr>
          <a:xfrm>
            <a:off x="-2852922" y="1504750"/>
            <a:ext cx="2700000" cy="3060273"/>
            <a:chOff x="8313420" y="3385207"/>
            <a:chExt cx="2700000" cy="3060273"/>
          </a:xfrm>
        </p:grpSpPr>
        <p:sp>
          <p:nvSpPr>
            <p:cNvPr id="61" name="Rectangle 60">
              <a:extLst>
                <a:ext uri="{FF2B5EF4-FFF2-40B4-BE49-F238E27FC236}">
                  <a16:creationId xmlns:a16="http://schemas.microsoft.com/office/drawing/2014/main" id="{011BB6C9-BECD-4E7B-B5F2-91FC50E2D3B9}"/>
                </a:ext>
              </a:extLst>
            </p:cNvPr>
            <p:cNvSpPr/>
            <p:nvPr/>
          </p:nvSpPr>
          <p:spPr>
            <a:xfrm>
              <a:off x="8313420" y="3745480"/>
              <a:ext cx="2700000" cy="2700000"/>
            </a:xfrm>
            <a:prstGeom prst="rect">
              <a:avLst/>
            </a:prstGeom>
            <a:solidFill>
              <a:schemeClr val="accent1"/>
            </a:solidFill>
          </p:spPr>
          <p:txBody>
            <a:bodyPr wrap="square" tIns="72000" bIns="72000">
              <a:noAutofit/>
            </a:bodyPr>
            <a:lstStyle/>
            <a:p>
              <a:r>
                <a:rPr lang="en-US" sz="1200">
                  <a:solidFill>
                    <a:schemeClr val="bg1"/>
                  </a:solidFill>
                  <a:latin typeface="Arial" panose="020B0604020202020204" pitchFamily="34" charset="0"/>
                </a:rPr>
                <a:t>Replace this image of the ArcelorMittal Orbit with a hi-res (1mb or more) image that is relevant to the subject of your presentation. Ensure that it is correctly sized to align with the white panel above. Note that in the lower left corner, a semi-transparent ‘gradient fill’ is provided to enable legibility of presentation titles regardless of the image used. For internal presentations, the default image of the ArcelorMittal Orbit may be used for title pages</a:t>
              </a:r>
              <a:endParaRPr lang="en-GB" sz="1200">
                <a:solidFill>
                  <a:schemeClr val="bg1"/>
                </a:solidFill>
              </a:endParaRPr>
            </a:p>
          </p:txBody>
        </p:sp>
        <p:grpSp>
          <p:nvGrpSpPr>
            <p:cNvPr id="62" name="Group 61">
              <a:extLst>
                <a:ext uri="{FF2B5EF4-FFF2-40B4-BE49-F238E27FC236}">
                  <a16:creationId xmlns:a16="http://schemas.microsoft.com/office/drawing/2014/main" id="{F1C6829A-8482-48D4-BFE1-CF8A7D6E262D}"/>
                </a:ext>
              </a:extLst>
            </p:cNvPr>
            <p:cNvGrpSpPr/>
            <p:nvPr/>
          </p:nvGrpSpPr>
          <p:grpSpPr>
            <a:xfrm>
              <a:off x="8313420" y="3385207"/>
              <a:ext cx="360000" cy="360000"/>
              <a:chOff x="8313420" y="3385207"/>
              <a:chExt cx="360000" cy="360000"/>
            </a:xfrm>
          </p:grpSpPr>
          <p:sp>
            <p:nvSpPr>
              <p:cNvPr id="63" name="Rectangle 62">
                <a:extLst>
                  <a:ext uri="{FF2B5EF4-FFF2-40B4-BE49-F238E27FC236}">
                    <a16:creationId xmlns:a16="http://schemas.microsoft.com/office/drawing/2014/main" id="{D24EEEA5-D2FC-4B1B-B469-400A47CAF2A2}"/>
                  </a:ext>
                </a:extLst>
              </p:cNvPr>
              <p:cNvSpPr/>
              <p:nvPr/>
            </p:nvSpPr>
            <p:spPr bwMode="auto">
              <a:xfrm>
                <a:off x="8313420" y="3385207"/>
                <a:ext cx="360000" cy="360000"/>
              </a:xfrm>
              <a:prstGeom prst="rect">
                <a:avLst/>
              </a:prstGeom>
              <a:solidFill>
                <a:schemeClr val="accent1">
                  <a:lumMod val="5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GB" sz="2400" b="0" i="0" u="none" strike="noStrike" cap="none" normalizeH="0" baseline="-25000">
                  <a:ln>
                    <a:noFill/>
                  </a:ln>
                  <a:solidFill>
                    <a:srgbClr val="FAFFFF"/>
                  </a:solidFill>
                  <a:effectLst/>
                  <a:latin typeface="Arial" pitchFamily="34" charset="0"/>
                  <a:ea typeface="MS PGothic" pitchFamily="34" charset="-128"/>
                </a:endParaRPr>
              </a:p>
            </p:txBody>
          </p:sp>
          <p:grpSp>
            <p:nvGrpSpPr>
              <p:cNvPr id="64" name="Group 63">
                <a:extLst>
                  <a:ext uri="{FF2B5EF4-FFF2-40B4-BE49-F238E27FC236}">
                    <a16:creationId xmlns:a16="http://schemas.microsoft.com/office/drawing/2014/main" id="{CDA08EDA-D900-4C5B-83C1-05BAB8F71E39}"/>
                  </a:ext>
                </a:extLst>
              </p:cNvPr>
              <p:cNvGrpSpPr/>
              <p:nvPr/>
            </p:nvGrpSpPr>
            <p:grpSpPr>
              <a:xfrm>
                <a:off x="8380800" y="3406406"/>
                <a:ext cx="216000" cy="270662"/>
                <a:chOff x="8312527" y="3390218"/>
                <a:chExt cx="216000" cy="270662"/>
              </a:xfrm>
            </p:grpSpPr>
            <p:sp>
              <p:nvSpPr>
                <p:cNvPr id="65" name="Oval 64">
                  <a:extLst>
                    <a:ext uri="{FF2B5EF4-FFF2-40B4-BE49-F238E27FC236}">
                      <a16:creationId xmlns:a16="http://schemas.microsoft.com/office/drawing/2014/main" id="{44DC2962-ECF8-427B-BB72-FF3ADB184143}"/>
                    </a:ext>
                  </a:extLst>
                </p:cNvPr>
                <p:cNvSpPr/>
                <p:nvPr/>
              </p:nvSpPr>
              <p:spPr bwMode="auto">
                <a:xfrm>
                  <a:off x="8312527" y="3444880"/>
                  <a:ext cx="216000" cy="216000"/>
                </a:xfrm>
                <a:prstGeom prst="ellipse">
                  <a:avLst/>
                </a:prstGeom>
                <a:noFill/>
                <a:ln w="9525" cap="flat" cmpd="sng" algn="ctr">
                  <a:solidFill>
                    <a:schemeClr val="bg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GB" sz="2400" b="0" i="0" u="none" strike="noStrike" cap="none" normalizeH="0" baseline="-25000">
                    <a:ln>
                      <a:noFill/>
                    </a:ln>
                    <a:solidFill>
                      <a:srgbClr val="FAFFFF"/>
                    </a:solidFill>
                    <a:effectLst/>
                    <a:latin typeface="Arial" pitchFamily="34" charset="0"/>
                    <a:ea typeface="MS PGothic" pitchFamily="34" charset="-128"/>
                  </a:endParaRPr>
                </a:p>
              </p:txBody>
            </p:sp>
            <p:sp>
              <p:nvSpPr>
                <p:cNvPr id="66" name="Rectangle 65">
                  <a:extLst>
                    <a:ext uri="{FF2B5EF4-FFF2-40B4-BE49-F238E27FC236}">
                      <a16:creationId xmlns:a16="http://schemas.microsoft.com/office/drawing/2014/main" id="{9E8AE127-A00D-4FA3-9B1F-6C948A1D1A0D}"/>
                    </a:ext>
                  </a:extLst>
                </p:cNvPr>
                <p:cNvSpPr/>
                <p:nvPr/>
              </p:nvSpPr>
              <p:spPr>
                <a:xfrm>
                  <a:off x="8396481" y="3390218"/>
                  <a:ext cx="48091" cy="205184"/>
                </a:xfrm>
                <a:prstGeom prst="rect">
                  <a:avLst/>
                </a:prstGeom>
              </p:spPr>
              <p:txBody>
                <a:bodyPr wrap="none" lIns="0" tIns="0" rIns="0" bIns="0" anchor="ctr">
                  <a:spAutoFit/>
                </a:bodyPr>
                <a:lstStyle/>
                <a:p>
                  <a:pPr lvl="0" algn="ctr" defTabSz="914400" eaLnBrk="0" fontAlgn="base" hangingPunct="0">
                    <a:spcBef>
                      <a:spcPct val="50000"/>
                    </a:spcBef>
                    <a:spcAft>
                      <a:spcPct val="0"/>
                    </a:spcAft>
                  </a:pPr>
                  <a:r>
                    <a:rPr lang="en-US" sz="2000" baseline="-25000">
                      <a:solidFill>
                        <a:srgbClr val="FAFFFF"/>
                      </a:solidFill>
                      <a:latin typeface="Arial" pitchFamily="34" charset="0"/>
                      <a:ea typeface="MS PGothic" pitchFamily="34" charset="-128"/>
                    </a:rPr>
                    <a:t>!</a:t>
                  </a:r>
                  <a:endParaRPr lang="en-GB" sz="2400" baseline="-25000">
                    <a:solidFill>
                      <a:srgbClr val="FAFFFF"/>
                    </a:solidFill>
                    <a:latin typeface="Arial" pitchFamily="34" charset="0"/>
                    <a:ea typeface="MS PGothic" pitchFamily="34" charset="-128"/>
                  </a:endParaRPr>
                </a:p>
              </p:txBody>
            </p:sp>
          </p:grpSp>
        </p:grpSp>
      </p:grpSp>
      <p:grpSp>
        <p:nvGrpSpPr>
          <p:cNvPr id="35" name="Group 34">
            <a:extLst>
              <a:ext uri="{FF2B5EF4-FFF2-40B4-BE49-F238E27FC236}">
                <a16:creationId xmlns:a16="http://schemas.microsoft.com/office/drawing/2014/main" id="{C72E38E0-1C80-443B-AA29-8D4D7488D617}"/>
              </a:ext>
            </a:extLst>
          </p:cNvPr>
          <p:cNvGrpSpPr/>
          <p:nvPr userDrawn="1"/>
        </p:nvGrpSpPr>
        <p:grpSpPr>
          <a:xfrm>
            <a:off x="12533413" y="0"/>
            <a:ext cx="7416000" cy="5349328"/>
            <a:chOff x="9361970" y="0"/>
            <a:chExt cx="7416000" cy="5349328"/>
          </a:xfrm>
        </p:grpSpPr>
        <p:sp>
          <p:nvSpPr>
            <p:cNvPr id="36" name="Rectangle 35">
              <a:extLst>
                <a:ext uri="{FF2B5EF4-FFF2-40B4-BE49-F238E27FC236}">
                  <a16:creationId xmlns:a16="http://schemas.microsoft.com/office/drawing/2014/main" id="{3A9BB289-4B9E-431F-BAA4-8119420EE7B0}"/>
                </a:ext>
              </a:extLst>
            </p:cNvPr>
            <p:cNvSpPr/>
            <p:nvPr userDrawn="1"/>
          </p:nvSpPr>
          <p:spPr>
            <a:xfrm>
              <a:off x="9361970" y="0"/>
              <a:ext cx="7416000" cy="711843"/>
            </a:xfrm>
            <a:prstGeom prst="rect">
              <a:avLst/>
            </a:prstGeom>
          </p:spPr>
          <p:txBody>
            <a:bodyPr wrap="square" lIns="0" tIns="0" rIns="0" bIns="0">
              <a:noAutofit/>
            </a:bodyPr>
            <a:lstStyle/>
            <a:p>
              <a:pPr>
                <a:spcAft>
                  <a:spcPts val="600"/>
                </a:spcAft>
              </a:pPr>
              <a:r>
                <a:rPr lang="en-US" sz="1000" b="1">
                  <a:solidFill>
                    <a:schemeClr val="accent1"/>
                  </a:solidFill>
                  <a:effectLst/>
                  <a:latin typeface="Arial" panose="020B0604020202020204" pitchFamily="34" charset="0"/>
                </a:rPr>
                <a:t>This template was issued for global usage within ArcelorMittal in August 2019. It replaces all previous templates.</a:t>
              </a:r>
            </a:p>
            <a:p>
              <a:pPr>
                <a:spcAft>
                  <a:spcPts val="600"/>
                </a:spcAft>
              </a:pPr>
              <a:r>
                <a:rPr lang="en-US" sz="1000">
                  <a:effectLst/>
                  <a:latin typeface="Arial" panose="020B0604020202020204" pitchFamily="34" charset="0"/>
                </a:rPr>
                <a:t>The main differences with the previous template are that </a:t>
              </a:r>
              <a:endParaRPr lang="en-US" sz="1000"/>
            </a:p>
          </p:txBody>
        </p:sp>
        <p:sp>
          <p:nvSpPr>
            <p:cNvPr id="37" name="Rectangle 36">
              <a:extLst>
                <a:ext uri="{FF2B5EF4-FFF2-40B4-BE49-F238E27FC236}">
                  <a16:creationId xmlns:a16="http://schemas.microsoft.com/office/drawing/2014/main" id="{36E1868C-B947-470B-A713-DB2B2DC34309}"/>
                </a:ext>
              </a:extLst>
            </p:cNvPr>
            <p:cNvSpPr/>
            <p:nvPr userDrawn="1"/>
          </p:nvSpPr>
          <p:spPr>
            <a:xfrm>
              <a:off x="9361970" y="2114227"/>
              <a:ext cx="7188670" cy="491813"/>
            </a:xfrm>
            <a:prstGeom prst="rect">
              <a:avLst/>
            </a:prstGeom>
          </p:spPr>
          <p:txBody>
            <a:bodyPr wrap="square" lIns="0" tIns="0" rIns="0" bIns="0">
              <a:noAutofit/>
            </a:bodyPr>
            <a:lstStyle/>
            <a:p>
              <a:pPr>
                <a:spcBef>
                  <a:spcPts val="300"/>
                </a:spcBef>
                <a:spcAft>
                  <a:spcPts val="600"/>
                </a:spcAft>
              </a:pPr>
              <a:r>
                <a:rPr lang="en-US" sz="1000" b="1">
                  <a:solidFill>
                    <a:schemeClr val="accent1"/>
                  </a:solidFill>
                  <a:effectLst/>
                  <a:latin typeface="Arial" panose="020B0604020202020204" pitchFamily="34" charset="0"/>
                </a:rPr>
                <a:t>To enable consistency across all presentations, and importantly to enable pages to be taken from one presentation and introduced into another without the need for re-formatting, you are asked to adhere to all of the specifications that are built into this PowerPoint template, in particular: </a:t>
              </a:r>
              <a:endParaRPr lang="en-US" sz="1000" b="1">
                <a:solidFill>
                  <a:schemeClr val="accent1"/>
                </a:solidFill>
              </a:endParaRPr>
            </a:p>
          </p:txBody>
        </p:sp>
        <p:sp>
          <p:nvSpPr>
            <p:cNvPr id="38" name="Rectangle 37">
              <a:extLst>
                <a:ext uri="{FF2B5EF4-FFF2-40B4-BE49-F238E27FC236}">
                  <a16:creationId xmlns:a16="http://schemas.microsoft.com/office/drawing/2014/main" id="{01D89030-760C-4D59-90BD-23789B27AF26}"/>
                </a:ext>
              </a:extLst>
            </p:cNvPr>
            <p:cNvSpPr/>
            <p:nvPr userDrawn="1"/>
          </p:nvSpPr>
          <p:spPr>
            <a:xfrm>
              <a:off x="9361970" y="452358"/>
              <a:ext cx="7188670" cy="1437454"/>
            </a:xfrm>
            <a:prstGeom prst="rect">
              <a:avLst/>
            </a:prstGeom>
          </p:spPr>
          <p:txBody>
            <a:bodyPr wrap="square" lIns="0" tIns="0" rIns="0" bIns="0" numCol="2" spcCol="180000">
              <a:noAutofit/>
            </a:bodyPr>
            <a:lstStyle/>
            <a:p>
              <a:pPr marL="228600" indent="-228600">
                <a:spcAft>
                  <a:spcPts val="300"/>
                </a:spcAft>
                <a:buFont typeface="+mj-lt"/>
                <a:buAutoNum type="arabicParenR"/>
              </a:pPr>
              <a:r>
                <a:rPr lang="en-US" sz="1000">
                  <a:effectLst/>
                  <a:latin typeface="Arial" panose="020B0604020202020204" pitchFamily="34" charset="0"/>
                </a:rPr>
                <a:t>the front cover logo is smaller </a:t>
              </a:r>
              <a:endParaRPr lang="en-US" sz="1000"/>
            </a:p>
            <a:p>
              <a:pPr marL="228600" indent="-228600">
                <a:spcAft>
                  <a:spcPts val="300"/>
                </a:spcAft>
                <a:buFont typeface="+mj-lt"/>
                <a:buAutoNum type="arabicParenR"/>
              </a:pPr>
              <a:r>
                <a:rPr lang="en-US" sz="1000">
                  <a:effectLst/>
                  <a:latin typeface="Arial" panose="020B0604020202020204" pitchFamily="34" charset="0"/>
                </a:rPr>
                <a:t>the white strip at the top of the title page is less high </a:t>
              </a:r>
              <a:endParaRPr lang="en-US" sz="1000"/>
            </a:p>
            <a:p>
              <a:pPr marL="228600" indent="-228600">
                <a:spcAft>
                  <a:spcPts val="300"/>
                </a:spcAft>
                <a:buFont typeface="+mj-lt"/>
                <a:buAutoNum type="arabicParenR"/>
              </a:pPr>
              <a:r>
                <a:rPr lang="en-US" sz="1000">
                  <a:effectLst/>
                  <a:latin typeface="Arial" panose="020B0604020202020204" pitchFamily="34" charset="0"/>
                </a:rPr>
                <a:t>versions are available in both 4:3 and 16:9 formats </a:t>
              </a:r>
              <a:endParaRPr lang="en-US" sz="1000"/>
            </a:p>
            <a:p>
              <a:pPr marL="228600" indent="-228600">
                <a:spcAft>
                  <a:spcPts val="300"/>
                </a:spcAft>
                <a:buFont typeface="+mj-lt"/>
                <a:buAutoNum type="arabicParenR"/>
              </a:pPr>
              <a:r>
                <a:rPr lang="en-US" sz="1000">
                  <a:effectLst/>
                  <a:latin typeface="Arial" panose="020B0604020202020204" pitchFamily="34" charset="0"/>
                </a:rPr>
                <a:t>a semi transparent gradient fill is used in the lower lefthand corner of the title page to improve legibility </a:t>
              </a:r>
              <a:br>
                <a:rPr lang="en-US" sz="1000">
                  <a:effectLst/>
                  <a:latin typeface="Arial" panose="020B0604020202020204" pitchFamily="34" charset="0"/>
                </a:rPr>
              </a:br>
              <a:r>
                <a:rPr lang="en-US" sz="1000">
                  <a:effectLst/>
                  <a:latin typeface="Arial" panose="020B0604020202020204" pitchFamily="34" charset="0"/>
                </a:rPr>
                <a:t>of titles </a:t>
              </a:r>
              <a:endParaRPr lang="en-US" sz="1000"/>
            </a:p>
            <a:p>
              <a:pPr marL="228600" indent="-228600">
                <a:spcAft>
                  <a:spcPts val="300"/>
                </a:spcAft>
                <a:buFont typeface="+mj-lt"/>
                <a:buAutoNum type="arabicParenR"/>
              </a:pPr>
              <a:r>
                <a:rPr lang="en-US" sz="1000">
                  <a:effectLst/>
                  <a:latin typeface="Arial" panose="020B0604020202020204" pitchFamily="34" charset="0"/>
                </a:rPr>
                <a:t>the logo on the pages of presentations is now smaller </a:t>
              </a:r>
              <a:br>
                <a:rPr lang="en-US" sz="1000">
                  <a:effectLst/>
                  <a:latin typeface="Arial" panose="020B0604020202020204" pitchFamily="34" charset="0"/>
                </a:rPr>
              </a:br>
              <a:r>
                <a:rPr lang="en-US" sz="1000">
                  <a:effectLst/>
                  <a:latin typeface="Arial" panose="020B0604020202020204" pitchFamily="34" charset="0"/>
                </a:rPr>
                <a:t>and in the lower right corner </a:t>
              </a:r>
              <a:endParaRPr lang="en-US" sz="1000"/>
            </a:p>
            <a:p>
              <a:pPr marL="228600" indent="-228600">
                <a:spcAft>
                  <a:spcPts val="300"/>
                </a:spcAft>
                <a:buFont typeface="+mj-lt"/>
                <a:buAutoNum type="arabicParenR"/>
              </a:pPr>
              <a:r>
                <a:rPr lang="en-US" sz="1000">
                  <a:effectLst/>
                  <a:latin typeface="Arial" panose="020B0604020202020204" pitchFamily="34" charset="0"/>
                </a:rPr>
                <a:t>a new colour, ‘ArcelorMittal New Blue’ has been added to the colour palette. This should be the first default colour, replacing use of ArcelorMittal Orange, when using colours for charts, graphs and tables. ArcelorMittal Orange should still be used, but only for occasional emphasis and in small quantity. Large areas of ArcelorMittal Orange should no longer be used. </a:t>
              </a:r>
            </a:p>
          </p:txBody>
        </p:sp>
        <p:sp>
          <p:nvSpPr>
            <p:cNvPr id="39" name="Rectangle 38">
              <a:extLst>
                <a:ext uri="{FF2B5EF4-FFF2-40B4-BE49-F238E27FC236}">
                  <a16:creationId xmlns:a16="http://schemas.microsoft.com/office/drawing/2014/main" id="{87BD09B9-4A12-4F8C-85C9-74F299ADEF41}"/>
                </a:ext>
              </a:extLst>
            </p:cNvPr>
            <p:cNvSpPr/>
            <p:nvPr userDrawn="1"/>
          </p:nvSpPr>
          <p:spPr>
            <a:xfrm>
              <a:off x="9361970" y="2704634"/>
              <a:ext cx="7416000" cy="2644694"/>
            </a:xfrm>
            <a:prstGeom prst="rect">
              <a:avLst/>
            </a:prstGeom>
          </p:spPr>
          <p:txBody>
            <a:bodyPr wrap="square" lIns="0" tIns="0" rIns="0" bIns="0" numCol="2" spcCol="180000">
              <a:noAutofit/>
            </a:bodyPr>
            <a:lstStyle/>
            <a:p>
              <a:pPr marL="171450" indent="-171450">
                <a:spcAft>
                  <a:spcPts val="300"/>
                </a:spcAft>
                <a:buFont typeface="Arial" panose="020B0604020202020204" pitchFamily="34" charset="0"/>
                <a:buChar char="•"/>
              </a:pPr>
              <a:r>
                <a:rPr lang="en-US" sz="1000">
                  <a:effectLst/>
                  <a:latin typeface="Arial" panose="020B0604020202020204" pitchFamily="34" charset="0"/>
                </a:rPr>
                <a:t>Use only Arial typeface. Use only 22pt for slide titles and where possible only 18pt for text.</a:t>
              </a:r>
              <a:endParaRPr lang="en-US" sz="1000">
                <a:effectLst/>
              </a:endParaRPr>
            </a:p>
            <a:p>
              <a:pPr marL="171450" indent="-171450">
                <a:spcAft>
                  <a:spcPts val="300"/>
                </a:spcAft>
                <a:buFont typeface="Arial" panose="020B0604020202020204" pitchFamily="34" charset="0"/>
                <a:buChar char="•"/>
              </a:pPr>
              <a:r>
                <a:rPr lang="en-US" sz="1000">
                  <a:effectLst/>
                  <a:latin typeface="Arial" panose="020B0604020202020204" pitchFamily="34" charset="0"/>
                </a:rPr>
                <a:t>Use only ArcelorMittal Dark Grey (R105 G105 B105) for text. </a:t>
              </a:r>
              <a:endParaRPr lang="en-US" sz="1000">
                <a:effectLst/>
              </a:endParaRPr>
            </a:p>
            <a:p>
              <a:pPr marL="171450" indent="-171450">
                <a:spcAft>
                  <a:spcPts val="300"/>
                </a:spcAft>
                <a:buFont typeface="Arial" panose="020B0604020202020204" pitchFamily="34" charset="0"/>
                <a:buChar char="•"/>
              </a:pPr>
              <a:r>
                <a:rPr lang="en-US" sz="1000">
                  <a:effectLst/>
                  <a:latin typeface="Arial" panose="020B0604020202020204" pitchFamily="34" charset="0"/>
                </a:rPr>
                <a:t>Text may occasionally use ArcelorMittal New Blue </a:t>
              </a:r>
              <a:br>
                <a:rPr lang="en-US" sz="1000">
                  <a:effectLst/>
                  <a:latin typeface="Arial" panose="020B0604020202020204" pitchFamily="34" charset="0"/>
                </a:rPr>
              </a:br>
              <a:r>
                <a:rPr lang="en-US" sz="1000">
                  <a:effectLst/>
                  <a:latin typeface="Arial" panose="020B0604020202020204" pitchFamily="34" charset="0"/>
                </a:rPr>
                <a:t>for emphasis</a:t>
              </a:r>
              <a:endParaRPr lang="en-US" sz="1000">
                <a:effectLst/>
              </a:endParaRPr>
            </a:p>
            <a:p>
              <a:pPr marL="171450" indent="-171450">
                <a:spcAft>
                  <a:spcPts val="300"/>
                </a:spcAft>
                <a:buFont typeface="Arial" panose="020B0604020202020204" pitchFamily="34" charset="0"/>
                <a:buChar char="•"/>
              </a:pPr>
              <a:r>
                <a:rPr lang="en-US" sz="1000">
                  <a:effectLst/>
                  <a:latin typeface="Arial" panose="020B0604020202020204" pitchFamily="34" charset="0"/>
                </a:rPr>
                <a:t>Text effects such as shadows are specifically to be avoided</a:t>
              </a:r>
              <a:endParaRPr lang="en-US" sz="1000">
                <a:effectLst/>
              </a:endParaRPr>
            </a:p>
            <a:p>
              <a:pPr marL="171450" indent="-171450">
                <a:spcAft>
                  <a:spcPts val="300"/>
                </a:spcAft>
                <a:buFont typeface="Arial" panose="020B0604020202020204" pitchFamily="34" charset="0"/>
                <a:buChar char="•"/>
              </a:pPr>
              <a:r>
                <a:rPr lang="en-US" sz="1000">
                  <a:effectLst/>
                  <a:latin typeface="Arial" panose="020B0604020202020204" pitchFamily="34" charset="0"/>
                </a:rPr>
                <a:t>Only ever use left aligned type. Do not use </a:t>
              </a:r>
              <a:r>
                <a:rPr lang="en-GB" sz="1000" noProof="0">
                  <a:effectLst/>
                  <a:latin typeface="Arial" panose="020B0604020202020204" pitchFamily="34" charset="0"/>
                </a:rPr>
                <a:t>centred</a:t>
              </a:r>
              <a:r>
                <a:rPr lang="en-US" sz="1000">
                  <a:effectLst/>
                  <a:latin typeface="Arial" panose="020B0604020202020204" pitchFamily="34" charset="0"/>
                </a:rPr>
                <a:t> type</a:t>
              </a:r>
              <a:endParaRPr lang="en-US" sz="1000">
                <a:effectLst/>
              </a:endParaRPr>
            </a:p>
            <a:p>
              <a:pPr marL="171450" indent="-171450">
                <a:spcAft>
                  <a:spcPts val="300"/>
                </a:spcAft>
                <a:buFont typeface="Arial" panose="020B0604020202020204" pitchFamily="34" charset="0"/>
                <a:buChar char="•"/>
              </a:pPr>
              <a:r>
                <a:rPr lang="en-US" sz="1000">
                  <a:effectLst/>
                  <a:latin typeface="Arial" panose="020B0604020202020204" pitchFamily="34" charset="0"/>
                </a:rPr>
                <a:t>Do not overload pages with text. The effect is only ever that </a:t>
              </a:r>
              <a:br>
                <a:rPr lang="en-US" sz="1000">
                  <a:effectLst/>
                  <a:latin typeface="Arial" panose="020B0604020202020204" pitchFamily="34" charset="0"/>
                </a:rPr>
              </a:br>
              <a:r>
                <a:rPr lang="en-US" sz="1000">
                  <a:effectLst/>
                  <a:latin typeface="Arial" panose="020B0604020202020204" pitchFamily="34" charset="0"/>
                </a:rPr>
                <a:t>it doesn’t get read</a:t>
              </a:r>
              <a:endParaRPr lang="en-US" sz="1000">
                <a:effectLst/>
              </a:endParaRPr>
            </a:p>
            <a:p>
              <a:pPr marL="171450" indent="-171450">
                <a:spcAft>
                  <a:spcPts val="300"/>
                </a:spcAft>
                <a:buFont typeface="Arial" panose="020B0604020202020204" pitchFamily="34" charset="0"/>
                <a:buChar char="•"/>
              </a:pPr>
              <a:r>
                <a:rPr lang="en-US" sz="1000">
                  <a:effectLst/>
                  <a:latin typeface="Arial" panose="020B0604020202020204" pitchFamily="34" charset="0"/>
                </a:rPr>
                <a:t>Do not use clip art</a:t>
              </a:r>
              <a:endParaRPr lang="en-US" sz="1000">
                <a:effectLst/>
              </a:endParaRPr>
            </a:p>
            <a:p>
              <a:pPr marL="171450" indent="-171450">
                <a:spcAft>
                  <a:spcPts val="300"/>
                </a:spcAft>
                <a:buFont typeface="Arial" panose="020B0604020202020204" pitchFamily="34" charset="0"/>
                <a:buChar char="•"/>
              </a:pPr>
              <a:r>
                <a:rPr lang="en-US" sz="1000">
                  <a:effectLst/>
                  <a:latin typeface="Arial" panose="020B0604020202020204" pitchFamily="34" charset="0"/>
                </a:rPr>
                <a:t>Use only high resolution photography (1mb or more)</a:t>
              </a:r>
            </a:p>
            <a:p>
              <a:pPr marL="171450" indent="-171450">
                <a:spcAft>
                  <a:spcPts val="300"/>
                </a:spcAft>
                <a:buFont typeface="Arial" panose="020B0604020202020204" pitchFamily="34" charset="0"/>
                <a:buChar char="•"/>
              </a:pPr>
              <a:r>
                <a:rPr lang="en-US" sz="1000">
                  <a:effectLst/>
                  <a:latin typeface="Arial" panose="020B0604020202020204" pitchFamily="34" charset="0"/>
                </a:rPr>
                <a:t>Maximum two photographs on any page (rationale: more than two creates visual confusion and unclear communication)</a:t>
              </a:r>
              <a:endParaRPr lang="en-US" sz="1000">
                <a:effectLst/>
              </a:endParaRPr>
            </a:p>
            <a:p>
              <a:pPr marL="171450" indent="-171450">
                <a:spcAft>
                  <a:spcPts val="300"/>
                </a:spcAft>
                <a:buFont typeface="Arial" panose="020B0604020202020204" pitchFamily="34" charset="0"/>
                <a:buChar char="•"/>
              </a:pPr>
              <a:r>
                <a:rPr lang="en-US" sz="1000">
                  <a:effectLst/>
                  <a:latin typeface="Arial" panose="020B0604020202020204" pitchFamily="34" charset="0"/>
                </a:rPr>
                <a:t>The best slides are simple. Keep it short, avoid multiple ideas and messages on the same slide</a:t>
              </a:r>
              <a:endParaRPr lang="en-US" sz="1000">
                <a:effectLst/>
              </a:endParaRPr>
            </a:p>
            <a:p>
              <a:pPr marL="171450" indent="-171450">
                <a:spcAft>
                  <a:spcPts val="300"/>
                </a:spcAft>
                <a:buFont typeface="Arial" panose="020B0604020202020204" pitchFamily="34" charset="0"/>
                <a:buChar char="•"/>
              </a:pPr>
              <a:r>
                <a:rPr lang="en-US" sz="1000">
                  <a:effectLst/>
                  <a:latin typeface="Arial" panose="020B0604020202020204" pitchFamily="34" charset="0"/>
                </a:rPr>
                <a:t>Do not use PowerPoint as the presenter’s script. The purpose of PowerPoint presentations is only to provide visual support to the presenter’s spoken message. </a:t>
              </a:r>
            </a:p>
            <a:p>
              <a:pPr marL="171450" indent="-171450">
                <a:spcAft>
                  <a:spcPts val="300"/>
                </a:spcAft>
                <a:buFont typeface="Arial" panose="020B0604020202020204" pitchFamily="34" charset="0"/>
                <a:buChar char="•"/>
              </a:pPr>
              <a:endParaRPr lang="en-US" sz="1000">
                <a:effectLst/>
                <a:latin typeface="Arial" panose="020B0604020202020204" pitchFamily="34" charset="0"/>
              </a:endParaRPr>
            </a:p>
            <a:p>
              <a:pPr marL="171450" indent="-171450">
                <a:spcAft>
                  <a:spcPts val="300"/>
                </a:spcAft>
                <a:buFont typeface="Arial" panose="020B0604020202020204" pitchFamily="34" charset="0"/>
                <a:buChar char="•"/>
              </a:pPr>
              <a:endParaRPr lang="en-US" sz="1000">
                <a:effectLst/>
                <a:latin typeface="Arial" panose="020B0604020202020204" pitchFamily="34" charset="0"/>
              </a:endParaRPr>
            </a:p>
            <a:p>
              <a:pPr marL="171450" indent="-171450">
                <a:spcAft>
                  <a:spcPts val="300"/>
                </a:spcAft>
                <a:buFont typeface="Arial" panose="020B0604020202020204" pitchFamily="34" charset="0"/>
                <a:buChar char="•"/>
              </a:pPr>
              <a:endParaRPr lang="en-US" sz="1000">
                <a:effectLst/>
              </a:endParaRPr>
            </a:p>
            <a:p>
              <a:pPr marL="171450" indent="-171450">
                <a:spcAft>
                  <a:spcPts val="300"/>
                </a:spcAft>
                <a:buFont typeface="Arial" panose="020B0604020202020204" pitchFamily="34" charset="0"/>
                <a:buChar char="•"/>
              </a:pPr>
              <a:r>
                <a:rPr lang="en-US" sz="1000">
                  <a:effectLst/>
                  <a:latin typeface="Arial" panose="020B0604020202020204" pitchFamily="34" charset="0"/>
                </a:rPr>
                <a:t>Only use animation sparingly when it materially adds to the communication function of a particular slide. Unnecessary animation is distracting.</a:t>
              </a:r>
              <a:endParaRPr lang="en-US" sz="1000">
                <a:effectLst/>
              </a:endParaRPr>
            </a:p>
            <a:p>
              <a:pPr marL="171450" indent="-171450">
                <a:spcAft>
                  <a:spcPts val="300"/>
                </a:spcAft>
                <a:buFont typeface="Arial" panose="020B0604020202020204" pitchFamily="34" charset="0"/>
                <a:buChar char="•"/>
              </a:pPr>
              <a:r>
                <a:rPr lang="en-US" sz="1000">
                  <a:effectLst/>
                  <a:latin typeface="Arial" panose="020B0604020202020204" pitchFamily="34" charset="0"/>
                </a:rPr>
                <a:t>A format is provided for consistent treatment of footers. Please use it consistently when a footer is needed.</a:t>
              </a:r>
            </a:p>
            <a:p>
              <a:pPr marL="171450" indent="-171450">
                <a:spcAft>
                  <a:spcPts val="300"/>
                </a:spcAft>
                <a:buFont typeface="Arial" panose="020B0604020202020204" pitchFamily="34" charset="0"/>
                <a:buChar char="•"/>
              </a:pPr>
              <a:r>
                <a:rPr lang="en-US" sz="1000">
                  <a:effectLst/>
                  <a:latin typeface="Arial" panose="020B0604020202020204" pitchFamily="34" charset="0"/>
                </a:rPr>
                <a:t>Please note that while in ‘text-entry mode’, the ArcelorMittal logo on the title slide appears in a white box, but that this white box disappears when you switch to ‘presentation mode.</a:t>
              </a:r>
            </a:p>
            <a:p>
              <a:pPr marL="171450" indent="-171450">
                <a:spcAft>
                  <a:spcPts val="300"/>
                </a:spcAft>
                <a:buFont typeface="Arial" panose="020B0604020202020204" pitchFamily="34" charset="0"/>
                <a:buChar char="•"/>
              </a:pPr>
              <a:r>
                <a:rPr lang="en-US" sz="1000">
                  <a:effectLst/>
                  <a:latin typeface="Arial" panose="020B0604020202020204" pitchFamily="34" charset="0"/>
                </a:rPr>
                <a:t>Please note that all slides in the template include orange dotted guidelines to denote a consistent image area for all slides. To ensure the best and most consistent visual results, align all text, graphics and photos with this image area and be sure that all elements are kept within it. These orange dotted guidelines disappear when in presentation mode.</a:t>
              </a:r>
            </a:p>
            <a:p>
              <a:pPr marL="171450" indent="-171450">
                <a:spcAft>
                  <a:spcPts val="300"/>
                </a:spcAft>
                <a:buFont typeface="Arial" panose="020B0604020202020204" pitchFamily="34" charset="0"/>
                <a:buChar char="•"/>
              </a:pPr>
              <a:r>
                <a:rPr lang="en-US" sz="1000">
                  <a:effectLst/>
                  <a:latin typeface="Arial" panose="020B0604020202020204" pitchFamily="34" charset="0"/>
                </a:rPr>
                <a:t>Always select colours from the ‘theme colours’ that the template automatically offers as these are pre-programmed with the ArcelorMittal primary and secondary colour palettes. Do not use the ‘standard’ colours that PowerPoint offers. </a:t>
              </a:r>
            </a:p>
            <a:p>
              <a:pPr marL="171450" indent="-171450">
                <a:spcAft>
                  <a:spcPts val="300"/>
                </a:spcAft>
                <a:buFont typeface="Arial" panose="020B0604020202020204" pitchFamily="34" charset="0"/>
                <a:buChar char="•"/>
              </a:pPr>
              <a:endParaRPr lang="en-US" sz="1000">
                <a:effectLst/>
                <a:latin typeface="Arial" panose="020B0604020202020204" pitchFamily="34" charset="0"/>
              </a:endParaRPr>
            </a:p>
            <a:p>
              <a:pPr marL="171450" indent="-171450">
                <a:spcAft>
                  <a:spcPts val="300"/>
                </a:spcAft>
                <a:buFont typeface="Arial" panose="020B0604020202020204" pitchFamily="34" charset="0"/>
                <a:buChar char="•"/>
              </a:pPr>
              <a:endParaRPr lang="en-US" sz="1000">
                <a:effectLst/>
              </a:endParaRPr>
            </a:p>
            <a:p>
              <a:pPr marL="228600" indent="-228600">
                <a:spcAft>
                  <a:spcPts val="300"/>
                </a:spcAft>
                <a:buFont typeface="+mj-lt"/>
                <a:buAutoNum type="arabicParenR"/>
              </a:pPr>
              <a:endParaRPr lang="en-US" sz="1000"/>
            </a:p>
            <a:p>
              <a:pPr>
                <a:spcAft>
                  <a:spcPts val="600"/>
                </a:spcAft>
              </a:pPr>
              <a:endParaRPr lang="en-US" sz="1000"/>
            </a:p>
          </p:txBody>
        </p:sp>
      </p:grpSp>
    </p:spTree>
    <p:extLst>
      <p:ext uri="{BB962C8B-B14F-4D97-AF65-F5344CB8AC3E}">
        <p14:creationId xmlns:p14="http://schemas.microsoft.com/office/powerpoint/2010/main" val="3044970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Images">
    <p:spTree>
      <p:nvGrpSpPr>
        <p:cNvPr id="1" name=""/>
        <p:cNvGrpSpPr/>
        <p:nvPr/>
      </p:nvGrpSpPr>
      <p:grpSpPr>
        <a:xfrm>
          <a:off x="0" y="0"/>
          <a:ext cx="0" cy="0"/>
          <a:chOff x="0" y="0"/>
          <a:chExt cx="0" cy="0"/>
        </a:xfrm>
      </p:grpSpPr>
      <p:sp>
        <p:nvSpPr>
          <p:cNvPr id="2" name="Title 1"/>
          <p:cNvSpPr>
            <a:spLocks noGrp="1"/>
          </p:cNvSpPr>
          <p:nvPr>
            <p:ph type="title"/>
          </p:nvPr>
        </p:nvSpPr>
        <p:spPr>
          <a:xfrm>
            <a:off x="407988" y="360000"/>
            <a:ext cx="11352012" cy="432000"/>
          </a:xfrm>
        </p:spPr>
        <p:txBody>
          <a:bodyPr/>
          <a:lstStyle/>
          <a:p>
            <a:r>
              <a:rPr lang="en-US"/>
              <a:t>Click to edit Master title style</a:t>
            </a:r>
          </a:p>
        </p:txBody>
      </p:sp>
      <p:sp>
        <p:nvSpPr>
          <p:cNvPr id="3" name="Content Placeholder 2"/>
          <p:cNvSpPr>
            <a:spLocks noGrp="1"/>
          </p:cNvSpPr>
          <p:nvPr>
            <p:ph sz="half" idx="1"/>
          </p:nvPr>
        </p:nvSpPr>
        <p:spPr>
          <a:xfrm>
            <a:off x="406800" y="1260000"/>
            <a:ext cx="5400000" cy="648000"/>
          </a:xfrm>
        </p:spPr>
        <p:txBody>
          <a:bodyPr/>
          <a:lstStyle>
            <a:lvl1pPr marL="750" indent="0">
              <a:buNone/>
              <a:defRPr sz="2000" b="1">
                <a:solidFill>
                  <a:schemeClr val="accent1"/>
                </a:solidFill>
              </a:defRPr>
            </a:lvl1pPr>
            <a:lvl2pPr marL="268537" indent="0">
              <a:buNone/>
              <a:defRPr sz="1400"/>
            </a:lvl2pPr>
            <a:lvl3pPr>
              <a:defRPr sz="1100"/>
            </a:lvl3pPr>
            <a:lvl4pPr>
              <a:defRPr sz="1100"/>
            </a:lvl4pPr>
            <a:lvl5pPr>
              <a:defRPr sz="1100"/>
            </a:lvl5pPr>
            <a:lvl6pPr>
              <a:defRPr sz="1800"/>
            </a:lvl6pPr>
            <a:lvl7pPr>
              <a:defRPr sz="1800"/>
            </a:lvl7pPr>
            <a:lvl8pPr>
              <a:defRPr sz="1800"/>
            </a:lvl8pPr>
            <a:lvl9pPr>
              <a:defRPr sz="1800"/>
            </a:lvl9pPr>
          </a:lstStyle>
          <a:p>
            <a:pPr lvl="0"/>
            <a:r>
              <a:rPr lang="en-US"/>
              <a:t>Click to edit Master text styles</a:t>
            </a:r>
          </a:p>
        </p:txBody>
      </p:sp>
      <p:sp>
        <p:nvSpPr>
          <p:cNvPr id="10" name="Picture Placeholder 9">
            <a:extLst>
              <a:ext uri="{FF2B5EF4-FFF2-40B4-BE49-F238E27FC236}">
                <a16:creationId xmlns:a16="http://schemas.microsoft.com/office/drawing/2014/main" id="{1A6E24D0-F3C2-452A-832E-2C6DED5EB078}"/>
              </a:ext>
            </a:extLst>
          </p:cNvPr>
          <p:cNvSpPr>
            <a:spLocks noGrp="1"/>
          </p:cNvSpPr>
          <p:nvPr>
            <p:ph type="pic" sz="quarter" idx="13"/>
          </p:nvPr>
        </p:nvSpPr>
        <p:spPr>
          <a:xfrm>
            <a:off x="406800" y="2052000"/>
            <a:ext cx="5399583" cy="3888000"/>
          </a:xfrm>
        </p:spPr>
        <p:txBody>
          <a:bodyPr/>
          <a:lstStyle>
            <a:lvl1pPr marL="750" indent="0">
              <a:buNone/>
              <a:defRPr/>
            </a:lvl1pPr>
          </a:lstStyle>
          <a:p>
            <a:r>
              <a:rPr lang="en-US"/>
              <a:t>Click icon to add picture</a:t>
            </a:r>
            <a:endParaRPr lang="en-GB"/>
          </a:p>
        </p:txBody>
      </p:sp>
      <p:sp>
        <p:nvSpPr>
          <p:cNvPr id="11" name="Content Placeholder 2">
            <a:extLst>
              <a:ext uri="{FF2B5EF4-FFF2-40B4-BE49-F238E27FC236}">
                <a16:creationId xmlns:a16="http://schemas.microsoft.com/office/drawing/2014/main" id="{863C149B-0AE5-4517-8928-C3556769A76D}"/>
              </a:ext>
            </a:extLst>
          </p:cNvPr>
          <p:cNvSpPr>
            <a:spLocks noGrp="1"/>
          </p:cNvSpPr>
          <p:nvPr>
            <p:ph sz="half" idx="14"/>
          </p:nvPr>
        </p:nvSpPr>
        <p:spPr>
          <a:xfrm>
            <a:off x="6360000" y="1260000"/>
            <a:ext cx="5400000" cy="648000"/>
          </a:xfrm>
        </p:spPr>
        <p:txBody>
          <a:bodyPr/>
          <a:lstStyle>
            <a:lvl1pPr marL="750" indent="0">
              <a:buNone/>
              <a:defRPr sz="2000" b="1">
                <a:solidFill>
                  <a:schemeClr val="accent1"/>
                </a:solidFill>
              </a:defRPr>
            </a:lvl1pPr>
            <a:lvl2pPr marL="268537" indent="0">
              <a:buNone/>
              <a:defRPr sz="1400"/>
            </a:lvl2pPr>
            <a:lvl3pPr>
              <a:defRPr sz="1100"/>
            </a:lvl3pPr>
            <a:lvl4pPr>
              <a:defRPr sz="1100"/>
            </a:lvl4pPr>
            <a:lvl5pPr>
              <a:defRPr sz="1100"/>
            </a:lvl5pPr>
            <a:lvl6pPr>
              <a:defRPr sz="1800"/>
            </a:lvl6pPr>
            <a:lvl7pPr>
              <a:defRPr sz="1800"/>
            </a:lvl7pPr>
            <a:lvl8pPr>
              <a:defRPr sz="1800"/>
            </a:lvl8pPr>
            <a:lvl9pPr>
              <a:defRPr sz="1800"/>
            </a:lvl9pPr>
          </a:lstStyle>
          <a:p>
            <a:pPr lvl="0"/>
            <a:r>
              <a:rPr lang="en-US"/>
              <a:t>Click to edit Master text styles</a:t>
            </a:r>
          </a:p>
        </p:txBody>
      </p:sp>
      <p:sp>
        <p:nvSpPr>
          <p:cNvPr id="12" name="Picture Placeholder 9">
            <a:extLst>
              <a:ext uri="{FF2B5EF4-FFF2-40B4-BE49-F238E27FC236}">
                <a16:creationId xmlns:a16="http://schemas.microsoft.com/office/drawing/2014/main" id="{686F52B1-FDE3-4E14-9986-D219BFDBF5F4}"/>
              </a:ext>
            </a:extLst>
          </p:cNvPr>
          <p:cNvSpPr>
            <a:spLocks noGrp="1"/>
          </p:cNvSpPr>
          <p:nvPr>
            <p:ph type="pic" sz="quarter" idx="15"/>
          </p:nvPr>
        </p:nvSpPr>
        <p:spPr>
          <a:xfrm>
            <a:off x="6360418" y="2052000"/>
            <a:ext cx="5399583" cy="3888000"/>
          </a:xfrm>
        </p:spPr>
        <p:txBody>
          <a:bodyPr/>
          <a:lstStyle>
            <a:lvl1pPr marL="750" indent="0">
              <a:buNone/>
              <a:defRPr/>
            </a:lvl1pPr>
          </a:lstStyle>
          <a:p>
            <a:r>
              <a:rPr lang="en-US"/>
              <a:t>Click icon to add picture</a:t>
            </a:r>
            <a:endParaRPr lang="en-GB"/>
          </a:p>
        </p:txBody>
      </p:sp>
      <p:sp>
        <p:nvSpPr>
          <p:cNvPr id="13" name="Rectangle 6">
            <a:extLst>
              <a:ext uri="{FF2B5EF4-FFF2-40B4-BE49-F238E27FC236}">
                <a16:creationId xmlns:a16="http://schemas.microsoft.com/office/drawing/2014/main" id="{59B239F7-4580-4877-A474-73AB5A8C1A01}"/>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a:t>
            </a:fld>
            <a:endParaRPr lang="en-GB"/>
          </a:p>
        </p:txBody>
      </p:sp>
      <p:sp>
        <p:nvSpPr>
          <p:cNvPr id="17" name="Rectangle 5">
            <a:extLst>
              <a:ext uri="{FF2B5EF4-FFF2-40B4-BE49-F238E27FC236}">
                <a16:creationId xmlns:a16="http://schemas.microsoft.com/office/drawing/2014/main" id="{D2198827-0937-46D7-814E-35835DBBB399}"/>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8" name="Date Placeholder 3">
            <a:extLst>
              <a:ext uri="{FF2B5EF4-FFF2-40B4-BE49-F238E27FC236}">
                <a16:creationId xmlns:a16="http://schemas.microsoft.com/office/drawing/2014/main" id="{F4DA6BB4-B5F8-4CFD-A8CC-C91F91FD62D2}"/>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30/03/2021</a:t>
            </a:fld>
            <a:endParaRPr lang="en-GB"/>
          </a:p>
        </p:txBody>
      </p:sp>
      <p:sp>
        <p:nvSpPr>
          <p:cNvPr id="19" name="Text Placeholder 9">
            <a:extLst>
              <a:ext uri="{FF2B5EF4-FFF2-40B4-BE49-F238E27FC236}">
                <a16:creationId xmlns:a16="http://schemas.microsoft.com/office/drawing/2014/main" id="{7AF49BF9-5C1E-405B-8F29-91C1B9CE7710}"/>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spTree>
    <p:extLst>
      <p:ext uri="{BB962C8B-B14F-4D97-AF65-F5344CB8AC3E}">
        <p14:creationId xmlns:p14="http://schemas.microsoft.com/office/powerpoint/2010/main" val="1067381471"/>
      </p:ext>
    </p:extLst>
  </p:cSld>
  <p:clrMapOvr>
    <a:masterClrMapping/>
  </p:clrMapOvr>
  <p:extLst>
    <p:ext uri="{DCECCB84-F9BA-43D5-87BE-67443E8EF086}">
      <p15:sldGuideLst xmlns:p15="http://schemas.microsoft.com/office/powerpoint/2012/main">
        <p15:guide id="1" pos="257" userDrawn="1">
          <p15:clr>
            <a:srgbClr val="FBAE40"/>
          </p15:clr>
        </p15:guide>
        <p15:guide id="2" orient="horz" pos="799" userDrawn="1">
          <p15:clr>
            <a:srgbClr val="FBAE40"/>
          </p15:clr>
        </p15:guide>
        <p15:guide id="3" pos="7423" userDrawn="1">
          <p15:clr>
            <a:srgbClr val="FBAE40"/>
          </p15:clr>
        </p15:guide>
        <p15:guide id="4" orient="horz" pos="37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line Title &amp; Two Images">
    <p:spTree>
      <p:nvGrpSpPr>
        <p:cNvPr id="1" name=""/>
        <p:cNvGrpSpPr/>
        <p:nvPr/>
      </p:nvGrpSpPr>
      <p:grpSpPr>
        <a:xfrm>
          <a:off x="0" y="0"/>
          <a:ext cx="0" cy="0"/>
          <a:chOff x="0" y="0"/>
          <a:chExt cx="0" cy="0"/>
        </a:xfrm>
      </p:grpSpPr>
      <p:sp>
        <p:nvSpPr>
          <p:cNvPr id="2" name="Title 1"/>
          <p:cNvSpPr>
            <a:spLocks noGrp="1"/>
          </p:cNvSpPr>
          <p:nvPr>
            <p:ph type="title"/>
          </p:nvPr>
        </p:nvSpPr>
        <p:spPr>
          <a:xfrm>
            <a:off x="406800" y="360000"/>
            <a:ext cx="11352012" cy="684000"/>
          </a:xfrm>
        </p:spPr>
        <p:txBody>
          <a:bodyPr/>
          <a:lstStyle/>
          <a:p>
            <a:r>
              <a:rPr lang="en-US"/>
              <a:t>Click to edit Master title style</a:t>
            </a:r>
          </a:p>
        </p:txBody>
      </p:sp>
      <p:sp>
        <p:nvSpPr>
          <p:cNvPr id="3" name="Content Placeholder 2"/>
          <p:cNvSpPr>
            <a:spLocks noGrp="1"/>
          </p:cNvSpPr>
          <p:nvPr>
            <p:ph sz="half" idx="1"/>
          </p:nvPr>
        </p:nvSpPr>
        <p:spPr>
          <a:xfrm>
            <a:off x="406800" y="1260000"/>
            <a:ext cx="5400000" cy="648000"/>
          </a:xfrm>
        </p:spPr>
        <p:txBody>
          <a:bodyPr/>
          <a:lstStyle>
            <a:lvl1pPr marL="750" indent="0">
              <a:buNone/>
              <a:defRPr sz="2000" b="1">
                <a:solidFill>
                  <a:schemeClr val="accent1"/>
                </a:solidFill>
              </a:defRPr>
            </a:lvl1pPr>
            <a:lvl2pPr marL="268537" indent="0">
              <a:buNone/>
              <a:defRPr sz="1400"/>
            </a:lvl2pPr>
            <a:lvl3pPr>
              <a:defRPr sz="1100"/>
            </a:lvl3pPr>
            <a:lvl4pPr>
              <a:defRPr sz="1100"/>
            </a:lvl4pPr>
            <a:lvl5pPr>
              <a:defRPr sz="1100"/>
            </a:lvl5pPr>
            <a:lvl6pPr>
              <a:defRPr sz="1800"/>
            </a:lvl6pPr>
            <a:lvl7pPr>
              <a:defRPr sz="1800"/>
            </a:lvl7pPr>
            <a:lvl8pPr>
              <a:defRPr sz="1800"/>
            </a:lvl8pPr>
            <a:lvl9pPr>
              <a:defRPr sz="1800"/>
            </a:lvl9pPr>
          </a:lstStyle>
          <a:p>
            <a:pPr lvl="0"/>
            <a:r>
              <a:rPr lang="en-US"/>
              <a:t>Click to edit Master text styles</a:t>
            </a:r>
          </a:p>
        </p:txBody>
      </p:sp>
      <p:sp>
        <p:nvSpPr>
          <p:cNvPr id="10" name="Picture Placeholder 9">
            <a:extLst>
              <a:ext uri="{FF2B5EF4-FFF2-40B4-BE49-F238E27FC236}">
                <a16:creationId xmlns:a16="http://schemas.microsoft.com/office/drawing/2014/main" id="{1A6E24D0-F3C2-452A-832E-2C6DED5EB078}"/>
              </a:ext>
            </a:extLst>
          </p:cNvPr>
          <p:cNvSpPr>
            <a:spLocks noGrp="1"/>
          </p:cNvSpPr>
          <p:nvPr>
            <p:ph type="pic" sz="quarter" idx="13"/>
          </p:nvPr>
        </p:nvSpPr>
        <p:spPr>
          <a:xfrm>
            <a:off x="406800" y="2052000"/>
            <a:ext cx="5399583" cy="3888000"/>
          </a:xfrm>
        </p:spPr>
        <p:txBody>
          <a:bodyPr/>
          <a:lstStyle>
            <a:lvl1pPr marL="750" indent="0">
              <a:buNone/>
              <a:defRPr/>
            </a:lvl1pPr>
          </a:lstStyle>
          <a:p>
            <a:r>
              <a:rPr lang="en-US"/>
              <a:t>Click icon to add picture</a:t>
            </a:r>
            <a:endParaRPr lang="en-GB"/>
          </a:p>
        </p:txBody>
      </p:sp>
      <p:sp>
        <p:nvSpPr>
          <p:cNvPr id="11" name="Content Placeholder 2">
            <a:extLst>
              <a:ext uri="{FF2B5EF4-FFF2-40B4-BE49-F238E27FC236}">
                <a16:creationId xmlns:a16="http://schemas.microsoft.com/office/drawing/2014/main" id="{863C149B-0AE5-4517-8928-C3556769A76D}"/>
              </a:ext>
            </a:extLst>
          </p:cNvPr>
          <p:cNvSpPr>
            <a:spLocks noGrp="1"/>
          </p:cNvSpPr>
          <p:nvPr>
            <p:ph sz="half" idx="14"/>
          </p:nvPr>
        </p:nvSpPr>
        <p:spPr>
          <a:xfrm>
            <a:off x="6360000" y="1260000"/>
            <a:ext cx="5400000" cy="648000"/>
          </a:xfrm>
        </p:spPr>
        <p:txBody>
          <a:bodyPr/>
          <a:lstStyle>
            <a:lvl1pPr marL="750" indent="0">
              <a:buNone/>
              <a:defRPr sz="2000" b="1">
                <a:solidFill>
                  <a:schemeClr val="accent1"/>
                </a:solidFill>
              </a:defRPr>
            </a:lvl1pPr>
            <a:lvl2pPr marL="268537" indent="0">
              <a:buNone/>
              <a:defRPr sz="1400"/>
            </a:lvl2pPr>
            <a:lvl3pPr>
              <a:defRPr sz="1100"/>
            </a:lvl3pPr>
            <a:lvl4pPr>
              <a:defRPr sz="1100"/>
            </a:lvl4pPr>
            <a:lvl5pPr>
              <a:defRPr sz="1100"/>
            </a:lvl5pPr>
            <a:lvl6pPr>
              <a:defRPr sz="1800"/>
            </a:lvl6pPr>
            <a:lvl7pPr>
              <a:defRPr sz="1800"/>
            </a:lvl7pPr>
            <a:lvl8pPr>
              <a:defRPr sz="1800"/>
            </a:lvl8pPr>
            <a:lvl9pPr>
              <a:defRPr sz="1800"/>
            </a:lvl9pPr>
          </a:lstStyle>
          <a:p>
            <a:pPr lvl="0"/>
            <a:r>
              <a:rPr lang="en-US"/>
              <a:t>Click to edit Master text styles</a:t>
            </a:r>
          </a:p>
        </p:txBody>
      </p:sp>
      <p:sp>
        <p:nvSpPr>
          <p:cNvPr id="12" name="Picture Placeholder 9">
            <a:extLst>
              <a:ext uri="{FF2B5EF4-FFF2-40B4-BE49-F238E27FC236}">
                <a16:creationId xmlns:a16="http://schemas.microsoft.com/office/drawing/2014/main" id="{686F52B1-FDE3-4E14-9986-D219BFDBF5F4}"/>
              </a:ext>
            </a:extLst>
          </p:cNvPr>
          <p:cNvSpPr>
            <a:spLocks noGrp="1"/>
          </p:cNvSpPr>
          <p:nvPr>
            <p:ph type="pic" sz="quarter" idx="15"/>
          </p:nvPr>
        </p:nvSpPr>
        <p:spPr>
          <a:xfrm>
            <a:off x="6360418" y="2052000"/>
            <a:ext cx="5399583" cy="3888000"/>
          </a:xfrm>
        </p:spPr>
        <p:txBody>
          <a:bodyPr/>
          <a:lstStyle>
            <a:lvl1pPr marL="750" indent="0">
              <a:buNone/>
              <a:defRPr/>
            </a:lvl1pPr>
          </a:lstStyle>
          <a:p>
            <a:r>
              <a:rPr lang="en-US"/>
              <a:t>Click icon to add picture</a:t>
            </a:r>
            <a:endParaRPr lang="en-GB"/>
          </a:p>
        </p:txBody>
      </p:sp>
      <p:cxnSp>
        <p:nvCxnSpPr>
          <p:cNvPr id="13" name="Straight Connector 12">
            <a:extLst>
              <a:ext uri="{FF2B5EF4-FFF2-40B4-BE49-F238E27FC236}">
                <a16:creationId xmlns:a16="http://schemas.microsoft.com/office/drawing/2014/main" id="{3C7D2E39-0A84-443B-91AB-81D7D45B930D}"/>
              </a:ext>
            </a:extLst>
          </p:cNvPr>
          <p:cNvCxnSpPr>
            <a:cxnSpLocks/>
          </p:cNvCxnSpPr>
          <p:nvPr userDrawn="1"/>
        </p:nvCxnSpPr>
        <p:spPr bwMode="auto">
          <a:xfrm>
            <a:off x="406800" y="1116000"/>
            <a:ext cx="11352012" cy="0"/>
          </a:xfrm>
          <a:prstGeom prst="line">
            <a:avLst/>
          </a:prstGeom>
          <a:solidFill>
            <a:schemeClr val="bg1"/>
          </a:solidFill>
          <a:ln w="12700" cap="flat" cmpd="sng" algn="ctr">
            <a:solidFill>
              <a:srgbClr val="FF3700"/>
            </a:solidFill>
            <a:prstDash val="solid"/>
            <a:round/>
            <a:headEnd type="none" w="med" len="med"/>
            <a:tailEnd type="none" w="med" len="med"/>
          </a:ln>
          <a:effectLst/>
        </p:spPr>
      </p:cxnSp>
      <p:sp>
        <p:nvSpPr>
          <p:cNvPr id="14" name="Rectangle 6">
            <a:extLst>
              <a:ext uri="{FF2B5EF4-FFF2-40B4-BE49-F238E27FC236}">
                <a16:creationId xmlns:a16="http://schemas.microsoft.com/office/drawing/2014/main" id="{C0269937-71BB-431E-9FD6-143D300E3E83}"/>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a:t>
            </a:fld>
            <a:endParaRPr lang="en-GB"/>
          </a:p>
        </p:txBody>
      </p:sp>
      <p:sp>
        <p:nvSpPr>
          <p:cNvPr id="18" name="Rectangle 5">
            <a:extLst>
              <a:ext uri="{FF2B5EF4-FFF2-40B4-BE49-F238E27FC236}">
                <a16:creationId xmlns:a16="http://schemas.microsoft.com/office/drawing/2014/main" id="{54D18F0B-AD1B-4280-9391-E43F6EE6E206}"/>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20" name="Date Placeholder 3">
            <a:extLst>
              <a:ext uri="{FF2B5EF4-FFF2-40B4-BE49-F238E27FC236}">
                <a16:creationId xmlns:a16="http://schemas.microsoft.com/office/drawing/2014/main" id="{F61CD0A1-F5EF-454F-91DF-8A01F4A3E720}"/>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30/03/2021</a:t>
            </a:fld>
            <a:endParaRPr lang="en-GB"/>
          </a:p>
        </p:txBody>
      </p:sp>
      <p:sp>
        <p:nvSpPr>
          <p:cNvPr id="21" name="Text Placeholder 9">
            <a:extLst>
              <a:ext uri="{FF2B5EF4-FFF2-40B4-BE49-F238E27FC236}">
                <a16:creationId xmlns:a16="http://schemas.microsoft.com/office/drawing/2014/main" id="{B6053FF6-B9E4-4171-8F4B-DC30B0590D72}"/>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pic>
        <p:nvPicPr>
          <p:cNvPr id="15" name="Picture 14">
            <a:extLst>
              <a:ext uri="{FF2B5EF4-FFF2-40B4-BE49-F238E27FC236}">
                <a16:creationId xmlns:a16="http://schemas.microsoft.com/office/drawing/2014/main" id="{FBAFE8FF-47D8-4504-A531-349AB224B91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493" t="13913" r="7527" b="26520"/>
          <a:stretch/>
        </p:blipFill>
        <p:spPr>
          <a:xfrm>
            <a:off x="10759325" y="6129529"/>
            <a:ext cx="1209712" cy="525600"/>
          </a:xfrm>
          <a:prstGeom prst="rect">
            <a:avLst/>
          </a:prstGeom>
        </p:spPr>
      </p:pic>
    </p:spTree>
    <p:extLst>
      <p:ext uri="{BB962C8B-B14F-4D97-AF65-F5344CB8AC3E}">
        <p14:creationId xmlns:p14="http://schemas.microsoft.com/office/powerpoint/2010/main" val="2546942619"/>
      </p:ext>
    </p:extLst>
  </p:cSld>
  <p:clrMapOvr>
    <a:masterClrMapping/>
  </p:clrMapOvr>
  <p:extLst>
    <p:ext uri="{DCECCB84-F9BA-43D5-87BE-67443E8EF086}">
      <p15:sldGuideLst xmlns:p15="http://schemas.microsoft.com/office/powerpoint/2012/main">
        <p15:guide id="1" orient="horz" pos="799" userDrawn="1">
          <p15:clr>
            <a:srgbClr val="FBAE40"/>
          </p15:clr>
        </p15:guide>
        <p15:guide id="2" orient="horz" pos="3748" userDrawn="1">
          <p15:clr>
            <a:srgbClr val="FBAE40"/>
          </p15:clr>
        </p15:guide>
        <p15:guide id="3" pos="257" userDrawn="1">
          <p15:clr>
            <a:srgbClr val="FBAE40"/>
          </p15:clr>
        </p15:guide>
        <p15:guide id="4" pos="7423"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mp; Image">
    <p:spTree>
      <p:nvGrpSpPr>
        <p:cNvPr id="1" name=""/>
        <p:cNvGrpSpPr/>
        <p:nvPr/>
      </p:nvGrpSpPr>
      <p:grpSpPr>
        <a:xfrm>
          <a:off x="0" y="0"/>
          <a:ext cx="0" cy="0"/>
          <a:chOff x="0" y="0"/>
          <a:chExt cx="0" cy="0"/>
        </a:xfrm>
      </p:grpSpPr>
      <p:sp>
        <p:nvSpPr>
          <p:cNvPr id="2" name="Title 1"/>
          <p:cNvSpPr>
            <a:spLocks noGrp="1"/>
          </p:cNvSpPr>
          <p:nvPr>
            <p:ph type="title"/>
          </p:nvPr>
        </p:nvSpPr>
        <p:spPr>
          <a:xfrm>
            <a:off x="407988" y="360000"/>
            <a:ext cx="11352012" cy="432000"/>
          </a:xfrm>
        </p:spPr>
        <p:txBody>
          <a:bodyPr/>
          <a:lstStyle/>
          <a:p>
            <a:r>
              <a:rPr lang="en-US"/>
              <a:t>Click to edit Master title style</a:t>
            </a:r>
          </a:p>
        </p:txBody>
      </p:sp>
      <p:sp>
        <p:nvSpPr>
          <p:cNvPr id="11" name="Content Placeholder 2">
            <a:extLst>
              <a:ext uri="{FF2B5EF4-FFF2-40B4-BE49-F238E27FC236}">
                <a16:creationId xmlns:a16="http://schemas.microsoft.com/office/drawing/2014/main" id="{863C149B-0AE5-4517-8928-C3556769A76D}"/>
              </a:ext>
            </a:extLst>
          </p:cNvPr>
          <p:cNvSpPr>
            <a:spLocks noGrp="1"/>
          </p:cNvSpPr>
          <p:nvPr>
            <p:ph sz="half" idx="14"/>
          </p:nvPr>
        </p:nvSpPr>
        <p:spPr>
          <a:xfrm>
            <a:off x="6360000" y="1260000"/>
            <a:ext cx="5400000" cy="648000"/>
          </a:xfrm>
        </p:spPr>
        <p:txBody>
          <a:bodyPr/>
          <a:lstStyle>
            <a:lvl1pPr marL="750" indent="0">
              <a:buNone/>
              <a:defRPr sz="2000" b="1">
                <a:solidFill>
                  <a:schemeClr val="accent1"/>
                </a:solidFill>
              </a:defRPr>
            </a:lvl1pPr>
            <a:lvl2pPr marL="268537" indent="0">
              <a:buNone/>
              <a:defRPr sz="1400"/>
            </a:lvl2pPr>
            <a:lvl3pPr>
              <a:defRPr sz="1100"/>
            </a:lvl3pPr>
            <a:lvl4pPr>
              <a:defRPr sz="1100"/>
            </a:lvl4pPr>
            <a:lvl5pPr>
              <a:defRPr sz="1100"/>
            </a:lvl5pPr>
            <a:lvl6pPr>
              <a:defRPr sz="1800"/>
            </a:lvl6pPr>
            <a:lvl7pPr>
              <a:defRPr sz="1800"/>
            </a:lvl7pPr>
            <a:lvl8pPr>
              <a:defRPr sz="1800"/>
            </a:lvl8pPr>
            <a:lvl9pPr>
              <a:defRPr sz="1800"/>
            </a:lvl9pPr>
          </a:lstStyle>
          <a:p>
            <a:pPr lvl="0"/>
            <a:r>
              <a:rPr lang="en-US"/>
              <a:t>Click to edit Master text styles</a:t>
            </a:r>
          </a:p>
        </p:txBody>
      </p:sp>
      <p:sp>
        <p:nvSpPr>
          <p:cNvPr id="12" name="Picture Placeholder 9">
            <a:extLst>
              <a:ext uri="{FF2B5EF4-FFF2-40B4-BE49-F238E27FC236}">
                <a16:creationId xmlns:a16="http://schemas.microsoft.com/office/drawing/2014/main" id="{686F52B1-FDE3-4E14-9986-D219BFDBF5F4}"/>
              </a:ext>
            </a:extLst>
          </p:cNvPr>
          <p:cNvSpPr>
            <a:spLocks noGrp="1"/>
          </p:cNvSpPr>
          <p:nvPr>
            <p:ph type="pic" sz="quarter" idx="15"/>
          </p:nvPr>
        </p:nvSpPr>
        <p:spPr>
          <a:xfrm>
            <a:off x="6360418" y="2052000"/>
            <a:ext cx="5399583" cy="3888000"/>
          </a:xfrm>
        </p:spPr>
        <p:txBody>
          <a:bodyPr/>
          <a:lstStyle>
            <a:lvl1pPr marL="750" indent="0">
              <a:buNone/>
              <a:defRPr/>
            </a:lvl1pPr>
          </a:lstStyle>
          <a:p>
            <a:r>
              <a:rPr lang="en-US"/>
              <a:t>Click icon to add picture</a:t>
            </a:r>
            <a:endParaRPr lang="en-GB"/>
          </a:p>
        </p:txBody>
      </p:sp>
      <p:sp>
        <p:nvSpPr>
          <p:cNvPr id="13" name="Content Placeholder 2">
            <a:extLst>
              <a:ext uri="{FF2B5EF4-FFF2-40B4-BE49-F238E27FC236}">
                <a16:creationId xmlns:a16="http://schemas.microsoft.com/office/drawing/2014/main" id="{E0C06F53-3CC1-4031-A3A6-25EFE8BFF454}"/>
              </a:ext>
            </a:extLst>
          </p:cNvPr>
          <p:cNvSpPr>
            <a:spLocks noGrp="1"/>
          </p:cNvSpPr>
          <p:nvPr>
            <p:ph sz="half" idx="16"/>
          </p:nvPr>
        </p:nvSpPr>
        <p:spPr>
          <a:xfrm>
            <a:off x="407988" y="1260000"/>
            <a:ext cx="5400000" cy="4680000"/>
          </a:xfrm>
        </p:spPr>
        <p:txBody>
          <a:bodyPr/>
          <a:lstStyle>
            <a:lvl1pPr>
              <a:defRPr sz="1800"/>
            </a:lvl1pPr>
            <a:lvl2pPr>
              <a:defRPr sz="1400"/>
            </a:lvl2pPr>
            <a:lvl3pPr>
              <a:defRPr sz="1100"/>
            </a:lvl3pPr>
            <a:lvl4pPr>
              <a:defRPr sz="1100"/>
            </a:lvl4pPr>
            <a:lvl5pPr>
              <a:defRPr sz="11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6">
            <a:extLst>
              <a:ext uri="{FF2B5EF4-FFF2-40B4-BE49-F238E27FC236}">
                <a16:creationId xmlns:a16="http://schemas.microsoft.com/office/drawing/2014/main" id="{DE3679C8-D7F6-42B6-A820-69300FFA830D}"/>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a:t>
            </a:fld>
            <a:endParaRPr lang="en-GB"/>
          </a:p>
        </p:txBody>
      </p:sp>
      <p:sp>
        <p:nvSpPr>
          <p:cNvPr id="17" name="Rectangle 5">
            <a:extLst>
              <a:ext uri="{FF2B5EF4-FFF2-40B4-BE49-F238E27FC236}">
                <a16:creationId xmlns:a16="http://schemas.microsoft.com/office/drawing/2014/main" id="{C89FDE3E-96D4-4AD1-9713-69A9346A8087}"/>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8" name="Date Placeholder 3">
            <a:extLst>
              <a:ext uri="{FF2B5EF4-FFF2-40B4-BE49-F238E27FC236}">
                <a16:creationId xmlns:a16="http://schemas.microsoft.com/office/drawing/2014/main" id="{4849DF84-F6E7-4FC4-BE68-958DE9AB19B2}"/>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30/03/2021</a:t>
            </a:fld>
            <a:endParaRPr lang="en-GB"/>
          </a:p>
        </p:txBody>
      </p:sp>
      <p:sp>
        <p:nvSpPr>
          <p:cNvPr id="19" name="Text Placeholder 9">
            <a:extLst>
              <a:ext uri="{FF2B5EF4-FFF2-40B4-BE49-F238E27FC236}">
                <a16:creationId xmlns:a16="http://schemas.microsoft.com/office/drawing/2014/main" id="{A2D16434-B88F-4752-9EA4-ED40F332D514}"/>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spTree>
    <p:extLst>
      <p:ext uri="{BB962C8B-B14F-4D97-AF65-F5344CB8AC3E}">
        <p14:creationId xmlns:p14="http://schemas.microsoft.com/office/powerpoint/2010/main" val="1334567029"/>
      </p:ext>
    </p:extLst>
  </p:cSld>
  <p:clrMapOvr>
    <a:masterClrMapping/>
  </p:clrMapOvr>
  <p:extLst>
    <p:ext uri="{DCECCB84-F9BA-43D5-87BE-67443E8EF086}">
      <p15:sldGuideLst xmlns:p15="http://schemas.microsoft.com/office/powerpoint/2012/main">
        <p15:guide id="1" orient="horz" pos="3748" userDrawn="1">
          <p15:clr>
            <a:srgbClr val="FBAE40"/>
          </p15:clr>
        </p15:guide>
        <p15:guide id="2" orient="horz" pos="799" userDrawn="1">
          <p15:clr>
            <a:srgbClr val="FBAE40"/>
          </p15:clr>
        </p15:guide>
        <p15:guide id="3" pos="257" userDrawn="1">
          <p15:clr>
            <a:srgbClr val="FBAE40"/>
          </p15:clr>
        </p15:guide>
        <p15:guide id="4" pos="7423"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wo-line Title &amp; Image">
    <p:spTree>
      <p:nvGrpSpPr>
        <p:cNvPr id="1" name=""/>
        <p:cNvGrpSpPr/>
        <p:nvPr/>
      </p:nvGrpSpPr>
      <p:grpSpPr>
        <a:xfrm>
          <a:off x="0" y="0"/>
          <a:ext cx="0" cy="0"/>
          <a:chOff x="0" y="0"/>
          <a:chExt cx="0" cy="0"/>
        </a:xfrm>
      </p:grpSpPr>
      <p:sp>
        <p:nvSpPr>
          <p:cNvPr id="2" name="Title 1"/>
          <p:cNvSpPr>
            <a:spLocks noGrp="1"/>
          </p:cNvSpPr>
          <p:nvPr>
            <p:ph type="title"/>
          </p:nvPr>
        </p:nvSpPr>
        <p:spPr>
          <a:xfrm>
            <a:off x="407988" y="360000"/>
            <a:ext cx="11352012" cy="684000"/>
          </a:xfrm>
        </p:spPr>
        <p:txBody>
          <a:bodyPr/>
          <a:lstStyle/>
          <a:p>
            <a:r>
              <a:rPr lang="en-US"/>
              <a:t>Click to edit Master title style</a:t>
            </a:r>
          </a:p>
        </p:txBody>
      </p:sp>
      <p:sp>
        <p:nvSpPr>
          <p:cNvPr id="11" name="Content Placeholder 2">
            <a:extLst>
              <a:ext uri="{FF2B5EF4-FFF2-40B4-BE49-F238E27FC236}">
                <a16:creationId xmlns:a16="http://schemas.microsoft.com/office/drawing/2014/main" id="{863C149B-0AE5-4517-8928-C3556769A76D}"/>
              </a:ext>
            </a:extLst>
          </p:cNvPr>
          <p:cNvSpPr>
            <a:spLocks noGrp="1"/>
          </p:cNvSpPr>
          <p:nvPr>
            <p:ph sz="half" idx="14"/>
          </p:nvPr>
        </p:nvSpPr>
        <p:spPr>
          <a:xfrm>
            <a:off x="6360000" y="1260000"/>
            <a:ext cx="5400000" cy="648000"/>
          </a:xfrm>
        </p:spPr>
        <p:txBody>
          <a:bodyPr/>
          <a:lstStyle>
            <a:lvl1pPr marL="750" indent="0">
              <a:buNone/>
              <a:defRPr sz="2000" b="1">
                <a:solidFill>
                  <a:schemeClr val="accent1"/>
                </a:solidFill>
              </a:defRPr>
            </a:lvl1pPr>
            <a:lvl2pPr marL="268537" indent="0">
              <a:buNone/>
              <a:defRPr sz="1400"/>
            </a:lvl2pPr>
            <a:lvl3pPr>
              <a:defRPr sz="1100"/>
            </a:lvl3pPr>
            <a:lvl4pPr>
              <a:defRPr sz="1100"/>
            </a:lvl4pPr>
            <a:lvl5pPr>
              <a:defRPr sz="1100"/>
            </a:lvl5pPr>
            <a:lvl6pPr>
              <a:defRPr sz="1800"/>
            </a:lvl6pPr>
            <a:lvl7pPr>
              <a:defRPr sz="1800"/>
            </a:lvl7pPr>
            <a:lvl8pPr>
              <a:defRPr sz="1800"/>
            </a:lvl8pPr>
            <a:lvl9pPr>
              <a:defRPr sz="1800"/>
            </a:lvl9pPr>
          </a:lstStyle>
          <a:p>
            <a:pPr lvl="0"/>
            <a:r>
              <a:rPr lang="en-US"/>
              <a:t>Click to edit Master text styles</a:t>
            </a:r>
          </a:p>
        </p:txBody>
      </p:sp>
      <p:sp>
        <p:nvSpPr>
          <p:cNvPr id="12" name="Picture Placeholder 9">
            <a:extLst>
              <a:ext uri="{FF2B5EF4-FFF2-40B4-BE49-F238E27FC236}">
                <a16:creationId xmlns:a16="http://schemas.microsoft.com/office/drawing/2014/main" id="{686F52B1-FDE3-4E14-9986-D219BFDBF5F4}"/>
              </a:ext>
            </a:extLst>
          </p:cNvPr>
          <p:cNvSpPr>
            <a:spLocks noGrp="1"/>
          </p:cNvSpPr>
          <p:nvPr>
            <p:ph type="pic" sz="quarter" idx="15"/>
          </p:nvPr>
        </p:nvSpPr>
        <p:spPr>
          <a:xfrm>
            <a:off x="6360418" y="2052000"/>
            <a:ext cx="5399583" cy="3888000"/>
          </a:xfrm>
        </p:spPr>
        <p:txBody>
          <a:bodyPr/>
          <a:lstStyle>
            <a:lvl1pPr marL="750" indent="0">
              <a:buNone/>
              <a:defRPr/>
            </a:lvl1pPr>
          </a:lstStyle>
          <a:p>
            <a:r>
              <a:rPr lang="en-US"/>
              <a:t>Click icon to add picture</a:t>
            </a:r>
            <a:endParaRPr lang="en-GB"/>
          </a:p>
        </p:txBody>
      </p:sp>
      <p:cxnSp>
        <p:nvCxnSpPr>
          <p:cNvPr id="13" name="Straight Connector 12">
            <a:extLst>
              <a:ext uri="{FF2B5EF4-FFF2-40B4-BE49-F238E27FC236}">
                <a16:creationId xmlns:a16="http://schemas.microsoft.com/office/drawing/2014/main" id="{3C7D2E39-0A84-443B-91AB-81D7D45B930D}"/>
              </a:ext>
            </a:extLst>
          </p:cNvPr>
          <p:cNvCxnSpPr>
            <a:cxnSpLocks/>
          </p:cNvCxnSpPr>
          <p:nvPr userDrawn="1"/>
        </p:nvCxnSpPr>
        <p:spPr bwMode="auto">
          <a:xfrm>
            <a:off x="407988" y="1116000"/>
            <a:ext cx="11352012" cy="0"/>
          </a:xfrm>
          <a:prstGeom prst="line">
            <a:avLst/>
          </a:prstGeom>
          <a:solidFill>
            <a:schemeClr val="bg1"/>
          </a:solidFill>
          <a:ln w="12700" cap="flat" cmpd="sng" algn="ctr">
            <a:solidFill>
              <a:srgbClr val="FF3700"/>
            </a:solidFill>
            <a:prstDash val="solid"/>
            <a:round/>
            <a:headEnd type="none" w="med" len="med"/>
            <a:tailEnd type="none" w="med" len="med"/>
          </a:ln>
          <a:effectLst/>
        </p:spPr>
      </p:cxnSp>
      <p:sp>
        <p:nvSpPr>
          <p:cNvPr id="19" name="Content Placeholder 2">
            <a:extLst>
              <a:ext uri="{FF2B5EF4-FFF2-40B4-BE49-F238E27FC236}">
                <a16:creationId xmlns:a16="http://schemas.microsoft.com/office/drawing/2014/main" id="{3A74FCFC-2993-446E-872F-EA2F826DF9AA}"/>
              </a:ext>
            </a:extLst>
          </p:cNvPr>
          <p:cNvSpPr>
            <a:spLocks noGrp="1"/>
          </p:cNvSpPr>
          <p:nvPr>
            <p:ph sz="half" idx="16"/>
          </p:nvPr>
        </p:nvSpPr>
        <p:spPr>
          <a:xfrm>
            <a:off x="407988" y="1260000"/>
            <a:ext cx="5400000" cy="4680000"/>
          </a:xfrm>
        </p:spPr>
        <p:txBody>
          <a:bodyPr/>
          <a:lstStyle>
            <a:lvl1pPr>
              <a:defRPr sz="1800"/>
            </a:lvl1pPr>
            <a:lvl2pPr>
              <a:defRPr sz="1400"/>
            </a:lvl2pPr>
            <a:lvl3pPr>
              <a:defRPr sz="1100"/>
            </a:lvl3pPr>
            <a:lvl4pPr>
              <a:defRPr sz="1100"/>
            </a:lvl4pPr>
            <a:lvl5pPr>
              <a:defRPr sz="11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6">
            <a:extLst>
              <a:ext uri="{FF2B5EF4-FFF2-40B4-BE49-F238E27FC236}">
                <a16:creationId xmlns:a16="http://schemas.microsoft.com/office/drawing/2014/main" id="{B9A679CA-26BE-4AEB-AE86-9549F8207E20}"/>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a:t>
            </a:fld>
            <a:endParaRPr lang="en-GB"/>
          </a:p>
        </p:txBody>
      </p:sp>
      <p:sp>
        <p:nvSpPr>
          <p:cNvPr id="18" name="Rectangle 5">
            <a:extLst>
              <a:ext uri="{FF2B5EF4-FFF2-40B4-BE49-F238E27FC236}">
                <a16:creationId xmlns:a16="http://schemas.microsoft.com/office/drawing/2014/main" id="{D92FE2F2-12F1-48D8-B264-6B2C7808A9FF}"/>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20" name="Date Placeholder 3">
            <a:extLst>
              <a:ext uri="{FF2B5EF4-FFF2-40B4-BE49-F238E27FC236}">
                <a16:creationId xmlns:a16="http://schemas.microsoft.com/office/drawing/2014/main" id="{676097A1-4426-4925-8ED0-37212128E6ED}"/>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30/03/2021</a:t>
            </a:fld>
            <a:endParaRPr lang="en-GB"/>
          </a:p>
        </p:txBody>
      </p:sp>
      <p:sp>
        <p:nvSpPr>
          <p:cNvPr id="22" name="Text Placeholder 9">
            <a:extLst>
              <a:ext uri="{FF2B5EF4-FFF2-40B4-BE49-F238E27FC236}">
                <a16:creationId xmlns:a16="http://schemas.microsoft.com/office/drawing/2014/main" id="{D9D1D525-E0B5-41E1-A89C-8BF735C460F5}"/>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pic>
        <p:nvPicPr>
          <p:cNvPr id="15" name="Picture 14">
            <a:extLst>
              <a:ext uri="{FF2B5EF4-FFF2-40B4-BE49-F238E27FC236}">
                <a16:creationId xmlns:a16="http://schemas.microsoft.com/office/drawing/2014/main" id="{75CE299C-C2D5-43C0-82A7-C208C878AED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493" t="13913" r="7527" b="26520"/>
          <a:stretch/>
        </p:blipFill>
        <p:spPr>
          <a:xfrm>
            <a:off x="10759325" y="6129529"/>
            <a:ext cx="1209712" cy="525600"/>
          </a:xfrm>
          <a:prstGeom prst="rect">
            <a:avLst/>
          </a:prstGeom>
        </p:spPr>
      </p:pic>
    </p:spTree>
    <p:extLst>
      <p:ext uri="{BB962C8B-B14F-4D97-AF65-F5344CB8AC3E}">
        <p14:creationId xmlns:p14="http://schemas.microsoft.com/office/powerpoint/2010/main" val="1269019716"/>
      </p:ext>
    </p:extLst>
  </p:cSld>
  <p:clrMapOvr>
    <a:masterClrMapping/>
  </p:clrMapOvr>
  <p:extLst>
    <p:ext uri="{DCECCB84-F9BA-43D5-87BE-67443E8EF086}">
      <p15:sldGuideLst xmlns:p15="http://schemas.microsoft.com/office/powerpoint/2012/main">
        <p15:guide id="1" orient="horz" pos="3748" userDrawn="1">
          <p15:clr>
            <a:srgbClr val="FBAE40"/>
          </p15:clr>
        </p15:guide>
        <p15:guide id="2" orient="horz" pos="799" userDrawn="1">
          <p15:clr>
            <a:srgbClr val="FBAE40"/>
          </p15:clr>
        </p15:guide>
        <p15:guide id="3" pos="257" userDrawn="1">
          <p15:clr>
            <a:srgbClr val="FBAE40"/>
          </p15:clr>
        </p15:guide>
        <p15:guide id="4" pos="7423"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gram &amp; Text">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E6E4E9AD-2161-43DE-9632-5D104F87BD7D}"/>
              </a:ext>
            </a:extLst>
          </p:cNvPr>
          <p:cNvSpPr>
            <a:spLocks noGrp="1"/>
          </p:cNvSpPr>
          <p:nvPr>
            <p:ph idx="16"/>
          </p:nvPr>
        </p:nvSpPr>
        <p:spPr>
          <a:xfrm>
            <a:off x="6360000" y="1260000"/>
            <a:ext cx="5400000" cy="410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407988" y="360000"/>
            <a:ext cx="11352012" cy="432000"/>
          </a:xfrm>
        </p:spPr>
        <p:txBody>
          <a:bodyPr/>
          <a:lstStyle/>
          <a:p>
            <a:r>
              <a:rPr lang="en-US"/>
              <a:t>Click to edit Master title style</a:t>
            </a:r>
          </a:p>
        </p:txBody>
      </p:sp>
      <p:sp>
        <p:nvSpPr>
          <p:cNvPr id="3" name="Content Placeholder 2"/>
          <p:cNvSpPr>
            <a:spLocks noGrp="1"/>
          </p:cNvSpPr>
          <p:nvPr>
            <p:ph sz="half" idx="1"/>
          </p:nvPr>
        </p:nvSpPr>
        <p:spPr>
          <a:xfrm>
            <a:off x="406800" y="1260000"/>
            <a:ext cx="5400000" cy="648000"/>
          </a:xfrm>
        </p:spPr>
        <p:txBody>
          <a:bodyPr/>
          <a:lstStyle>
            <a:lvl1pPr marL="750" indent="0">
              <a:buNone/>
              <a:defRPr sz="2000" b="1">
                <a:solidFill>
                  <a:schemeClr val="accent1"/>
                </a:solidFill>
              </a:defRPr>
            </a:lvl1pPr>
            <a:lvl2pPr marL="268537" indent="0">
              <a:buNone/>
              <a:defRPr sz="1400"/>
            </a:lvl2pPr>
            <a:lvl3pPr>
              <a:defRPr sz="1100"/>
            </a:lvl3pPr>
            <a:lvl4pPr>
              <a:defRPr sz="1100"/>
            </a:lvl4pPr>
            <a:lvl5pPr>
              <a:defRPr sz="1100"/>
            </a:lvl5pPr>
            <a:lvl6pPr>
              <a:defRPr sz="1800"/>
            </a:lvl6pPr>
            <a:lvl7pPr>
              <a:defRPr sz="1800"/>
            </a:lvl7pPr>
            <a:lvl8pPr>
              <a:defRPr sz="1800"/>
            </a:lvl8pPr>
            <a:lvl9pPr>
              <a:defRPr sz="1800"/>
            </a:lvl9pPr>
          </a:lstStyle>
          <a:p>
            <a:pPr lvl="0"/>
            <a:r>
              <a:rPr lang="en-US"/>
              <a:t>Click to edit Master text styles</a:t>
            </a:r>
          </a:p>
        </p:txBody>
      </p:sp>
      <p:sp>
        <p:nvSpPr>
          <p:cNvPr id="10" name="Picture Placeholder 9">
            <a:extLst>
              <a:ext uri="{FF2B5EF4-FFF2-40B4-BE49-F238E27FC236}">
                <a16:creationId xmlns:a16="http://schemas.microsoft.com/office/drawing/2014/main" id="{1A6E24D0-F3C2-452A-832E-2C6DED5EB078}"/>
              </a:ext>
            </a:extLst>
          </p:cNvPr>
          <p:cNvSpPr>
            <a:spLocks noGrp="1"/>
          </p:cNvSpPr>
          <p:nvPr>
            <p:ph type="pic" sz="quarter" idx="13"/>
          </p:nvPr>
        </p:nvSpPr>
        <p:spPr>
          <a:xfrm>
            <a:off x="406800" y="2052000"/>
            <a:ext cx="5399583" cy="3312000"/>
          </a:xfrm>
        </p:spPr>
        <p:txBody>
          <a:bodyPr/>
          <a:lstStyle>
            <a:lvl1pPr marL="750" indent="0">
              <a:buNone/>
              <a:defRPr/>
            </a:lvl1pPr>
          </a:lstStyle>
          <a:p>
            <a:r>
              <a:rPr lang="en-US"/>
              <a:t>Click icon to add picture</a:t>
            </a:r>
            <a:endParaRPr lang="en-GB"/>
          </a:p>
        </p:txBody>
      </p:sp>
      <p:sp>
        <p:nvSpPr>
          <p:cNvPr id="5" name="Text Placeholder 4">
            <a:extLst>
              <a:ext uri="{FF2B5EF4-FFF2-40B4-BE49-F238E27FC236}">
                <a16:creationId xmlns:a16="http://schemas.microsoft.com/office/drawing/2014/main" id="{2050ABBE-577D-4E00-9DB0-45362722D6AE}"/>
              </a:ext>
            </a:extLst>
          </p:cNvPr>
          <p:cNvSpPr>
            <a:spLocks noGrp="1"/>
          </p:cNvSpPr>
          <p:nvPr>
            <p:ph type="body" sz="quarter" idx="17"/>
          </p:nvPr>
        </p:nvSpPr>
        <p:spPr>
          <a:xfrm>
            <a:off x="407988" y="5508000"/>
            <a:ext cx="11352012" cy="414000"/>
          </a:xfrm>
          <a:solidFill>
            <a:schemeClr val="accent1"/>
          </a:solidFill>
        </p:spPr>
        <p:txBody>
          <a:bodyPr lIns="90000" rIns="90000" anchor="ctr"/>
          <a:lstStyle>
            <a:lvl1pPr marL="750" indent="0">
              <a:buNone/>
              <a:defRPr sz="1600" b="1">
                <a:solidFill>
                  <a:schemeClr val="bg1"/>
                </a:solidFill>
              </a:defRPr>
            </a:lvl1pPr>
            <a:lvl2pPr marL="268537" indent="0">
              <a:buNone/>
              <a:defRPr sz="1600" b="1">
                <a:solidFill>
                  <a:schemeClr val="bg1"/>
                </a:solidFill>
              </a:defRPr>
            </a:lvl2pPr>
            <a:lvl3pPr marL="544512" indent="0">
              <a:buNone/>
              <a:defRPr sz="1600" b="1">
                <a:solidFill>
                  <a:schemeClr val="bg1"/>
                </a:solidFill>
              </a:defRPr>
            </a:lvl3pPr>
            <a:lvl4pPr marL="811213" indent="0">
              <a:buNone/>
              <a:defRPr sz="1600" b="1">
                <a:solidFill>
                  <a:schemeClr val="bg1"/>
                </a:solidFill>
              </a:defRPr>
            </a:lvl4pPr>
            <a:lvl5pPr marL="1082675" indent="0">
              <a:buNone/>
              <a:defRPr sz="1600" b="1">
                <a:solidFill>
                  <a:schemeClr val="bg1"/>
                </a:solidFill>
              </a:defRPr>
            </a:lvl5pPr>
          </a:lstStyle>
          <a:p>
            <a:pPr lvl="0"/>
            <a:r>
              <a:rPr lang="en-US"/>
              <a:t>Click to edit Master text styles</a:t>
            </a:r>
          </a:p>
        </p:txBody>
      </p:sp>
      <p:sp>
        <p:nvSpPr>
          <p:cNvPr id="11" name="Rectangle 6">
            <a:extLst>
              <a:ext uri="{FF2B5EF4-FFF2-40B4-BE49-F238E27FC236}">
                <a16:creationId xmlns:a16="http://schemas.microsoft.com/office/drawing/2014/main" id="{899AAB31-0C28-4F5C-8211-6792AD6BAEBF}"/>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a:t>
            </a:fld>
            <a:endParaRPr lang="en-GB"/>
          </a:p>
        </p:txBody>
      </p:sp>
      <p:sp>
        <p:nvSpPr>
          <p:cNvPr id="16" name="Rectangle 5">
            <a:extLst>
              <a:ext uri="{FF2B5EF4-FFF2-40B4-BE49-F238E27FC236}">
                <a16:creationId xmlns:a16="http://schemas.microsoft.com/office/drawing/2014/main" id="{73E5C5B2-229A-4AE8-80AE-98482FD29304}"/>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7" name="Date Placeholder 3">
            <a:extLst>
              <a:ext uri="{FF2B5EF4-FFF2-40B4-BE49-F238E27FC236}">
                <a16:creationId xmlns:a16="http://schemas.microsoft.com/office/drawing/2014/main" id="{CD79415E-1EEA-4ABA-9894-961154D5618F}"/>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30/03/2021</a:t>
            </a:fld>
            <a:endParaRPr lang="en-GB"/>
          </a:p>
        </p:txBody>
      </p:sp>
      <p:sp>
        <p:nvSpPr>
          <p:cNvPr id="18" name="Text Placeholder 9">
            <a:extLst>
              <a:ext uri="{FF2B5EF4-FFF2-40B4-BE49-F238E27FC236}">
                <a16:creationId xmlns:a16="http://schemas.microsoft.com/office/drawing/2014/main" id="{7EF18441-A432-4CB5-BD03-E9BF9F2300BB}"/>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spTree>
    <p:extLst>
      <p:ext uri="{BB962C8B-B14F-4D97-AF65-F5344CB8AC3E}">
        <p14:creationId xmlns:p14="http://schemas.microsoft.com/office/powerpoint/2010/main" val="239890089"/>
      </p:ext>
    </p:extLst>
  </p:cSld>
  <p:clrMapOvr>
    <a:masterClrMapping/>
  </p:clrMapOvr>
  <p:extLst>
    <p:ext uri="{DCECCB84-F9BA-43D5-87BE-67443E8EF086}">
      <p15:sldGuideLst xmlns:p15="http://schemas.microsoft.com/office/powerpoint/2012/main">
        <p15:guide id="1" orient="horz" pos="799" userDrawn="1">
          <p15:clr>
            <a:srgbClr val="FBAE40"/>
          </p15:clr>
        </p15:guide>
        <p15:guide id="2" pos="257" userDrawn="1">
          <p15:clr>
            <a:srgbClr val="FBAE40"/>
          </p15:clr>
        </p15:guide>
        <p15:guide id="3" pos="7423" userDrawn="1">
          <p15:clr>
            <a:srgbClr val="FBAE40"/>
          </p15:clr>
        </p15:guide>
        <p15:guide id="4" orient="horz" pos="338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wo-line Title, Diagram &amp; Text">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E6E4E9AD-2161-43DE-9632-5D104F87BD7D}"/>
              </a:ext>
            </a:extLst>
          </p:cNvPr>
          <p:cNvSpPr>
            <a:spLocks noGrp="1"/>
          </p:cNvSpPr>
          <p:nvPr>
            <p:ph idx="16"/>
          </p:nvPr>
        </p:nvSpPr>
        <p:spPr>
          <a:xfrm>
            <a:off x="6360000" y="1260000"/>
            <a:ext cx="5400000" cy="410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407988" y="360000"/>
            <a:ext cx="11352012" cy="684000"/>
          </a:xfrm>
        </p:spPr>
        <p:txBody>
          <a:bodyPr/>
          <a:lstStyle/>
          <a:p>
            <a:r>
              <a:rPr lang="en-US"/>
              <a:t>Click to edit Master title style</a:t>
            </a:r>
          </a:p>
        </p:txBody>
      </p:sp>
      <p:sp>
        <p:nvSpPr>
          <p:cNvPr id="3" name="Content Placeholder 2"/>
          <p:cNvSpPr>
            <a:spLocks noGrp="1"/>
          </p:cNvSpPr>
          <p:nvPr>
            <p:ph sz="half" idx="1"/>
          </p:nvPr>
        </p:nvSpPr>
        <p:spPr>
          <a:xfrm>
            <a:off x="407988" y="1260000"/>
            <a:ext cx="5400000" cy="648000"/>
          </a:xfrm>
        </p:spPr>
        <p:txBody>
          <a:bodyPr/>
          <a:lstStyle>
            <a:lvl1pPr marL="750" indent="0">
              <a:buNone/>
              <a:defRPr sz="2000" b="1">
                <a:solidFill>
                  <a:schemeClr val="accent1"/>
                </a:solidFill>
              </a:defRPr>
            </a:lvl1pPr>
            <a:lvl2pPr marL="268537" indent="0">
              <a:buNone/>
              <a:defRPr sz="1400"/>
            </a:lvl2pPr>
            <a:lvl3pPr>
              <a:defRPr sz="1100"/>
            </a:lvl3pPr>
            <a:lvl4pPr>
              <a:defRPr sz="1100"/>
            </a:lvl4pPr>
            <a:lvl5pPr>
              <a:defRPr sz="1100"/>
            </a:lvl5pPr>
            <a:lvl6pPr>
              <a:defRPr sz="1800"/>
            </a:lvl6pPr>
            <a:lvl7pPr>
              <a:defRPr sz="1800"/>
            </a:lvl7pPr>
            <a:lvl8pPr>
              <a:defRPr sz="1800"/>
            </a:lvl8pPr>
            <a:lvl9pPr>
              <a:defRPr sz="1800"/>
            </a:lvl9pPr>
          </a:lstStyle>
          <a:p>
            <a:pPr lvl="0"/>
            <a:r>
              <a:rPr lang="en-US"/>
              <a:t>Click to edit Master text styles</a:t>
            </a:r>
          </a:p>
        </p:txBody>
      </p:sp>
      <p:sp>
        <p:nvSpPr>
          <p:cNvPr id="10" name="Picture Placeholder 9">
            <a:extLst>
              <a:ext uri="{FF2B5EF4-FFF2-40B4-BE49-F238E27FC236}">
                <a16:creationId xmlns:a16="http://schemas.microsoft.com/office/drawing/2014/main" id="{1A6E24D0-F3C2-452A-832E-2C6DED5EB078}"/>
              </a:ext>
            </a:extLst>
          </p:cNvPr>
          <p:cNvSpPr>
            <a:spLocks noGrp="1"/>
          </p:cNvSpPr>
          <p:nvPr>
            <p:ph type="pic" sz="quarter" idx="13"/>
          </p:nvPr>
        </p:nvSpPr>
        <p:spPr>
          <a:xfrm>
            <a:off x="408406" y="2052000"/>
            <a:ext cx="5399583" cy="3312000"/>
          </a:xfrm>
        </p:spPr>
        <p:txBody>
          <a:bodyPr/>
          <a:lstStyle>
            <a:lvl1pPr marL="750" indent="0">
              <a:buNone/>
              <a:defRPr/>
            </a:lvl1pPr>
          </a:lstStyle>
          <a:p>
            <a:r>
              <a:rPr lang="en-US"/>
              <a:t>Click icon to add picture</a:t>
            </a:r>
            <a:endParaRPr lang="en-GB"/>
          </a:p>
        </p:txBody>
      </p:sp>
      <p:sp>
        <p:nvSpPr>
          <p:cNvPr id="5" name="Text Placeholder 4">
            <a:extLst>
              <a:ext uri="{FF2B5EF4-FFF2-40B4-BE49-F238E27FC236}">
                <a16:creationId xmlns:a16="http://schemas.microsoft.com/office/drawing/2014/main" id="{2050ABBE-577D-4E00-9DB0-45362722D6AE}"/>
              </a:ext>
            </a:extLst>
          </p:cNvPr>
          <p:cNvSpPr>
            <a:spLocks noGrp="1"/>
          </p:cNvSpPr>
          <p:nvPr>
            <p:ph type="body" sz="quarter" idx="17"/>
          </p:nvPr>
        </p:nvSpPr>
        <p:spPr>
          <a:xfrm>
            <a:off x="407988" y="5508000"/>
            <a:ext cx="11352012" cy="414000"/>
          </a:xfrm>
          <a:solidFill>
            <a:schemeClr val="accent1"/>
          </a:solidFill>
        </p:spPr>
        <p:txBody>
          <a:bodyPr lIns="90000" rIns="90000" anchor="ctr"/>
          <a:lstStyle>
            <a:lvl1pPr marL="750" indent="0">
              <a:buNone/>
              <a:defRPr sz="1600" b="1">
                <a:solidFill>
                  <a:schemeClr val="bg1"/>
                </a:solidFill>
              </a:defRPr>
            </a:lvl1pPr>
            <a:lvl2pPr marL="268537" indent="0">
              <a:buNone/>
              <a:defRPr sz="1600" b="1">
                <a:solidFill>
                  <a:schemeClr val="bg1"/>
                </a:solidFill>
              </a:defRPr>
            </a:lvl2pPr>
            <a:lvl3pPr marL="544512" indent="0">
              <a:buNone/>
              <a:defRPr sz="1600" b="1">
                <a:solidFill>
                  <a:schemeClr val="bg1"/>
                </a:solidFill>
              </a:defRPr>
            </a:lvl3pPr>
            <a:lvl4pPr marL="811213" indent="0">
              <a:buNone/>
              <a:defRPr sz="1600" b="1">
                <a:solidFill>
                  <a:schemeClr val="bg1"/>
                </a:solidFill>
              </a:defRPr>
            </a:lvl4pPr>
            <a:lvl5pPr marL="1082675" indent="0">
              <a:buNone/>
              <a:defRPr sz="1600" b="1">
                <a:solidFill>
                  <a:schemeClr val="bg1"/>
                </a:solidFill>
              </a:defRPr>
            </a:lvl5pPr>
          </a:lstStyle>
          <a:p>
            <a:pPr lvl="0"/>
            <a:r>
              <a:rPr lang="en-US"/>
              <a:t>Click to edit Master text styles</a:t>
            </a:r>
          </a:p>
        </p:txBody>
      </p:sp>
      <p:cxnSp>
        <p:nvCxnSpPr>
          <p:cNvPr id="11" name="Straight Connector 10">
            <a:extLst>
              <a:ext uri="{FF2B5EF4-FFF2-40B4-BE49-F238E27FC236}">
                <a16:creationId xmlns:a16="http://schemas.microsoft.com/office/drawing/2014/main" id="{9A8557CF-BD42-4936-8A22-6C9F07CE327E}"/>
              </a:ext>
            </a:extLst>
          </p:cNvPr>
          <p:cNvCxnSpPr>
            <a:cxnSpLocks/>
          </p:cNvCxnSpPr>
          <p:nvPr userDrawn="1"/>
        </p:nvCxnSpPr>
        <p:spPr bwMode="auto">
          <a:xfrm>
            <a:off x="407988" y="1116000"/>
            <a:ext cx="11352012" cy="0"/>
          </a:xfrm>
          <a:prstGeom prst="line">
            <a:avLst/>
          </a:prstGeom>
          <a:solidFill>
            <a:schemeClr val="bg1"/>
          </a:solidFill>
          <a:ln w="12700" cap="flat" cmpd="sng" algn="ctr">
            <a:solidFill>
              <a:srgbClr val="FF3700"/>
            </a:solidFill>
            <a:prstDash val="solid"/>
            <a:round/>
            <a:headEnd type="none" w="med" len="med"/>
            <a:tailEnd type="none" w="med" len="med"/>
          </a:ln>
          <a:effectLst/>
        </p:spPr>
      </p:cxnSp>
      <p:sp>
        <p:nvSpPr>
          <p:cNvPr id="17" name="Rectangle 6">
            <a:extLst>
              <a:ext uri="{FF2B5EF4-FFF2-40B4-BE49-F238E27FC236}">
                <a16:creationId xmlns:a16="http://schemas.microsoft.com/office/drawing/2014/main" id="{373669A0-0EBD-4456-867A-A9328E82891C}"/>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a:t>
            </a:fld>
            <a:endParaRPr lang="en-GB"/>
          </a:p>
        </p:txBody>
      </p:sp>
      <p:sp>
        <p:nvSpPr>
          <p:cNvPr id="19" name="Rectangle 5">
            <a:extLst>
              <a:ext uri="{FF2B5EF4-FFF2-40B4-BE49-F238E27FC236}">
                <a16:creationId xmlns:a16="http://schemas.microsoft.com/office/drawing/2014/main" id="{01D65FF6-D640-4BF1-BF72-8E43AE10D453}"/>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20" name="Date Placeholder 3">
            <a:extLst>
              <a:ext uri="{FF2B5EF4-FFF2-40B4-BE49-F238E27FC236}">
                <a16:creationId xmlns:a16="http://schemas.microsoft.com/office/drawing/2014/main" id="{E6EF7406-C576-4848-97C7-AAA7FC1757FA}"/>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30/03/2021</a:t>
            </a:fld>
            <a:endParaRPr lang="en-GB"/>
          </a:p>
        </p:txBody>
      </p:sp>
      <p:sp>
        <p:nvSpPr>
          <p:cNvPr id="21" name="Text Placeholder 9">
            <a:extLst>
              <a:ext uri="{FF2B5EF4-FFF2-40B4-BE49-F238E27FC236}">
                <a16:creationId xmlns:a16="http://schemas.microsoft.com/office/drawing/2014/main" id="{F212D8C9-0A5B-4F84-BDDD-C8B815FE028C}"/>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pic>
        <p:nvPicPr>
          <p:cNvPr id="14" name="Picture 13">
            <a:extLst>
              <a:ext uri="{FF2B5EF4-FFF2-40B4-BE49-F238E27FC236}">
                <a16:creationId xmlns:a16="http://schemas.microsoft.com/office/drawing/2014/main" id="{A21E2B9D-B20A-42A6-B485-B7492D8FB67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493" t="13913" r="7527" b="26520"/>
          <a:stretch/>
        </p:blipFill>
        <p:spPr>
          <a:xfrm>
            <a:off x="10759325" y="6129529"/>
            <a:ext cx="1209712" cy="525600"/>
          </a:xfrm>
          <a:prstGeom prst="rect">
            <a:avLst/>
          </a:prstGeom>
        </p:spPr>
      </p:pic>
    </p:spTree>
    <p:extLst>
      <p:ext uri="{BB962C8B-B14F-4D97-AF65-F5344CB8AC3E}">
        <p14:creationId xmlns:p14="http://schemas.microsoft.com/office/powerpoint/2010/main" val="292592091"/>
      </p:ext>
    </p:extLst>
  </p:cSld>
  <p:clrMapOvr>
    <a:masterClrMapping/>
  </p:clrMapOvr>
  <p:extLst>
    <p:ext uri="{DCECCB84-F9BA-43D5-87BE-67443E8EF086}">
      <p15:sldGuideLst xmlns:p15="http://schemas.microsoft.com/office/powerpoint/2012/main">
        <p15:guide id="1" orient="horz" pos="3385" userDrawn="1">
          <p15:clr>
            <a:srgbClr val="FBAE40"/>
          </p15:clr>
        </p15:guide>
        <p15:guide id="2" orient="horz" pos="799" userDrawn="1">
          <p15:clr>
            <a:srgbClr val="FBAE40"/>
          </p15:clr>
        </p15:guide>
        <p15:guide id="3" pos="257" userDrawn="1">
          <p15:clr>
            <a:srgbClr val="FBAE40"/>
          </p15:clr>
        </p15:guide>
        <p15:guide id="4" pos="7423"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mp;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07988" y="1260000"/>
            <a:ext cx="11352012" cy="162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able Placeholder 5">
            <a:extLst>
              <a:ext uri="{FF2B5EF4-FFF2-40B4-BE49-F238E27FC236}">
                <a16:creationId xmlns:a16="http://schemas.microsoft.com/office/drawing/2014/main" id="{FBEFD6C2-91B4-4CD4-9A79-D05CB40D8D0D}"/>
              </a:ext>
            </a:extLst>
          </p:cNvPr>
          <p:cNvSpPr>
            <a:spLocks noGrp="1"/>
          </p:cNvSpPr>
          <p:nvPr>
            <p:ph type="tbl" sz="quarter" idx="12"/>
          </p:nvPr>
        </p:nvSpPr>
        <p:spPr>
          <a:xfrm>
            <a:off x="407988" y="2988000"/>
            <a:ext cx="11352012" cy="2988000"/>
          </a:xfrm>
        </p:spPr>
        <p:txBody>
          <a:bodyPr/>
          <a:lstStyle>
            <a:lvl1pPr marL="750" indent="0">
              <a:buNone/>
              <a:defRPr>
                <a:solidFill>
                  <a:schemeClr val="tx1"/>
                </a:solidFill>
              </a:defRPr>
            </a:lvl1pPr>
          </a:lstStyle>
          <a:p>
            <a:r>
              <a:rPr lang="en-US"/>
              <a:t>Click icon to add table</a:t>
            </a:r>
            <a:endParaRPr lang="en-GB"/>
          </a:p>
        </p:txBody>
      </p:sp>
      <p:sp>
        <p:nvSpPr>
          <p:cNvPr id="9" name="Rectangle 6">
            <a:extLst>
              <a:ext uri="{FF2B5EF4-FFF2-40B4-BE49-F238E27FC236}">
                <a16:creationId xmlns:a16="http://schemas.microsoft.com/office/drawing/2014/main" id="{FD5AA67F-D774-4717-932C-F0B29822B90E}"/>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a:t>
            </a:fld>
            <a:endParaRPr lang="en-GB"/>
          </a:p>
        </p:txBody>
      </p:sp>
      <p:sp>
        <p:nvSpPr>
          <p:cNvPr id="14" name="Rectangle 5">
            <a:extLst>
              <a:ext uri="{FF2B5EF4-FFF2-40B4-BE49-F238E27FC236}">
                <a16:creationId xmlns:a16="http://schemas.microsoft.com/office/drawing/2014/main" id="{FBA5458A-D52A-4182-9D4F-B733461BD03F}"/>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5" name="Date Placeholder 3">
            <a:extLst>
              <a:ext uri="{FF2B5EF4-FFF2-40B4-BE49-F238E27FC236}">
                <a16:creationId xmlns:a16="http://schemas.microsoft.com/office/drawing/2014/main" id="{3B4092C3-EE46-4DDC-9B63-41F7B0856C14}"/>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30/03/2021</a:t>
            </a:fld>
            <a:endParaRPr lang="en-GB"/>
          </a:p>
        </p:txBody>
      </p:sp>
      <p:sp>
        <p:nvSpPr>
          <p:cNvPr id="16" name="Text Placeholder 9">
            <a:extLst>
              <a:ext uri="{FF2B5EF4-FFF2-40B4-BE49-F238E27FC236}">
                <a16:creationId xmlns:a16="http://schemas.microsoft.com/office/drawing/2014/main" id="{B7A2EBB0-0B57-45F2-85B4-777AFE136AA4}"/>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spTree>
    <p:extLst>
      <p:ext uri="{BB962C8B-B14F-4D97-AF65-F5344CB8AC3E}">
        <p14:creationId xmlns:p14="http://schemas.microsoft.com/office/powerpoint/2010/main" val="2062819727"/>
      </p:ext>
    </p:extLst>
  </p:cSld>
  <p:clrMapOvr>
    <a:masterClrMapping/>
  </p:clrMapOvr>
  <p:extLst>
    <p:ext uri="{DCECCB84-F9BA-43D5-87BE-67443E8EF086}">
      <p15:sldGuideLst xmlns:p15="http://schemas.microsoft.com/office/powerpoint/2012/main">
        <p15:guide id="1" orient="horz" pos="799" userDrawn="1">
          <p15:clr>
            <a:srgbClr val="FBAE40"/>
          </p15:clr>
        </p15:guide>
        <p15:guide id="2" orient="horz" pos="3770" userDrawn="1">
          <p15:clr>
            <a:srgbClr val="FBAE40"/>
          </p15:clr>
        </p15:guide>
        <p15:guide id="3" pos="257" userDrawn="1">
          <p15:clr>
            <a:srgbClr val="FBAE40"/>
          </p15:clr>
        </p15:guide>
        <p15:guide id="4" pos="742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amp;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07988" y="1260000"/>
            <a:ext cx="11352012" cy="162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hart Placeholder 8">
            <a:extLst>
              <a:ext uri="{FF2B5EF4-FFF2-40B4-BE49-F238E27FC236}">
                <a16:creationId xmlns:a16="http://schemas.microsoft.com/office/drawing/2014/main" id="{339FEA5C-F0F7-4DC8-A3CB-4F59CD62336D}"/>
              </a:ext>
            </a:extLst>
          </p:cNvPr>
          <p:cNvSpPr>
            <a:spLocks noGrp="1"/>
          </p:cNvSpPr>
          <p:nvPr>
            <p:ph type="chart" sz="quarter" idx="12"/>
          </p:nvPr>
        </p:nvSpPr>
        <p:spPr>
          <a:xfrm>
            <a:off x="407988" y="2988000"/>
            <a:ext cx="11352012" cy="2988000"/>
          </a:xfrm>
        </p:spPr>
        <p:txBody>
          <a:bodyPr/>
          <a:lstStyle>
            <a:lvl1pPr marL="750" indent="0">
              <a:buNone/>
              <a:defRPr>
                <a:solidFill>
                  <a:schemeClr val="tx1"/>
                </a:solidFill>
              </a:defRPr>
            </a:lvl1pPr>
          </a:lstStyle>
          <a:p>
            <a:r>
              <a:rPr lang="en-US"/>
              <a:t>Click icon to add chart</a:t>
            </a:r>
            <a:endParaRPr lang="en-GB"/>
          </a:p>
        </p:txBody>
      </p:sp>
      <p:sp>
        <p:nvSpPr>
          <p:cNvPr id="14" name="Rectangle 6">
            <a:extLst>
              <a:ext uri="{FF2B5EF4-FFF2-40B4-BE49-F238E27FC236}">
                <a16:creationId xmlns:a16="http://schemas.microsoft.com/office/drawing/2014/main" id="{A284587B-1CDA-4876-A793-514BF8C6E912}"/>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a:t>
            </a:fld>
            <a:endParaRPr lang="en-GB"/>
          </a:p>
        </p:txBody>
      </p:sp>
      <p:sp>
        <p:nvSpPr>
          <p:cNvPr id="15" name="Rectangle 5">
            <a:extLst>
              <a:ext uri="{FF2B5EF4-FFF2-40B4-BE49-F238E27FC236}">
                <a16:creationId xmlns:a16="http://schemas.microsoft.com/office/drawing/2014/main" id="{A34C3E2D-DFBD-4199-9925-A48E0A0840BE}"/>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6" name="Date Placeholder 3">
            <a:extLst>
              <a:ext uri="{FF2B5EF4-FFF2-40B4-BE49-F238E27FC236}">
                <a16:creationId xmlns:a16="http://schemas.microsoft.com/office/drawing/2014/main" id="{853F276A-A474-4D15-B610-649F7439CFEE}"/>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30/03/2021</a:t>
            </a:fld>
            <a:endParaRPr lang="en-GB"/>
          </a:p>
        </p:txBody>
      </p:sp>
      <p:sp>
        <p:nvSpPr>
          <p:cNvPr id="17" name="Text Placeholder 9">
            <a:extLst>
              <a:ext uri="{FF2B5EF4-FFF2-40B4-BE49-F238E27FC236}">
                <a16:creationId xmlns:a16="http://schemas.microsoft.com/office/drawing/2014/main" id="{6F114DCB-5F11-4FF0-903E-B39E9FAF2DB0}"/>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spTree>
    <p:extLst>
      <p:ext uri="{BB962C8B-B14F-4D97-AF65-F5344CB8AC3E}">
        <p14:creationId xmlns:p14="http://schemas.microsoft.com/office/powerpoint/2010/main" val="1844077882"/>
      </p:ext>
    </p:extLst>
  </p:cSld>
  <p:clrMapOvr>
    <a:masterClrMapping/>
  </p:clrMapOvr>
  <p:extLst>
    <p:ext uri="{DCECCB84-F9BA-43D5-87BE-67443E8EF086}">
      <p15:sldGuideLst xmlns:p15="http://schemas.microsoft.com/office/powerpoint/2012/main">
        <p15:guide id="1" orient="horz" pos="799" userDrawn="1">
          <p15:clr>
            <a:srgbClr val="FBAE40"/>
          </p15:clr>
        </p15:guide>
        <p15:guide id="2" orient="horz" pos="3770" userDrawn="1">
          <p15:clr>
            <a:srgbClr val="FBAE40"/>
          </p15:clr>
        </p15:guide>
        <p15:guide id="3" pos="257" userDrawn="1">
          <p15:clr>
            <a:srgbClr val="FBAE40"/>
          </p15:clr>
        </p15:guide>
        <p15:guide id="4" pos="742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wo-line Title, Text &amp; Table">
    <p:spTree>
      <p:nvGrpSpPr>
        <p:cNvPr id="1" name=""/>
        <p:cNvGrpSpPr/>
        <p:nvPr/>
      </p:nvGrpSpPr>
      <p:grpSpPr>
        <a:xfrm>
          <a:off x="0" y="0"/>
          <a:ext cx="0" cy="0"/>
          <a:chOff x="0" y="0"/>
          <a:chExt cx="0" cy="0"/>
        </a:xfrm>
      </p:grpSpPr>
      <p:sp>
        <p:nvSpPr>
          <p:cNvPr id="2" name="Title 1"/>
          <p:cNvSpPr>
            <a:spLocks noGrp="1"/>
          </p:cNvSpPr>
          <p:nvPr>
            <p:ph type="title"/>
          </p:nvPr>
        </p:nvSpPr>
        <p:spPr>
          <a:xfrm>
            <a:off x="407988" y="360000"/>
            <a:ext cx="11352012" cy="684000"/>
          </a:xfrm>
        </p:spPr>
        <p:txBody>
          <a:bodyPr/>
          <a:lstStyle/>
          <a:p>
            <a:r>
              <a:rPr lang="en-US"/>
              <a:t>Click to edit Master title style</a:t>
            </a:r>
          </a:p>
        </p:txBody>
      </p:sp>
      <p:sp>
        <p:nvSpPr>
          <p:cNvPr id="3" name="Content Placeholder 2"/>
          <p:cNvSpPr>
            <a:spLocks noGrp="1"/>
          </p:cNvSpPr>
          <p:nvPr>
            <p:ph idx="1"/>
          </p:nvPr>
        </p:nvSpPr>
        <p:spPr>
          <a:xfrm>
            <a:off x="407988" y="1260000"/>
            <a:ext cx="11352012" cy="162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able Placeholder 5">
            <a:extLst>
              <a:ext uri="{FF2B5EF4-FFF2-40B4-BE49-F238E27FC236}">
                <a16:creationId xmlns:a16="http://schemas.microsoft.com/office/drawing/2014/main" id="{FBEFD6C2-91B4-4CD4-9A79-D05CB40D8D0D}"/>
              </a:ext>
            </a:extLst>
          </p:cNvPr>
          <p:cNvSpPr>
            <a:spLocks noGrp="1"/>
          </p:cNvSpPr>
          <p:nvPr>
            <p:ph type="tbl" sz="quarter" idx="12"/>
          </p:nvPr>
        </p:nvSpPr>
        <p:spPr>
          <a:xfrm>
            <a:off x="407988" y="2988000"/>
            <a:ext cx="11352012" cy="2988000"/>
          </a:xfrm>
        </p:spPr>
        <p:txBody>
          <a:bodyPr/>
          <a:lstStyle>
            <a:lvl1pPr marL="750" indent="0">
              <a:buNone/>
              <a:defRPr>
                <a:solidFill>
                  <a:schemeClr val="tx1"/>
                </a:solidFill>
              </a:defRPr>
            </a:lvl1pPr>
          </a:lstStyle>
          <a:p>
            <a:r>
              <a:rPr lang="en-US"/>
              <a:t>Click icon to add table</a:t>
            </a:r>
            <a:endParaRPr lang="en-GB"/>
          </a:p>
        </p:txBody>
      </p:sp>
      <p:cxnSp>
        <p:nvCxnSpPr>
          <p:cNvPr id="11" name="Straight Connector 10">
            <a:extLst>
              <a:ext uri="{FF2B5EF4-FFF2-40B4-BE49-F238E27FC236}">
                <a16:creationId xmlns:a16="http://schemas.microsoft.com/office/drawing/2014/main" id="{46D0CAE5-54C6-4375-901A-EB98C675EFD0}"/>
              </a:ext>
            </a:extLst>
          </p:cNvPr>
          <p:cNvCxnSpPr>
            <a:cxnSpLocks/>
          </p:cNvCxnSpPr>
          <p:nvPr userDrawn="1"/>
        </p:nvCxnSpPr>
        <p:spPr bwMode="auto">
          <a:xfrm>
            <a:off x="407988" y="1116000"/>
            <a:ext cx="11352012" cy="0"/>
          </a:xfrm>
          <a:prstGeom prst="line">
            <a:avLst/>
          </a:prstGeom>
          <a:solidFill>
            <a:schemeClr val="bg1"/>
          </a:solidFill>
          <a:ln w="12700" cap="flat" cmpd="sng" algn="ctr">
            <a:solidFill>
              <a:srgbClr val="FF3700"/>
            </a:solidFill>
            <a:prstDash val="solid"/>
            <a:round/>
            <a:headEnd type="none" w="med" len="med"/>
            <a:tailEnd type="none" w="med" len="med"/>
          </a:ln>
          <a:effectLst/>
        </p:spPr>
      </p:cxnSp>
      <p:sp>
        <p:nvSpPr>
          <p:cNvPr id="12" name="Rectangle 6">
            <a:extLst>
              <a:ext uri="{FF2B5EF4-FFF2-40B4-BE49-F238E27FC236}">
                <a16:creationId xmlns:a16="http://schemas.microsoft.com/office/drawing/2014/main" id="{C864E540-FF59-4025-8314-E98F695F9301}"/>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a:t>
            </a:fld>
            <a:endParaRPr lang="en-GB"/>
          </a:p>
        </p:txBody>
      </p:sp>
      <p:sp>
        <p:nvSpPr>
          <p:cNvPr id="16" name="Rectangle 5">
            <a:extLst>
              <a:ext uri="{FF2B5EF4-FFF2-40B4-BE49-F238E27FC236}">
                <a16:creationId xmlns:a16="http://schemas.microsoft.com/office/drawing/2014/main" id="{A6C897A3-6BB6-4DE3-A141-15C36C89E8FE}"/>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8" name="Date Placeholder 3">
            <a:extLst>
              <a:ext uri="{FF2B5EF4-FFF2-40B4-BE49-F238E27FC236}">
                <a16:creationId xmlns:a16="http://schemas.microsoft.com/office/drawing/2014/main" id="{81B1DC07-E33B-4ABF-8144-061A20796FDD}"/>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30/03/2021</a:t>
            </a:fld>
            <a:endParaRPr lang="en-GB"/>
          </a:p>
        </p:txBody>
      </p:sp>
      <p:sp>
        <p:nvSpPr>
          <p:cNvPr id="19" name="Text Placeholder 9">
            <a:extLst>
              <a:ext uri="{FF2B5EF4-FFF2-40B4-BE49-F238E27FC236}">
                <a16:creationId xmlns:a16="http://schemas.microsoft.com/office/drawing/2014/main" id="{14E9E1FF-0CC9-4C2C-91F3-B277952031A9}"/>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pic>
        <p:nvPicPr>
          <p:cNvPr id="13" name="Picture 12">
            <a:extLst>
              <a:ext uri="{FF2B5EF4-FFF2-40B4-BE49-F238E27FC236}">
                <a16:creationId xmlns:a16="http://schemas.microsoft.com/office/drawing/2014/main" id="{126C4F3A-A4FB-4B3A-9049-2ADF29BFF43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493" t="13913" r="7527" b="26520"/>
          <a:stretch/>
        </p:blipFill>
        <p:spPr>
          <a:xfrm>
            <a:off x="10759325" y="6129529"/>
            <a:ext cx="1209712" cy="525600"/>
          </a:xfrm>
          <a:prstGeom prst="rect">
            <a:avLst/>
          </a:prstGeom>
        </p:spPr>
      </p:pic>
    </p:spTree>
    <p:extLst>
      <p:ext uri="{BB962C8B-B14F-4D97-AF65-F5344CB8AC3E}">
        <p14:creationId xmlns:p14="http://schemas.microsoft.com/office/powerpoint/2010/main" val="296530756"/>
      </p:ext>
    </p:extLst>
  </p:cSld>
  <p:clrMapOvr>
    <a:masterClrMapping/>
  </p:clrMapOvr>
  <p:extLst>
    <p:ext uri="{DCECCB84-F9BA-43D5-87BE-67443E8EF086}">
      <p15:sldGuideLst xmlns:p15="http://schemas.microsoft.com/office/powerpoint/2012/main">
        <p15:guide id="1" orient="horz" pos="799" userDrawn="1">
          <p15:clr>
            <a:srgbClr val="FBAE40"/>
          </p15:clr>
        </p15:guide>
        <p15:guide id="2" orient="horz" pos="3770" userDrawn="1">
          <p15:clr>
            <a:srgbClr val="FBAE40"/>
          </p15:clr>
        </p15:guide>
        <p15:guide id="3" pos="257" userDrawn="1">
          <p15:clr>
            <a:srgbClr val="FBAE40"/>
          </p15:clr>
        </p15:guide>
        <p15:guide id="4" pos="7423"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wo-line Title, Text &amp; Chart">
    <p:spTree>
      <p:nvGrpSpPr>
        <p:cNvPr id="1" name=""/>
        <p:cNvGrpSpPr/>
        <p:nvPr/>
      </p:nvGrpSpPr>
      <p:grpSpPr>
        <a:xfrm>
          <a:off x="0" y="0"/>
          <a:ext cx="0" cy="0"/>
          <a:chOff x="0" y="0"/>
          <a:chExt cx="0" cy="0"/>
        </a:xfrm>
      </p:grpSpPr>
      <p:sp>
        <p:nvSpPr>
          <p:cNvPr id="2" name="Title 1"/>
          <p:cNvSpPr>
            <a:spLocks noGrp="1"/>
          </p:cNvSpPr>
          <p:nvPr>
            <p:ph type="title"/>
          </p:nvPr>
        </p:nvSpPr>
        <p:spPr>
          <a:xfrm>
            <a:off x="407988" y="360000"/>
            <a:ext cx="11352012" cy="684000"/>
          </a:xfrm>
        </p:spPr>
        <p:txBody>
          <a:bodyPr/>
          <a:lstStyle/>
          <a:p>
            <a:r>
              <a:rPr lang="en-US"/>
              <a:t>Click to edit Master title style</a:t>
            </a:r>
          </a:p>
        </p:txBody>
      </p:sp>
      <p:sp>
        <p:nvSpPr>
          <p:cNvPr id="3" name="Content Placeholder 2"/>
          <p:cNvSpPr>
            <a:spLocks noGrp="1"/>
          </p:cNvSpPr>
          <p:nvPr>
            <p:ph idx="1"/>
          </p:nvPr>
        </p:nvSpPr>
        <p:spPr>
          <a:xfrm>
            <a:off x="407988" y="1260000"/>
            <a:ext cx="11352012" cy="162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hart Placeholder 8">
            <a:extLst>
              <a:ext uri="{FF2B5EF4-FFF2-40B4-BE49-F238E27FC236}">
                <a16:creationId xmlns:a16="http://schemas.microsoft.com/office/drawing/2014/main" id="{339FEA5C-F0F7-4DC8-A3CB-4F59CD62336D}"/>
              </a:ext>
            </a:extLst>
          </p:cNvPr>
          <p:cNvSpPr>
            <a:spLocks noGrp="1"/>
          </p:cNvSpPr>
          <p:nvPr>
            <p:ph type="chart" sz="quarter" idx="12"/>
          </p:nvPr>
        </p:nvSpPr>
        <p:spPr>
          <a:xfrm>
            <a:off x="407988" y="2988000"/>
            <a:ext cx="11352012" cy="2988000"/>
          </a:xfrm>
        </p:spPr>
        <p:txBody>
          <a:bodyPr/>
          <a:lstStyle>
            <a:lvl1pPr marL="750" indent="0">
              <a:buNone/>
              <a:defRPr>
                <a:solidFill>
                  <a:schemeClr val="tx1"/>
                </a:solidFill>
              </a:defRPr>
            </a:lvl1pPr>
          </a:lstStyle>
          <a:p>
            <a:r>
              <a:rPr lang="en-US"/>
              <a:t>Click icon to add chart</a:t>
            </a:r>
            <a:endParaRPr lang="en-GB"/>
          </a:p>
        </p:txBody>
      </p:sp>
      <p:cxnSp>
        <p:nvCxnSpPr>
          <p:cNvPr id="11" name="Straight Connector 10">
            <a:extLst>
              <a:ext uri="{FF2B5EF4-FFF2-40B4-BE49-F238E27FC236}">
                <a16:creationId xmlns:a16="http://schemas.microsoft.com/office/drawing/2014/main" id="{901E86BD-C3D4-4C70-B960-C87AD78F27FF}"/>
              </a:ext>
            </a:extLst>
          </p:cNvPr>
          <p:cNvCxnSpPr>
            <a:cxnSpLocks/>
          </p:cNvCxnSpPr>
          <p:nvPr userDrawn="1"/>
        </p:nvCxnSpPr>
        <p:spPr bwMode="auto">
          <a:xfrm>
            <a:off x="407988" y="1116000"/>
            <a:ext cx="11352012" cy="0"/>
          </a:xfrm>
          <a:prstGeom prst="line">
            <a:avLst/>
          </a:prstGeom>
          <a:solidFill>
            <a:schemeClr val="bg1"/>
          </a:solidFill>
          <a:ln w="12700" cap="flat" cmpd="sng" algn="ctr">
            <a:solidFill>
              <a:srgbClr val="FF3700"/>
            </a:solidFill>
            <a:prstDash val="solid"/>
            <a:round/>
            <a:headEnd type="none" w="med" len="med"/>
            <a:tailEnd type="none" w="med" len="med"/>
          </a:ln>
          <a:effectLst/>
        </p:spPr>
      </p:cxnSp>
      <p:sp>
        <p:nvSpPr>
          <p:cNvPr id="12" name="Rectangle 6">
            <a:extLst>
              <a:ext uri="{FF2B5EF4-FFF2-40B4-BE49-F238E27FC236}">
                <a16:creationId xmlns:a16="http://schemas.microsoft.com/office/drawing/2014/main" id="{31D130F5-5749-41B7-83E7-606999E8164C}"/>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a:t>
            </a:fld>
            <a:endParaRPr lang="en-GB"/>
          </a:p>
        </p:txBody>
      </p:sp>
      <p:sp>
        <p:nvSpPr>
          <p:cNvPr id="16" name="Rectangle 5">
            <a:extLst>
              <a:ext uri="{FF2B5EF4-FFF2-40B4-BE49-F238E27FC236}">
                <a16:creationId xmlns:a16="http://schemas.microsoft.com/office/drawing/2014/main" id="{CDEA80CA-6343-47F9-8111-C0231C91CB76}"/>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8" name="Date Placeholder 3">
            <a:extLst>
              <a:ext uri="{FF2B5EF4-FFF2-40B4-BE49-F238E27FC236}">
                <a16:creationId xmlns:a16="http://schemas.microsoft.com/office/drawing/2014/main" id="{8B6BF80E-F726-4844-9E12-485EE1B5510E}"/>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30/03/2021</a:t>
            </a:fld>
            <a:endParaRPr lang="en-GB"/>
          </a:p>
        </p:txBody>
      </p:sp>
      <p:sp>
        <p:nvSpPr>
          <p:cNvPr id="19" name="Text Placeholder 9">
            <a:extLst>
              <a:ext uri="{FF2B5EF4-FFF2-40B4-BE49-F238E27FC236}">
                <a16:creationId xmlns:a16="http://schemas.microsoft.com/office/drawing/2014/main" id="{7CE6CE8F-D25B-478B-B524-109E8471D212}"/>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pic>
        <p:nvPicPr>
          <p:cNvPr id="13" name="Picture 12">
            <a:extLst>
              <a:ext uri="{FF2B5EF4-FFF2-40B4-BE49-F238E27FC236}">
                <a16:creationId xmlns:a16="http://schemas.microsoft.com/office/drawing/2014/main" id="{EF8F22BB-1F56-40DF-BF7A-DFED9C40E2B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493" t="13913" r="7527" b="26520"/>
          <a:stretch/>
        </p:blipFill>
        <p:spPr>
          <a:xfrm>
            <a:off x="10759325" y="6129529"/>
            <a:ext cx="1209712" cy="525600"/>
          </a:xfrm>
          <a:prstGeom prst="rect">
            <a:avLst/>
          </a:prstGeom>
        </p:spPr>
      </p:pic>
    </p:spTree>
    <p:extLst>
      <p:ext uri="{BB962C8B-B14F-4D97-AF65-F5344CB8AC3E}">
        <p14:creationId xmlns:p14="http://schemas.microsoft.com/office/powerpoint/2010/main" val="2373489124"/>
      </p:ext>
    </p:extLst>
  </p:cSld>
  <p:clrMapOvr>
    <a:masterClrMapping/>
  </p:clrMapOvr>
  <p:extLst>
    <p:ext uri="{DCECCB84-F9BA-43D5-87BE-67443E8EF086}">
      <p15:sldGuideLst xmlns:p15="http://schemas.microsoft.com/office/powerpoint/2012/main">
        <p15:guide id="1" pos="257" userDrawn="1">
          <p15:clr>
            <a:srgbClr val="FBAE40"/>
          </p15:clr>
        </p15:guide>
        <p15:guide id="2" pos="7423" userDrawn="1">
          <p15:clr>
            <a:srgbClr val="FBAE40"/>
          </p15:clr>
        </p15:guide>
        <p15:guide id="3" orient="horz" pos="3770" userDrawn="1">
          <p15:clr>
            <a:srgbClr val="FBAE40"/>
          </p15:clr>
        </p15:guide>
        <p15:guide id="4" orient="horz" pos="79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07988" y="1260000"/>
            <a:ext cx="11352012" cy="410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a:t>
            </a:fld>
            <a:endParaRPr lang="en-GB"/>
          </a:p>
        </p:txBody>
      </p:sp>
      <p:sp>
        <p:nvSpPr>
          <p:cNvPr id="7" name="Rectangle 5">
            <a:extLst>
              <a:ext uri="{FF2B5EF4-FFF2-40B4-BE49-F238E27FC236}">
                <a16:creationId xmlns:a16="http://schemas.microsoft.com/office/drawing/2014/main" id="{DE65D08B-79C9-485D-A876-9F63BA201D06}"/>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8" name="Date Placeholder 3">
            <a:extLst>
              <a:ext uri="{FF2B5EF4-FFF2-40B4-BE49-F238E27FC236}">
                <a16:creationId xmlns:a16="http://schemas.microsoft.com/office/drawing/2014/main" id="{6D7F194B-4125-45EA-9042-E9682F337867}"/>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30/03/2021</a:t>
            </a:fld>
            <a:endParaRPr lang="en-GB"/>
          </a:p>
        </p:txBody>
      </p:sp>
      <p:sp>
        <p:nvSpPr>
          <p:cNvPr id="10" name="Text Placeholder 9">
            <a:extLst>
              <a:ext uri="{FF2B5EF4-FFF2-40B4-BE49-F238E27FC236}">
                <a16:creationId xmlns:a16="http://schemas.microsoft.com/office/drawing/2014/main" id="{3D9F456D-96F7-432C-BDF2-58A8B055AD5C}"/>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grpSp>
        <p:nvGrpSpPr>
          <p:cNvPr id="9" name="Group 8">
            <a:extLst>
              <a:ext uri="{FF2B5EF4-FFF2-40B4-BE49-F238E27FC236}">
                <a16:creationId xmlns:a16="http://schemas.microsoft.com/office/drawing/2014/main" id="{C2737A6B-1F4F-4C75-A280-69E1AF148D43}"/>
              </a:ext>
            </a:extLst>
          </p:cNvPr>
          <p:cNvGrpSpPr/>
          <p:nvPr userDrawn="1"/>
        </p:nvGrpSpPr>
        <p:grpSpPr>
          <a:xfrm>
            <a:off x="-1952922" y="1270489"/>
            <a:ext cx="1800000" cy="2539876"/>
            <a:chOff x="8313420" y="3385207"/>
            <a:chExt cx="1800000" cy="2539876"/>
          </a:xfrm>
        </p:grpSpPr>
        <p:sp>
          <p:nvSpPr>
            <p:cNvPr id="11" name="Rectangle 10">
              <a:extLst>
                <a:ext uri="{FF2B5EF4-FFF2-40B4-BE49-F238E27FC236}">
                  <a16:creationId xmlns:a16="http://schemas.microsoft.com/office/drawing/2014/main" id="{1752040B-0C72-4E3A-9D8A-AA2C899A463C}"/>
                </a:ext>
              </a:extLst>
            </p:cNvPr>
            <p:cNvSpPr/>
            <p:nvPr/>
          </p:nvSpPr>
          <p:spPr>
            <a:xfrm>
              <a:off x="8313420" y="3745478"/>
              <a:ext cx="1800000" cy="2179605"/>
            </a:xfrm>
            <a:prstGeom prst="rect">
              <a:avLst/>
            </a:prstGeom>
            <a:solidFill>
              <a:schemeClr val="accent1"/>
            </a:solidFill>
          </p:spPr>
          <p:txBody>
            <a:bodyPr wrap="square" tIns="72000" bIns="72000">
              <a:noAutofit/>
            </a:bodyPr>
            <a:lstStyle/>
            <a:p>
              <a:r>
                <a:rPr lang="en-US" sz="1200">
                  <a:solidFill>
                    <a:schemeClr val="bg1"/>
                  </a:solidFill>
                  <a:latin typeface="Arial" panose="020B0604020202020204" pitchFamily="34" charset="0"/>
                </a:rPr>
                <a:t>Elements on slides should so far as possible align with the image/text area that is indicated by the dotted guides. To turn guides on/off, right-click </a:t>
              </a:r>
              <a:br>
                <a:rPr lang="en-US" sz="1200">
                  <a:solidFill>
                    <a:schemeClr val="bg1"/>
                  </a:solidFill>
                  <a:latin typeface="Arial" panose="020B0604020202020204" pitchFamily="34" charset="0"/>
                </a:rPr>
              </a:br>
              <a:r>
                <a:rPr lang="en-US" sz="1200">
                  <a:solidFill>
                    <a:schemeClr val="bg1"/>
                  </a:solidFill>
                  <a:latin typeface="Arial" panose="020B0604020202020204" pitchFamily="34" charset="0"/>
                </a:rPr>
                <a:t>and select Grid and Guides. Guides will </a:t>
              </a:r>
              <a:br>
                <a:rPr lang="en-US" sz="1200">
                  <a:solidFill>
                    <a:schemeClr val="bg1"/>
                  </a:solidFill>
                  <a:latin typeface="Arial" panose="020B0604020202020204" pitchFamily="34" charset="0"/>
                </a:rPr>
              </a:br>
              <a:r>
                <a:rPr lang="en-US" sz="1200">
                  <a:solidFill>
                    <a:schemeClr val="bg1"/>
                  </a:solidFill>
                  <a:latin typeface="Arial" panose="020B0604020202020204" pitchFamily="34" charset="0"/>
                </a:rPr>
                <a:t>not print or appear</a:t>
              </a:r>
              <a:br>
                <a:rPr lang="en-US" sz="1200">
                  <a:solidFill>
                    <a:schemeClr val="bg1"/>
                  </a:solidFill>
                  <a:latin typeface="Arial" panose="020B0604020202020204" pitchFamily="34" charset="0"/>
                </a:rPr>
              </a:br>
              <a:r>
                <a:rPr lang="en-US" sz="1200">
                  <a:solidFill>
                    <a:schemeClr val="bg1"/>
                  </a:solidFill>
                  <a:latin typeface="Arial" panose="020B0604020202020204" pitchFamily="34" charset="0"/>
                </a:rPr>
                <a:t>in slideshow mode.</a:t>
              </a:r>
              <a:endParaRPr lang="en-GB" sz="1200">
                <a:solidFill>
                  <a:schemeClr val="bg1"/>
                </a:solidFill>
              </a:endParaRPr>
            </a:p>
          </p:txBody>
        </p:sp>
        <p:grpSp>
          <p:nvGrpSpPr>
            <p:cNvPr id="12" name="Group 11">
              <a:extLst>
                <a:ext uri="{FF2B5EF4-FFF2-40B4-BE49-F238E27FC236}">
                  <a16:creationId xmlns:a16="http://schemas.microsoft.com/office/drawing/2014/main" id="{2528388D-9E8F-44E7-8A0B-19BA30E02437}"/>
                </a:ext>
              </a:extLst>
            </p:cNvPr>
            <p:cNvGrpSpPr/>
            <p:nvPr/>
          </p:nvGrpSpPr>
          <p:grpSpPr>
            <a:xfrm>
              <a:off x="8313420" y="3385207"/>
              <a:ext cx="360000" cy="360000"/>
              <a:chOff x="8313420" y="3385207"/>
              <a:chExt cx="360000" cy="360000"/>
            </a:xfrm>
          </p:grpSpPr>
          <p:sp>
            <p:nvSpPr>
              <p:cNvPr id="13" name="Rectangle 12">
                <a:extLst>
                  <a:ext uri="{FF2B5EF4-FFF2-40B4-BE49-F238E27FC236}">
                    <a16:creationId xmlns:a16="http://schemas.microsoft.com/office/drawing/2014/main" id="{3306A14B-98A9-46E3-B9F1-62A2EBDD66A2}"/>
                  </a:ext>
                </a:extLst>
              </p:cNvPr>
              <p:cNvSpPr/>
              <p:nvPr/>
            </p:nvSpPr>
            <p:spPr bwMode="auto">
              <a:xfrm>
                <a:off x="8313420" y="3385207"/>
                <a:ext cx="360000" cy="360000"/>
              </a:xfrm>
              <a:prstGeom prst="rect">
                <a:avLst/>
              </a:prstGeom>
              <a:solidFill>
                <a:schemeClr val="accent1">
                  <a:lumMod val="5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GB" sz="2400" b="0" i="0" u="none" strike="noStrike" cap="none" normalizeH="0" baseline="-25000">
                  <a:ln>
                    <a:noFill/>
                  </a:ln>
                  <a:solidFill>
                    <a:srgbClr val="FAFFFF"/>
                  </a:solidFill>
                  <a:effectLst/>
                  <a:latin typeface="Arial" pitchFamily="34" charset="0"/>
                  <a:ea typeface="MS PGothic" pitchFamily="34" charset="-128"/>
                </a:endParaRPr>
              </a:p>
            </p:txBody>
          </p:sp>
          <p:grpSp>
            <p:nvGrpSpPr>
              <p:cNvPr id="14" name="Group 13">
                <a:extLst>
                  <a:ext uri="{FF2B5EF4-FFF2-40B4-BE49-F238E27FC236}">
                    <a16:creationId xmlns:a16="http://schemas.microsoft.com/office/drawing/2014/main" id="{C08BDC3D-38C7-4E32-8DA9-DD3123D54C47}"/>
                  </a:ext>
                </a:extLst>
              </p:cNvPr>
              <p:cNvGrpSpPr/>
              <p:nvPr/>
            </p:nvGrpSpPr>
            <p:grpSpPr>
              <a:xfrm>
                <a:off x="8380800" y="3406406"/>
                <a:ext cx="216000" cy="270662"/>
                <a:chOff x="8312527" y="3390218"/>
                <a:chExt cx="216000" cy="270662"/>
              </a:xfrm>
            </p:grpSpPr>
            <p:sp>
              <p:nvSpPr>
                <p:cNvPr id="15" name="Oval 14">
                  <a:extLst>
                    <a:ext uri="{FF2B5EF4-FFF2-40B4-BE49-F238E27FC236}">
                      <a16:creationId xmlns:a16="http://schemas.microsoft.com/office/drawing/2014/main" id="{AC8126BC-E5DD-46AC-AC9F-8B17A73D71EC}"/>
                    </a:ext>
                  </a:extLst>
                </p:cNvPr>
                <p:cNvSpPr/>
                <p:nvPr/>
              </p:nvSpPr>
              <p:spPr bwMode="auto">
                <a:xfrm>
                  <a:off x="8312527" y="3444880"/>
                  <a:ext cx="216000" cy="216000"/>
                </a:xfrm>
                <a:prstGeom prst="ellipse">
                  <a:avLst/>
                </a:prstGeom>
                <a:noFill/>
                <a:ln w="9525" cap="flat" cmpd="sng" algn="ctr">
                  <a:solidFill>
                    <a:schemeClr val="bg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GB" sz="2400" b="0" i="0" u="none" strike="noStrike" cap="none" normalizeH="0" baseline="-25000">
                    <a:ln>
                      <a:noFill/>
                    </a:ln>
                    <a:solidFill>
                      <a:srgbClr val="FAFFFF"/>
                    </a:solidFill>
                    <a:effectLst/>
                    <a:latin typeface="Arial" pitchFamily="34" charset="0"/>
                    <a:ea typeface="MS PGothic" pitchFamily="34" charset="-128"/>
                  </a:endParaRPr>
                </a:p>
              </p:txBody>
            </p:sp>
            <p:sp>
              <p:nvSpPr>
                <p:cNvPr id="16" name="Rectangle 15">
                  <a:extLst>
                    <a:ext uri="{FF2B5EF4-FFF2-40B4-BE49-F238E27FC236}">
                      <a16:creationId xmlns:a16="http://schemas.microsoft.com/office/drawing/2014/main" id="{AC96645F-C364-430C-A107-8A31C8E93EE5}"/>
                    </a:ext>
                  </a:extLst>
                </p:cNvPr>
                <p:cNvSpPr/>
                <p:nvPr/>
              </p:nvSpPr>
              <p:spPr>
                <a:xfrm>
                  <a:off x="8396481" y="3390218"/>
                  <a:ext cx="48091" cy="205184"/>
                </a:xfrm>
                <a:prstGeom prst="rect">
                  <a:avLst/>
                </a:prstGeom>
              </p:spPr>
              <p:txBody>
                <a:bodyPr wrap="none" lIns="0" tIns="0" rIns="0" bIns="0" anchor="ctr">
                  <a:spAutoFit/>
                </a:bodyPr>
                <a:lstStyle/>
                <a:p>
                  <a:pPr lvl="0" algn="ctr" defTabSz="914400" eaLnBrk="0" fontAlgn="base" hangingPunct="0">
                    <a:spcBef>
                      <a:spcPct val="50000"/>
                    </a:spcBef>
                    <a:spcAft>
                      <a:spcPct val="0"/>
                    </a:spcAft>
                  </a:pPr>
                  <a:r>
                    <a:rPr lang="en-US" sz="2000" baseline="-25000">
                      <a:solidFill>
                        <a:srgbClr val="FAFFFF"/>
                      </a:solidFill>
                      <a:latin typeface="Arial" pitchFamily="34" charset="0"/>
                      <a:ea typeface="MS PGothic" pitchFamily="34" charset="-128"/>
                    </a:rPr>
                    <a:t>!</a:t>
                  </a:r>
                  <a:endParaRPr lang="en-GB" sz="2400" baseline="-25000">
                    <a:solidFill>
                      <a:srgbClr val="FAFFFF"/>
                    </a:solidFill>
                    <a:latin typeface="Arial" pitchFamily="34" charset="0"/>
                    <a:ea typeface="MS PGothic" pitchFamily="34" charset="-128"/>
                  </a:endParaRPr>
                </a:p>
              </p:txBody>
            </p:sp>
          </p:grpSp>
        </p:grpSp>
      </p:grpSp>
    </p:spTree>
    <p:extLst>
      <p:ext uri="{BB962C8B-B14F-4D97-AF65-F5344CB8AC3E}">
        <p14:creationId xmlns:p14="http://schemas.microsoft.com/office/powerpoint/2010/main" val="1105030795"/>
      </p:ext>
    </p:extLst>
  </p:cSld>
  <p:clrMapOvr>
    <a:masterClrMapping/>
  </p:clrMapOvr>
  <p:extLst>
    <p:ext uri="{DCECCB84-F9BA-43D5-87BE-67443E8EF086}">
      <p15:sldGuideLst xmlns:p15="http://schemas.microsoft.com/office/powerpoint/2012/main">
        <p15:guide id="1" pos="257" userDrawn="1">
          <p15:clr>
            <a:srgbClr val="FBAE40"/>
          </p15:clr>
        </p15:guide>
        <p15:guide id="2" pos="7423" userDrawn="1">
          <p15:clr>
            <a:srgbClr val="FBAE40"/>
          </p15:clr>
        </p15:guide>
        <p15:guide id="3" orient="horz" pos="799" userDrawn="1">
          <p15:clr>
            <a:srgbClr val="FBAE40"/>
          </p15:clr>
        </p15:guide>
        <p15:guide id="4" orient="horz" pos="3385"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hart Placeholder 8">
            <a:extLst>
              <a:ext uri="{FF2B5EF4-FFF2-40B4-BE49-F238E27FC236}">
                <a16:creationId xmlns:a16="http://schemas.microsoft.com/office/drawing/2014/main" id="{339FEA5C-F0F7-4DC8-A3CB-4F59CD62336D}"/>
              </a:ext>
            </a:extLst>
          </p:cNvPr>
          <p:cNvSpPr>
            <a:spLocks noGrp="1"/>
          </p:cNvSpPr>
          <p:nvPr>
            <p:ph type="chart" sz="quarter" idx="12"/>
          </p:nvPr>
        </p:nvSpPr>
        <p:spPr>
          <a:xfrm>
            <a:off x="407988" y="1800000"/>
            <a:ext cx="11352012" cy="3816000"/>
          </a:xfrm>
        </p:spPr>
        <p:txBody>
          <a:bodyPr/>
          <a:lstStyle>
            <a:lvl1pPr marL="750" indent="0">
              <a:buNone/>
              <a:defRPr>
                <a:solidFill>
                  <a:schemeClr val="tx1"/>
                </a:solidFill>
              </a:defRPr>
            </a:lvl1pPr>
          </a:lstStyle>
          <a:p>
            <a:r>
              <a:rPr lang="en-US"/>
              <a:t>Click icon to add chart</a:t>
            </a:r>
            <a:endParaRPr lang="en-GB"/>
          </a:p>
        </p:txBody>
      </p:sp>
      <p:sp>
        <p:nvSpPr>
          <p:cNvPr id="6" name="Text Placeholder 5">
            <a:extLst>
              <a:ext uri="{FF2B5EF4-FFF2-40B4-BE49-F238E27FC236}">
                <a16:creationId xmlns:a16="http://schemas.microsoft.com/office/drawing/2014/main" id="{AF83CBA1-C6E0-4CB0-8A5A-295EFEC839D3}"/>
              </a:ext>
            </a:extLst>
          </p:cNvPr>
          <p:cNvSpPr>
            <a:spLocks noGrp="1"/>
          </p:cNvSpPr>
          <p:nvPr>
            <p:ph type="body" sz="quarter" idx="13"/>
          </p:nvPr>
        </p:nvSpPr>
        <p:spPr>
          <a:xfrm>
            <a:off x="407988" y="1260000"/>
            <a:ext cx="11352012" cy="324000"/>
          </a:xfrm>
        </p:spPr>
        <p:txBody>
          <a:bodyPr/>
          <a:lstStyle>
            <a:lvl1pPr marL="750" indent="0">
              <a:buNone/>
              <a:defRPr sz="1400"/>
            </a:lvl1pPr>
            <a:lvl2pPr marL="268537" indent="0">
              <a:buNone/>
              <a:defRPr/>
            </a:lvl2pPr>
            <a:lvl3pPr marL="544512" indent="0">
              <a:buNone/>
              <a:defRPr/>
            </a:lvl3pPr>
            <a:lvl4pPr marL="811213" indent="0">
              <a:buNone/>
              <a:defRPr/>
            </a:lvl4pPr>
            <a:lvl5pPr marL="1082675" indent="0">
              <a:buNone/>
              <a:defRPr/>
            </a:lvl5pPr>
          </a:lstStyle>
          <a:p>
            <a:pPr lvl="0"/>
            <a:r>
              <a:rPr lang="en-US"/>
              <a:t>Click to edit Master text styles</a:t>
            </a:r>
          </a:p>
        </p:txBody>
      </p:sp>
      <p:sp>
        <p:nvSpPr>
          <p:cNvPr id="12" name="Text Placeholder 11">
            <a:extLst>
              <a:ext uri="{FF2B5EF4-FFF2-40B4-BE49-F238E27FC236}">
                <a16:creationId xmlns:a16="http://schemas.microsoft.com/office/drawing/2014/main" id="{BBB089D0-2AB9-4B3B-B3F0-FBDDC33A8B2B}"/>
              </a:ext>
            </a:extLst>
          </p:cNvPr>
          <p:cNvSpPr>
            <a:spLocks noGrp="1"/>
          </p:cNvSpPr>
          <p:nvPr>
            <p:ph type="body" sz="quarter" idx="14"/>
          </p:nvPr>
        </p:nvSpPr>
        <p:spPr>
          <a:xfrm>
            <a:off x="407988" y="5688000"/>
            <a:ext cx="9388800" cy="360000"/>
          </a:xfrm>
        </p:spPr>
        <p:txBody>
          <a:bodyPr/>
          <a:lstStyle>
            <a:lvl1pPr marL="750" indent="0">
              <a:buNone/>
              <a:defRPr sz="800"/>
            </a:lvl1pPr>
            <a:lvl2pPr marL="268537" indent="0">
              <a:buNone/>
              <a:defRPr sz="800"/>
            </a:lvl2pPr>
            <a:lvl3pPr marL="544512" indent="0">
              <a:buNone/>
              <a:defRPr sz="800"/>
            </a:lvl3pPr>
            <a:lvl4pPr marL="811213" indent="0">
              <a:buNone/>
              <a:defRPr sz="800"/>
            </a:lvl4pPr>
            <a:lvl5pPr marL="1082675" indent="0">
              <a:buNone/>
              <a:defRPr sz="800"/>
            </a:lvl5pPr>
          </a:lstStyle>
          <a:p>
            <a:pPr lvl="0"/>
            <a:r>
              <a:rPr lang="en-US"/>
              <a:t>Click to edit Master text styles</a:t>
            </a:r>
          </a:p>
        </p:txBody>
      </p:sp>
      <p:sp>
        <p:nvSpPr>
          <p:cNvPr id="11" name="Rectangle 6">
            <a:extLst>
              <a:ext uri="{FF2B5EF4-FFF2-40B4-BE49-F238E27FC236}">
                <a16:creationId xmlns:a16="http://schemas.microsoft.com/office/drawing/2014/main" id="{0F33A73F-A895-4C94-95A9-FA03D023DC8B}"/>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a:t>
            </a:fld>
            <a:endParaRPr lang="en-GB"/>
          </a:p>
        </p:txBody>
      </p:sp>
      <p:sp>
        <p:nvSpPr>
          <p:cNvPr id="16" name="Rectangle 5">
            <a:extLst>
              <a:ext uri="{FF2B5EF4-FFF2-40B4-BE49-F238E27FC236}">
                <a16:creationId xmlns:a16="http://schemas.microsoft.com/office/drawing/2014/main" id="{C3854CEC-8BEC-4939-A1B8-8CF314019230}"/>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7" name="Date Placeholder 3">
            <a:extLst>
              <a:ext uri="{FF2B5EF4-FFF2-40B4-BE49-F238E27FC236}">
                <a16:creationId xmlns:a16="http://schemas.microsoft.com/office/drawing/2014/main" id="{89176665-5609-4739-99EF-C6DD9E6EEB9E}"/>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30/03/2021</a:t>
            </a:fld>
            <a:endParaRPr lang="en-GB"/>
          </a:p>
        </p:txBody>
      </p:sp>
      <p:sp>
        <p:nvSpPr>
          <p:cNvPr id="18" name="Text Placeholder 9">
            <a:extLst>
              <a:ext uri="{FF2B5EF4-FFF2-40B4-BE49-F238E27FC236}">
                <a16:creationId xmlns:a16="http://schemas.microsoft.com/office/drawing/2014/main" id="{F5A3ED9A-C6BE-4F44-8CBC-00130590732A}"/>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spTree>
    <p:extLst>
      <p:ext uri="{BB962C8B-B14F-4D97-AF65-F5344CB8AC3E}">
        <p14:creationId xmlns:p14="http://schemas.microsoft.com/office/powerpoint/2010/main" val="2251600304"/>
      </p:ext>
    </p:extLst>
  </p:cSld>
  <p:clrMapOvr>
    <a:masterClrMapping/>
  </p:clrMapOvr>
  <p:extLst>
    <p:ext uri="{DCECCB84-F9BA-43D5-87BE-67443E8EF086}">
      <p15:sldGuideLst xmlns:p15="http://schemas.microsoft.com/office/powerpoint/2012/main">
        <p15:guide id="1" pos="257" userDrawn="1">
          <p15:clr>
            <a:srgbClr val="FBAE40"/>
          </p15:clr>
        </p15:guide>
        <p15:guide id="2" pos="7401" userDrawn="1">
          <p15:clr>
            <a:srgbClr val="FBAE40"/>
          </p15:clr>
        </p15:guide>
        <p15:guide id="3" orient="horz" pos="777" userDrawn="1">
          <p15:clr>
            <a:srgbClr val="FBAE40"/>
          </p15:clr>
        </p15:guide>
        <p15:guide id="4" orient="horz" pos="3543"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wo-line Title &amp; Chart">
    <p:spTree>
      <p:nvGrpSpPr>
        <p:cNvPr id="1" name=""/>
        <p:cNvGrpSpPr/>
        <p:nvPr/>
      </p:nvGrpSpPr>
      <p:grpSpPr>
        <a:xfrm>
          <a:off x="0" y="0"/>
          <a:ext cx="0" cy="0"/>
          <a:chOff x="0" y="0"/>
          <a:chExt cx="0" cy="0"/>
        </a:xfrm>
      </p:grpSpPr>
      <p:sp>
        <p:nvSpPr>
          <p:cNvPr id="2" name="Title 1"/>
          <p:cNvSpPr>
            <a:spLocks noGrp="1"/>
          </p:cNvSpPr>
          <p:nvPr>
            <p:ph type="title"/>
          </p:nvPr>
        </p:nvSpPr>
        <p:spPr>
          <a:xfrm>
            <a:off x="407988" y="360000"/>
            <a:ext cx="11352012" cy="684000"/>
          </a:xfrm>
        </p:spPr>
        <p:txBody>
          <a:bodyPr/>
          <a:lstStyle/>
          <a:p>
            <a:r>
              <a:rPr lang="en-US"/>
              <a:t>Click to edit Master title style</a:t>
            </a:r>
          </a:p>
        </p:txBody>
      </p:sp>
      <p:sp>
        <p:nvSpPr>
          <p:cNvPr id="9" name="Chart Placeholder 8">
            <a:extLst>
              <a:ext uri="{FF2B5EF4-FFF2-40B4-BE49-F238E27FC236}">
                <a16:creationId xmlns:a16="http://schemas.microsoft.com/office/drawing/2014/main" id="{339FEA5C-F0F7-4DC8-A3CB-4F59CD62336D}"/>
              </a:ext>
            </a:extLst>
          </p:cNvPr>
          <p:cNvSpPr>
            <a:spLocks noGrp="1"/>
          </p:cNvSpPr>
          <p:nvPr>
            <p:ph type="chart" sz="quarter" idx="12"/>
          </p:nvPr>
        </p:nvSpPr>
        <p:spPr>
          <a:xfrm>
            <a:off x="407988" y="1800000"/>
            <a:ext cx="11352012" cy="3816000"/>
          </a:xfrm>
        </p:spPr>
        <p:txBody>
          <a:bodyPr/>
          <a:lstStyle>
            <a:lvl1pPr marL="750" indent="0">
              <a:buNone/>
              <a:defRPr>
                <a:solidFill>
                  <a:schemeClr val="tx1"/>
                </a:solidFill>
              </a:defRPr>
            </a:lvl1pPr>
          </a:lstStyle>
          <a:p>
            <a:r>
              <a:rPr lang="en-US"/>
              <a:t>Click icon to add chart</a:t>
            </a:r>
            <a:endParaRPr lang="en-GB"/>
          </a:p>
        </p:txBody>
      </p:sp>
      <p:sp>
        <p:nvSpPr>
          <p:cNvPr id="6" name="Text Placeholder 5">
            <a:extLst>
              <a:ext uri="{FF2B5EF4-FFF2-40B4-BE49-F238E27FC236}">
                <a16:creationId xmlns:a16="http://schemas.microsoft.com/office/drawing/2014/main" id="{AF83CBA1-C6E0-4CB0-8A5A-295EFEC839D3}"/>
              </a:ext>
            </a:extLst>
          </p:cNvPr>
          <p:cNvSpPr>
            <a:spLocks noGrp="1"/>
          </p:cNvSpPr>
          <p:nvPr>
            <p:ph type="body" sz="quarter" idx="13"/>
          </p:nvPr>
        </p:nvSpPr>
        <p:spPr>
          <a:xfrm>
            <a:off x="407988" y="1260000"/>
            <a:ext cx="11352012" cy="324000"/>
          </a:xfrm>
        </p:spPr>
        <p:txBody>
          <a:bodyPr/>
          <a:lstStyle>
            <a:lvl1pPr marL="750" indent="0">
              <a:buNone/>
              <a:defRPr sz="1400"/>
            </a:lvl1pPr>
            <a:lvl2pPr marL="268537" indent="0">
              <a:buNone/>
              <a:defRPr/>
            </a:lvl2pPr>
            <a:lvl3pPr marL="544512" indent="0">
              <a:buNone/>
              <a:defRPr/>
            </a:lvl3pPr>
            <a:lvl4pPr marL="811213" indent="0">
              <a:buNone/>
              <a:defRPr/>
            </a:lvl4pPr>
            <a:lvl5pPr marL="1082675" indent="0">
              <a:buNone/>
              <a:defRPr/>
            </a:lvl5pPr>
          </a:lstStyle>
          <a:p>
            <a:pPr lvl="0"/>
            <a:r>
              <a:rPr lang="en-US"/>
              <a:t>Click to edit Master text styles</a:t>
            </a:r>
          </a:p>
        </p:txBody>
      </p:sp>
      <p:sp>
        <p:nvSpPr>
          <p:cNvPr id="12" name="Text Placeholder 11">
            <a:extLst>
              <a:ext uri="{FF2B5EF4-FFF2-40B4-BE49-F238E27FC236}">
                <a16:creationId xmlns:a16="http://schemas.microsoft.com/office/drawing/2014/main" id="{BBB089D0-2AB9-4B3B-B3F0-FBDDC33A8B2B}"/>
              </a:ext>
            </a:extLst>
          </p:cNvPr>
          <p:cNvSpPr>
            <a:spLocks noGrp="1"/>
          </p:cNvSpPr>
          <p:nvPr>
            <p:ph type="body" sz="quarter" idx="14"/>
          </p:nvPr>
        </p:nvSpPr>
        <p:spPr>
          <a:xfrm>
            <a:off x="407988" y="5688000"/>
            <a:ext cx="9388800" cy="360000"/>
          </a:xfrm>
        </p:spPr>
        <p:txBody>
          <a:bodyPr/>
          <a:lstStyle>
            <a:lvl1pPr marL="750" indent="0">
              <a:buNone/>
              <a:defRPr sz="800"/>
            </a:lvl1pPr>
            <a:lvl2pPr marL="268537" indent="0">
              <a:buNone/>
              <a:defRPr sz="800"/>
            </a:lvl2pPr>
            <a:lvl3pPr marL="544512" indent="0">
              <a:buNone/>
              <a:defRPr sz="800"/>
            </a:lvl3pPr>
            <a:lvl4pPr marL="811213" indent="0">
              <a:buNone/>
              <a:defRPr sz="800"/>
            </a:lvl4pPr>
            <a:lvl5pPr marL="1082675" indent="0">
              <a:buNone/>
              <a:defRPr sz="800"/>
            </a:lvl5pPr>
          </a:lstStyle>
          <a:p>
            <a:pPr lvl="0"/>
            <a:r>
              <a:rPr lang="en-US"/>
              <a:t>Click to edit Master text styles</a:t>
            </a:r>
          </a:p>
        </p:txBody>
      </p:sp>
      <p:cxnSp>
        <p:nvCxnSpPr>
          <p:cNvPr id="11" name="Straight Connector 10">
            <a:extLst>
              <a:ext uri="{FF2B5EF4-FFF2-40B4-BE49-F238E27FC236}">
                <a16:creationId xmlns:a16="http://schemas.microsoft.com/office/drawing/2014/main" id="{4DC08228-43C1-495B-A61A-1771C87AF20A}"/>
              </a:ext>
            </a:extLst>
          </p:cNvPr>
          <p:cNvCxnSpPr>
            <a:cxnSpLocks/>
          </p:cNvCxnSpPr>
          <p:nvPr userDrawn="1"/>
        </p:nvCxnSpPr>
        <p:spPr bwMode="auto">
          <a:xfrm>
            <a:off x="407988" y="1116000"/>
            <a:ext cx="11352012" cy="0"/>
          </a:xfrm>
          <a:prstGeom prst="line">
            <a:avLst/>
          </a:prstGeom>
          <a:solidFill>
            <a:schemeClr val="bg1"/>
          </a:solidFill>
          <a:ln w="12700" cap="flat" cmpd="sng" algn="ctr">
            <a:solidFill>
              <a:srgbClr val="FF3700"/>
            </a:solidFill>
            <a:prstDash val="solid"/>
            <a:round/>
            <a:headEnd type="none" w="med" len="med"/>
            <a:tailEnd type="none" w="med" len="med"/>
          </a:ln>
          <a:effectLst/>
        </p:spPr>
      </p:cxnSp>
      <p:sp>
        <p:nvSpPr>
          <p:cNvPr id="13" name="Rectangle 6">
            <a:extLst>
              <a:ext uri="{FF2B5EF4-FFF2-40B4-BE49-F238E27FC236}">
                <a16:creationId xmlns:a16="http://schemas.microsoft.com/office/drawing/2014/main" id="{81CF5AC5-B762-40BA-8D84-8B53B1913B70}"/>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a:t>
            </a:fld>
            <a:endParaRPr lang="en-GB"/>
          </a:p>
        </p:txBody>
      </p:sp>
      <p:sp>
        <p:nvSpPr>
          <p:cNvPr id="17" name="Rectangle 5">
            <a:extLst>
              <a:ext uri="{FF2B5EF4-FFF2-40B4-BE49-F238E27FC236}">
                <a16:creationId xmlns:a16="http://schemas.microsoft.com/office/drawing/2014/main" id="{19275034-B9ED-4823-909A-12B30A9F76D9}"/>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9" name="Date Placeholder 3">
            <a:extLst>
              <a:ext uri="{FF2B5EF4-FFF2-40B4-BE49-F238E27FC236}">
                <a16:creationId xmlns:a16="http://schemas.microsoft.com/office/drawing/2014/main" id="{688FE6AD-0E6A-4DFF-968C-8FA51A583183}"/>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30/03/2021</a:t>
            </a:fld>
            <a:endParaRPr lang="en-GB"/>
          </a:p>
        </p:txBody>
      </p:sp>
      <p:sp>
        <p:nvSpPr>
          <p:cNvPr id="20" name="Text Placeholder 9">
            <a:extLst>
              <a:ext uri="{FF2B5EF4-FFF2-40B4-BE49-F238E27FC236}">
                <a16:creationId xmlns:a16="http://schemas.microsoft.com/office/drawing/2014/main" id="{71546D1A-7C52-41DB-BCBB-C8325AF794A0}"/>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pic>
        <p:nvPicPr>
          <p:cNvPr id="14" name="Picture 13">
            <a:extLst>
              <a:ext uri="{FF2B5EF4-FFF2-40B4-BE49-F238E27FC236}">
                <a16:creationId xmlns:a16="http://schemas.microsoft.com/office/drawing/2014/main" id="{EDEFD932-6B8C-42EF-8692-4E9A0B96285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493" t="13913" r="7527" b="26520"/>
          <a:stretch/>
        </p:blipFill>
        <p:spPr>
          <a:xfrm>
            <a:off x="10759325" y="6129529"/>
            <a:ext cx="1209712" cy="525600"/>
          </a:xfrm>
          <a:prstGeom prst="rect">
            <a:avLst/>
          </a:prstGeom>
        </p:spPr>
      </p:pic>
    </p:spTree>
    <p:extLst>
      <p:ext uri="{BB962C8B-B14F-4D97-AF65-F5344CB8AC3E}">
        <p14:creationId xmlns:p14="http://schemas.microsoft.com/office/powerpoint/2010/main" val="3092525271"/>
      </p:ext>
    </p:extLst>
  </p:cSld>
  <p:clrMapOvr>
    <a:masterClrMapping/>
  </p:clrMapOvr>
  <p:extLst>
    <p:ext uri="{DCECCB84-F9BA-43D5-87BE-67443E8EF086}">
      <p15:sldGuideLst xmlns:p15="http://schemas.microsoft.com/office/powerpoint/2012/main">
        <p15:guide id="1" orient="horz" pos="799" userDrawn="1">
          <p15:clr>
            <a:srgbClr val="FBAE40"/>
          </p15:clr>
        </p15:guide>
        <p15:guide id="2" orient="horz" pos="3543" userDrawn="1">
          <p15:clr>
            <a:srgbClr val="FBAE40"/>
          </p15:clr>
        </p15:guide>
        <p15:guide id="3" pos="7423" userDrawn="1">
          <p15:clr>
            <a:srgbClr val="FBAE40"/>
          </p15:clr>
        </p15:guide>
        <p15:guide id="4" pos="257"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5" name="Table Placeholder 4">
            <a:extLst>
              <a:ext uri="{FF2B5EF4-FFF2-40B4-BE49-F238E27FC236}">
                <a16:creationId xmlns:a16="http://schemas.microsoft.com/office/drawing/2014/main" id="{75AC73C6-6E18-46C5-88C8-50B136E794A2}"/>
              </a:ext>
            </a:extLst>
          </p:cNvPr>
          <p:cNvSpPr>
            <a:spLocks noGrp="1"/>
          </p:cNvSpPr>
          <p:nvPr>
            <p:ph type="tbl" sz="quarter" idx="15"/>
          </p:nvPr>
        </p:nvSpPr>
        <p:spPr>
          <a:xfrm>
            <a:off x="408406" y="1260475"/>
            <a:ext cx="11375607" cy="4356100"/>
          </a:xfrm>
        </p:spPr>
        <p:txBody>
          <a:bodyPr/>
          <a:lstStyle>
            <a:lvl1pPr marL="750" indent="0">
              <a:buNone/>
              <a:defRPr/>
            </a:lvl1pPr>
          </a:lstStyle>
          <a:p>
            <a:r>
              <a:rPr lang="en-US"/>
              <a:t>Click icon to add table</a:t>
            </a:r>
            <a:endParaRPr lang="en-GB"/>
          </a:p>
        </p:txBody>
      </p:sp>
      <p:sp>
        <p:nvSpPr>
          <p:cNvPr id="2" name="Title 1"/>
          <p:cNvSpPr>
            <a:spLocks noGrp="1"/>
          </p:cNvSpPr>
          <p:nvPr>
            <p:ph type="title"/>
          </p:nvPr>
        </p:nvSpPr>
        <p:spPr/>
        <p:txBody>
          <a:bodyPr/>
          <a:lstStyle/>
          <a:p>
            <a:r>
              <a:rPr lang="en-US"/>
              <a:t>Click to edit Master title style</a:t>
            </a:r>
          </a:p>
        </p:txBody>
      </p:sp>
      <p:sp>
        <p:nvSpPr>
          <p:cNvPr id="12" name="Text Placeholder 11">
            <a:extLst>
              <a:ext uri="{FF2B5EF4-FFF2-40B4-BE49-F238E27FC236}">
                <a16:creationId xmlns:a16="http://schemas.microsoft.com/office/drawing/2014/main" id="{BBB089D0-2AB9-4B3B-B3F0-FBDDC33A8B2B}"/>
              </a:ext>
            </a:extLst>
          </p:cNvPr>
          <p:cNvSpPr>
            <a:spLocks noGrp="1"/>
          </p:cNvSpPr>
          <p:nvPr>
            <p:ph type="body" sz="quarter" idx="14"/>
          </p:nvPr>
        </p:nvSpPr>
        <p:spPr>
          <a:xfrm>
            <a:off x="407988" y="5688000"/>
            <a:ext cx="9388800" cy="360000"/>
          </a:xfrm>
        </p:spPr>
        <p:txBody>
          <a:bodyPr/>
          <a:lstStyle>
            <a:lvl1pPr marL="750" indent="0">
              <a:buNone/>
              <a:defRPr sz="800"/>
            </a:lvl1pPr>
            <a:lvl2pPr marL="268537" indent="0">
              <a:buNone/>
              <a:defRPr sz="800"/>
            </a:lvl2pPr>
            <a:lvl3pPr marL="544512" indent="0">
              <a:buNone/>
              <a:defRPr sz="800"/>
            </a:lvl3pPr>
            <a:lvl4pPr marL="811213" indent="0">
              <a:buNone/>
              <a:defRPr sz="800"/>
            </a:lvl4pPr>
            <a:lvl5pPr marL="1082675" indent="0">
              <a:buNone/>
              <a:defRPr sz="800"/>
            </a:lvl5pPr>
          </a:lstStyle>
          <a:p>
            <a:pPr lvl="0"/>
            <a:r>
              <a:rPr lang="en-US"/>
              <a:t>Click to edit Master text styles</a:t>
            </a:r>
          </a:p>
        </p:txBody>
      </p:sp>
      <p:sp>
        <p:nvSpPr>
          <p:cNvPr id="9" name="Rectangle 6">
            <a:extLst>
              <a:ext uri="{FF2B5EF4-FFF2-40B4-BE49-F238E27FC236}">
                <a16:creationId xmlns:a16="http://schemas.microsoft.com/office/drawing/2014/main" id="{A0C41700-2D2A-45F9-9EDA-9C15BE259D2F}"/>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a:t>
            </a:fld>
            <a:endParaRPr lang="en-GB"/>
          </a:p>
        </p:txBody>
      </p:sp>
      <p:sp>
        <p:nvSpPr>
          <p:cNvPr id="11" name="Rectangle 5">
            <a:extLst>
              <a:ext uri="{FF2B5EF4-FFF2-40B4-BE49-F238E27FC236}">
                <a16:creationId xmlns:a16="http://schemas.microsoft.com/office/drawing/2014/main" id="{F9146766-47FE-4CE2-AE7C-090A18DDE4AD}"/>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6" name="Date Placeholder 3">
            <a:extLst>
              <a:ext uri="{FF2B5EF4-FFF2-40B4-BE49-F238E27FC236}">
                <a16:creationId xmlns:a16="http://schemas.microsoft.com/office/drawing/2014/main" id="{0BDAAD77-6F4E-44AE-B736-747FA11E60A3}"/>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30/03/2021</a:t>
            </a:fld>
            <a:endParaRPr lang="en-GB"/>
          </a:p>
        </p:txBody>
      </p:sp>
      <p:sp>
        <p:nvSpPr>
          <p:cNvPr id="17" name="Text Placeholder 9">
            <a:extLst>
              <a:ext uri="{FF2B5EF4-FFF2-40B4-BE49-F238E27FC236}">
                <a16:creationId xmlns:a16="http://schemas.microsoft.com/office/drawing/2014/main" id="{6751223C-455F-4490-B65C-2E035D4C6256}"/>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spTree>
    <p:extLst>
      <p:ext uri="{BB962C8B-B14F-4D97-AF65-F5344CB8AC3E}">
        <p14:creationId xmlns:p14="http://schemas.microsoft.com/office/powerpoint/2010/main" val="500251029"/>
      </p:ext>
    </p:extLst>
  </p:cSld>
  <p:clrMapOvr>
    <a:masterClrMapping/>
  </p:clrMapOvr>
  <p:extLst>
    <p:ext uri="{DCECCB84-F9BA-43D5-87BE-67443E8EF086}">
      <p15:sldGuideLst xmlns:p15="http://schemas.microsoft.com/office/powerpoint/2012/main">
        <p15:guide id="1" orient="horz" pos="799" userDrawn="1">
          <p15:clr>
            <a:srgbClr val="FBAE40"/>
          </p15:clr>
        </p15:guide>
        <p15:guide id="2" orient="horz" pos="3543" userDrawn="1">
          <p15:clr>
            <a:srgbClr val="FBAE40"/>
          </p15:clr>
        </p15:guide>
        <p15:guide id="3" pos="257" userDrawn="1">
          <p15:clr>
            <a:srgbClr val="FBAE40"/>
          </p15:clr>
        </p15:guide>
        <p15:guide id="4" pos="7423"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wo-line Title &amp; Table">
    <p:spTree>
      <p:nvGrpSpPr>
        <p:cNvPr id="1" name=""/>
        <p:cNvGrpSpPr/>
        <p:nvPr/>
      </p:nvGrpSpPr>
      <p:grpSpPr>
        <a:xfrm>
          <a:off x="0" y="0"/>
          <a:ext cx="0" cy="0"/>
          <a:chOff x="0" y="0"/>
          <a:chExt cx="0" cy="0"/>
        </a:xfrm>
      </p:grpSpPr>
      <p:sp>
        <p:nvSpPr>
          <p:cNvPr id="5" name="Table Placeholder 4">
            <a:extLst>
              <a:ext uri="{FF2B5EF4-FFF2-40B4-BE49-F238E27FC236}">
                <a16:creationId xmlns:a16="http://schemas.microsoft.com/office/drawing/2014/main" id="{75AC73C6-6E18-46C5-88C8-50B136E794A2}"/>
              </a:ext>
            </a:extLst>
          </p:cNvPr>
          <p:cNvSpPr>
            <a:spLocks noGrp="1"/>
          </p:cNvSpPr>
          <p:nvPr>
            <p:ph type="tbl" sz="quarter" idx="15"/>
          </p:nvPr>
        </p:nvSpPr>
        <p:spPr>
          <a:xfrm>
            <a:off x="407988" y="1260475"/>
            <a:ext cx="11352213" cy="4356100"/>
          </a:xfrm>
        </p:spPr>
        <p:txBody>
          <a:bodyPr/>
          <a:lstStyle>
            <a:lvl1pPr marL="750" indent="0">
              <a:buNone/>
              <a:defRPr/>
            </a:lvl1pPr>
          </a:lstStyle>
          <a:p>
            <a:r>
              <a:rPr lang="en-US"/>
              <a:t>Click icon to add table</a:t>
            </a:r>
            <a:endParaRPr lang="en-GB"/>
          </a:p>
        </p:txBody>
      </p:sp>
      <p:sp>
        <p:nvSpPr>
          <p:cNvPr id="2" name="Title 1"/>
          <p:cNvSpPr>
            <a:spLocks noGrp="1"/>
          </p:cNvSpPr>
          <p:nvPr>
            <p:ph type="title"/>
          </p:nvPr>
        </p:nvSpPr>
        <p:spPr>
          <a:xfrm>
            <a:off x="407566" y="360000"/>
            <a:ext cx="11352434" cy="684000"/>
          </a:xfrm>
        </p:spPr>
        <p:txBody>
          <a:bodyPr/>
          <a:lstStyle/>
          <a:p>
            <a:r>
              <a:rPr lang="en-US"/>
              <a:t>Click to edit Master title style</a:t>
            </a:r>
          </a:p>
        </p:txBody>
      </p:sp>
      <p:sp>
        <p:nvSpPr>
          <p:cNvPr id="12" name="Text Placeholder 11">
            <a:extLst>
              <a:ext uri="{FF2B5EF4-FFF2-40B4-BE49-F238E27FC236}">
                <a16:creationId xmlns:a16="http://schemas.microsoft.com/office/drawing/2014/main" id="{BBB089D0-2AB9-4B3B-B3F0-FBDDC33A8B2B}"/>
              </a:ext>
            </a:extLst>
          </p:cNvPr>
          <p:cNvSpPr>
            <a:spLocks noGrp="1"/>
          </p:cNvSpPr>
          <p:nvPr>
            <p:ph type="body" sz="quarter" idx="14"/>
          </p:nvPr>
        </p:nvSpPr>
        <p:spPr>
          <a:xfrm>
            <a:off x="407988" y="5688000"/>
            <a:ext cx="9388800" cy="360000"/>
          </a:xfrm>
        </p:spPr>
        <p:txBody>
          <a:bodyPr/>
          <a:lstStyle>
            <a:lvl1pPr marL="750" indent="0">
              <a:buNone/>
              <a:defRPr sz="800"/>
            </a:lvl1pPr>
            <a:lvl2pPr marL="268537" indent="0">
              <a:buNone/>
              <a:defRPr sz="800"/>
            </a:lvl2pPr>
            <a:lvl3pPr marL="544512" indent="0">
              <a:buNone/>
              <a:defRPr sz="800"/>
            </a:lvl3pPr>
            <a:lvl4pPr marL="811213" indent="0">
              <a:buNone/>
              <a:defRPr sz="800"/>
            </a:lvl4pPr>
            <a:lvl5pPr marL="1082675" indent="0">
              <a:buNone/>
              <a:defRPr sz="800"/>
            </a:lvl5pPr>
          </a:lstStyle>
          <a:p>
            <a:pPr lvl="0"/>
            <a:r>
              <a:rPr lang="en-US"/>
              <a:t>Click to edit Master text styles</a:t>
            </a:r>
          </a:p>
        </p:txBody>
      </p:sp>
      <p:cxnSp>
        <p:nvCxnSpPr>
          <p:cNvPr id="9" name="Straight Connector 8">
            <a:extLst>
              <a:ext uri="{FF2B5EF4-FFF2-40B4-BE49-F238E27FC236}">
                <a16:creationId xmlns:a16="http://schemas.microsoft.com/office/drawing/2014/main" id="{5860B18B-F973-404F-AEC3-AC1DAAA98CED}"/>
              </a:ext>
            </a:extLst>
          </p:cNvPr>
          <p:cNvCxnSpPr>
            <a:cxnSpLocks/>
          </p:cNvCxnSpPr>
          <p:nvPr userDrawn="1"/>
        </p:nvCxnSpPr>
        <p:spPr bwMode="auto">
          <a:xfrm>
            <a:off x="407566" y="1116000"/>
            <a:ext cx="11352434" cy="0"/>
          </a:xfrm>
          <a:prstGeom prst="line">
            <a:avLst/>
          </a:prstGeom>
          <a:solidFill>
            <a:schemeClr val="bg1"/>
          </a:solidFill>
          <a:ln w="12700" cap="flat" cmpd="sng" algn="ctr">
            <a:solidFill>
              <a:srgbClr val="FF3700"/>
            </a:solidFill>
            <a:prstDash val="solid"/>
            <a:round/>
            <a:headEnd type="none" w="med" len="med"/>
            <a:tailEnd type="none" w="med" len="med"/>
          </a:ln>
          <a:effectLst/>
        </p:spPr>
      </p:cxnSp>
      <p:sp>
        <p:nvSpPr>
          <p:cNvPr id="16" name="Rectangle 6">
            <a:extLst>
              <a:ext uri="{FF2B5EF4-FFF2-40B4-BE49-F238E27FC236}">
                <a16:creationId xmlns:a16="http://schemas.microsoft.com/office/drawing/2014/main" id="{EC811AB3-08A2-42D8-BAD1-10F430F806C0}"/>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a:t>
            </a:fld>
            <a:endParaRPr lang="en-GB"/>
          </a:p>
        </p:txBody>
      </p:sp>
      <p:sp>
        <p:nvSpPr>
          <p:cNvPr id="18" name="Rectangle 5">
            <a:extLst>
              <a:ext uri="{FF2B5EF4-FFF2-40B4-BE49-F238E27FC236}">
                <a16:creationId xmlns:a16="http://schemas.microsoft.com/office/drawing/2014/main" id="{101D9CA6-E7A6-4F8E-BCDC-92FD8C517F81}"/>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9" name="Date Placeholder 3">
            <a:extLst>
              <a:ext uri="{FF2B5EF4-FFF2-40B4-BE49-F238E27FC236}">
                <a16:creationId xmlns:a16="http://schemas.microsoft.com/office/drawing/2014/main" id="{51CFB748-A719-4D85-A6DD-3352DA8AD674}"/>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30/03/2021</a:t>
            </a:fld>
            <a:endParaRPr lang="en-GB"/>
          </a:p>
        </p:txBody>
      </p:sp>
      <p:sp>
        <p:nvSpPr>
          <p:cNvPr id="20" name="Text Placeholder 9">
            <a:extLst>
              <a:ext uri="{FF2B5EF4-FFF2-40B4-BE49-F238E27FC236}">
                <a16:creationId xmlns:a16="http://schemas.microsoft.com/office/drawing/2014/main" id="{238699ED-E3B2-4130-96A5-0F2255738364}"/>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pic>
        <p:nvPicPr>
          <p:cNvPr id="11" name="Picture 10">
            <a:extLst>
              <a:ext uri="{FF2B5EF4-FFF2-40B4-BE49-F238E27FC236}">
                <a16:creationId xmlns:a16="http://schemas.microsoft.com/office/drawing/2014/main" id="{7274A0E0-1392-450D-8986-3D918BEE4C3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493" t="13913" r="7527" b="26520"/>
          <a:stretch/>
        </p:blipFill>
        <p:spPr>
          <a:xfrm>
            <a:off x="10759325" y="6129529"/>
            <a:ext cx="1209712" cy="525600"/>
          </a:xfrm>
          <a:prstGeom prst="rect">
            <a:avLst/>
          </a:prstGeom>
        </p:spPr>
      </p:pic>
    </p:spTree>
    <p:extLst>
      <p:ext uri="{BB962C8B-B14F-4D97-AF65-F5344CB8AC3E}">
        <p14:creationId xmlns:p14="http://schemas.microsoft.com/office/powerpoint/2010/main" val="1825019588"/>
      </p:ext>
    </p:extLst>
  </p:cSld>
  <p:clrMapOvr>
    <a:masterClrMapping/>
  </p:clrMapOvr>
  <p:extLst>
    <p:ext uri="{DCECCB84-F9BA-43D5-87BE-67443E8EF086}">
      <p15:sldGuideLst xmlns:p15="http://schemas.microsoft.com/office/powerpoint/2012/main">
        <p15:guide id="1" pos="257" userDrawn="1">
          <p15:clr>
            <a:srgbClr val="FBAE40"/>
          </p15:clr>
        </p15:guide>
        <p15:guide id="2" orient="horz" pos="799" userDrawn="1">
          <p15:clr>
            <a:srgbClr val="FBAE40"/>
          </p15:clr>
        </p15:guide>
        <p15:guide id="3" orient="horz" pos="3543" userDrawn="1">
          <p15:clr>
            <a:srgbClr val="FBAE40"/>
          </p15:clr>
        </p15:guide>
        <p15:guide id="4" pos="7423"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mp; Two Tabl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07988" y="1260000"/>
            <a:ext cx="11352012" cy="162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able Placeholder 5">
            <a:extLst>
              <a:ext uri="{FF2B5EF4-FFF2-40B4-BE49-F238E27FC236}">
                <a16:creationId xmlns:a16="http://schemas.microsoft.com/office/drawing/2014/main" id="{FBEFD6C2-91B4-4CD4-9A79-D05CB40D8D0D}"/>
              </a:ext>
            </a:extLst>
          </p:cNvPr>
          <p:cNvSpPr>
            <a:spLocks noGrp="1"/>
          </p:cNvSpPr>
          <p:nvPr>
            <p:ph type="tbl" sz="quarter" idx="12"/>
          </p:nvPr>
        </p:nvSpPr>
        <p:spPr>
          <a:xfrm>
            <a:off x="407988" y="2988000"/>
            <a:ext cx="5400000" cy="2988000"/>
          </a:xfrm>
        </p:spPr>
        <p:txBody>
          <a:bodyPr/>
          <a:lstStyle>
            <a:lvl1pPr marL="750" indent="0">
              <a:buNone/>
              <a:defRPr>
                <a:solidFill>
                  <a:schemeClr val="tx1"/>
                </a:solidFill>
              </a:defRPr>
            </a:lvl1pPr>
          </a:lstStyle>
          <a:p>
            <a:r>
              <a:rPr lang="en-US"/>
              <a:t>Click icon to add table</a:t>
            </a:r>
            <a:endParaRPr lang="en-GB"/>
          </a:p>
        </p:txBody>
      </p:sp>
      <p:sp>
        <p:nvSpPr>
          <p:cNvPr id="9" name="Table Placeholder 5">
            <a:extLst>
              <a:ext uri="{FF2B5EF4-FFF2-40B4-BE49-F238E27FC236}">
                <a16:creationId xmlns:a16="http://schemas.microsoft.com/office/drawing/2014/main" id="{FF7CB893-ACDD-4BB0-BC38-42EE020F3CA8}"/>
              </a:ext>
            </a:extLst>
          </p:cNvPr>
          <p:cNvSpPr>
            <a:spLocks noGrp="1"/>
          </p:cNvSpPr>
          <p:nvPr>
            <p:ph type="tbl" sz="quarter" idx="13"/>
          </p:nvPr>
        </p:nvSpPr>
        <p:spPr>
          <a:xfrm>
            <a:off x="6360000" y="2988000"/>
            <a:ext cx="5400000" cy="2988000"/>
          </a:xfrm>
        </p:spPr>
        <p:txBody>
          <a:bodyPr/>
          <a:lstStyle>
            <a:lvl1pPr marL="750" indent="0">
              <a:buNone/>
              <a:defRPr>
                <a:solidFill>
                  <a:schemeClr val="tx1"/>
                </a:solidFill>
              </a:defRPr>
            </a:lvl1pPr>
          </a:lstStyle>
          <a:p>
            <a:r>
              <a:rPr lang="en-US"/>
              <a:t>Click icon to add table</a:t>
            </a:r>
            <a:endParaRPr lang="en-GB"/>
          </a:p>
        </p:txBody>
      </p:sp>
      <p:sp>
        <p:nvSpPr>
          <p:cNvPr id="14" name="Rectangle 6">
            <a:extLst>
              <a:ext uri="{FF2B5EF4-FFF2-40B4-BE49-F238E27FC236}">
                <a16:creationId xmlns:a16="http://schemas.microsoft.com/office/drawing/2014/main" id="{AD34DC55-E80B-49CF-A9E7-E92A3344AB0E}"/>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a:t>
            </a:fld>
            <a:endParaRPr lang="en-GB"/>
          </a:p>
        </p:txBody>
      </p:sp>
      <p:sp>
        <p:nvSpPr>
          <p:cNvPr id="15" name="Rectangle 5">
            <a:extLst>
              <a:ext uri="{FF2B5EF4-FFF2-40B4-BE49-F238E27FC236}">
                <a16:creationId xmlns:a16="http://schemas.microsoft.com/office/drawing/2014/main" id="{F817B644-46E0-4874-8B2A-29A19663A0D4}"/>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6" name="Date Placeholder 3">
            <a:extLst>
              <a:ext uri="{FF2B5EF4-FFF2-40B4-BE49-F238E27FC236}">
                <a16:creationId xmlns:a16="http://schemas.microsoft.com/office/drawing/2014/main" id="{DF727A25-77B3-467E-80AA-72599073E315}"/>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30/03/2021</a:t>
            </a:fld>
            <a:endParaRPr lang="en-GB"/>
          </a:p>
        </p:txBody>
      </p:sp>
      <p:sp>
        <p:nvSpPr>
          <p:cNvPr id="17" name="Text Placeholder 9">
            <a:extLst>
              <a:ext uri="{FF2B5EF4-FFF2-40B4-BE49-F238E27FC236}">
                <a16:creationId xmlns:a16="http://schemas.microsoft.com/office/drawing/2014/main" id="{E720D2A6-E424-44C4-A108-445F8F3179F9}"/>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spTree>
    <p:extLst>
      <p:ext uri="{BB962C8B-B14F-4D97-AF65-F5344CB8AC3E}">
        <p14:creationId xmlns:p14="http://schemas.microsoft.com/office/powerpoint/2010/main" val="722044451"/>
      </p:ext>
    </p:extLst>
  </p:cSld>
  <p:clrMapOvr>
    <a:masterClrMapping/>
  </p:clrMapOvr>
  <p:extLst>
    <p:ext uri="{DCECCB84-F9BA-43D5-87BE-67443E8EF086}">
      <p15:sldGuideLst xmlns:p15="http://schemas.microsoft.com/office/powerpoint/2012/main">
        <p15:guide id="1" orient="horz" pos="799" userDrawn="1">
          <p15:clr>
            <a:srgbClr val="FBAE40"/>
          </p15:clr>
        </p15:guide>
        <p15:guide id="2" pos="257" userDrawn="1">
          <p15:clr>
            <a:srgbClr val="FBAE40"/>
          </p15:clr>
        </p15:guide>
        <p15:guide id="3" orient="horz" pos="3770" userDrawn="1">
          <p15:clr>
            <a:srgbClr val="FBAE40"/>
          </p15:clr>
        </p15:guide>
        <p15:guide id="4" pos="7423"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Two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07988" y="1260000"/>
            <a:ext cx="11352012" cy="162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hart Placeholder 8">
            <a:extLst>
              <a:ext uri="{FF2B5EF4-FFF2-40B4-BE49-F238E27FC236}">
                <a16:creationId xmlns:a16="http://schemas.microsoft.com/office/drawing/2014/main" id="{339FEA5C-F0F7-4DC8-A3CB-4F59CD62336D}"/>
              </a:ext>
            </a:extLst>
          </p:cNvPr>
          <p:cNvSpPr>
            <a:spLocks noGrp="1"/>
          </p:cNvSpPr>
          <p:nvPr>
            <p:ph type="chart" sz="quarter" idx="12"/>
          </p:nvPr>
        </p:nvSpPr>
        <p:spPr>
          <a:xfrm>
            <a:off x="407988" y="2988000"/>
            <a:ext cx="5400000" cy="2988000"/>
          </a:xfrm>
        </p:spPr>
        <p:txBody>
          <a:bodyPr/>
          <a:lstStyle>
            <a:lvl1pPr marL="750" indent="0">
              <a:buNone/>
              <a:defRPr>
                <a:solidFill>
                  <a:schemeClr val="tx1"/>
                </a:solidFill>
              </a:defRPr>
            </a:lvl1pPr>
          </a:lstStyle>
          <a:p>
            <a:r>
              <a:rPr lang="en-US"/>
              <a:t>Click icon to add chart</a:t>
            </a:r>
            <a:endParaRPr lang="en-GB"/>
          </a:p>
        </p:txBody>
      </p:sp>
      <p:sp>
        <p:nvSpPr>
          <p:cNvPr id="11" name="Chart Placeholder 8">
            <a:extLst>
              <a:ext uri="{FF2B5EF4-FFF2-40B4-BE49-F238E27FC236}">
                <a16:creationId xmlns:a16="http://schemas.microsoft.com/office/drawing/2014/main" id="{B54D2430-5E30-4831-9D2C-A3ABFEB23AE3}"/>
              </a:ext>
            </a:extLst>
          </p:cNvPr>
          <p:cNvSpPr>
            <a:spLocks noGrp="1"/>
          </p:cNvSpPr>
          <p:nvPr>
            <p:ph type="chart" sz="quarter" idx="13"/>
          </p:nvPr>
        </p:nvSpPr>
        <p:spPr>
          <a:xfrm>
            <a:off x="6360000" y="2988000"/>
            <a:ext cx="5400000" cy="2988000"/>
          </a:xfrm>
        </p:spPr>
        <p:txBody>
          <a:bodyPr/>
          <a:lstStyle>
            <a:lvl1pPr marL="750" indent="0">
              <a:buNone/>
              <a:defRPr>
                <a:solidFill>
                  <a:schemeClr val="tx1"/>
                </a:solidFill>
              </a:defRPr>
            </a:lvl1pPr>
          </a:lstStyle>
          <a:p>
            <a:r>
              <a:rPr lang="en-US"/>
              <a:t>Click icon to add chart</a:t>
            </a:r>
            <a:endParaRPr lang="en-GB"/>
          </a:p>
        </p:txBody>
      </p:sp>
      <p:sp>
        <p:nvSpPr>
          <p:cNvPr id="15" name="Rectangle 6">
            <a:extLst>
              <a:ext uri="{FF2B5EF4-FFF2-40B4-BE49-F238E27FC236}">
                <a16:creationId xmlns:a16="http://schemas.microsoft.com/office/drawing/2014/main" id="{2C232D2C-F4B9-45D5-AD68-A4F184191889}"/>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a:t>
            </a:fld>
            <a:endParaRPr lang="en-GB"/>
          </a:p>
        </p:txBody>
      </p:sp>
      <p:sp>
        <p:nvSpPr>
          <p:cNvPr id="16" name="Rectangle 5">
            <a:extLst>
              <a:ext uri="{FF2B5EF4-FFF2-40B4-BE49-F238E27FC236}">
                <a16:creationId xmlns:a16="http://schemas.microsoft.com/office/drawing/2014/main" id="{96571FD5-A86C-4B93-BC84-347668B986A6}"/>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7" name="Date Placeholder 3">
            <a:extLst>
              <a:ext uri="{FF2B5EF4-FFF2-40B4-BE49-F238E27FC236}">
                <a16:creationId xmlns:a16="http://schemas.microsoft.com/office/drawing/2014/main" id="{CBBF4B1A-5C5F-4934-A0FE-ABF3029C3B30}"/>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30/03/2021</a:t>
            </a:fld>
            <a:endParaRPr lang="en-GB"/>
          </a:p>
        </p:txBody>
      </p:sp>
      <p:sp>
        <p:nvSpPr>
          <p:cNvPr id="18" name="Text Placeholder 9">
            <a:extLst>
              <a:ext uri="{FF2B5EF4-FFF2-40B4-BE49-F238E27FC236}">
                <a16:creationId xmlns:a16="http://schemas.microsoft.com/office/drawing/2014/main" id="{1B1298EA-1A8A-421A-ADF8-4B3B62D89A29}"/>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spTree>
    <p:extLst>
      <p:ext uri="{BB962C8B-B14F-4D97-AF65-F5344CB8AC3E}">
        <p14:creationId xmlns:p14="http://schemas.microsoft.com/office/powerpoint/2010/main" val="3206240020"/>
      </p:ext>
    </p:extLst>
  </p:cSld>
  <p:clrMapOvr>
    <a:masterClrMapping/>
  </p:clrMapOvr>
  <p:extLst>
    <p:ext uri="{DCECCB84-F9BA-43D5-87BE-67443E8EF086}">
      <p15:sldGuideLst xmlns:p15="http://schemas.microsoft.com/office/powerpoint/2012/main">
        <p15:guide id="1" orient="horz" pos="799" userDrawn="1">
          <p15:clr>
            <a:srgbClr val="FBAE40"/>
          </p15:clr>
        </p15:guide>
        <p15:guide id="2" orient="horz" pos="3770" userDrawn="1">
          <p15:clr>
            <a:srgbClr val="FBAE40"/>
          </p15:clr>
        </p15:guide>
        <p15:guide id="3" pos="257" userDrawn="1">
          <p15:clr>
            <a:srgbClr val="FBAE40"/>
          </p15:clr>
        </p15:guide>
        <p15:guide id="4" pos="7423"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wo-line Title, Text &amp; Two Tables">
    <p:spTree>
      <p:nvGrpSpPr>
        <p:cNvPr id="1" name=""/>
        <p:cNvGrpSpPr/>
        <p:nvPr/>
      </p:nvGrpSpPr>
      <p:grpSpPr>
        <a:xfrm>
          <a:off x="0" y="0"/>
          <a:ext cx="0" cy="0"/>
          <a:chOff x="0" y="0"/>
          <a:chExt cx="0" cy="0"/>
        </a:xfrm>
      </p:grpSpPr>
      <p:sp>
        <p:nvSpPr>
          <p:cNvPr id="2" name="Title 1"/>
          <p:cNvSpPr>
            <a:spLocks noGrp="1"/>
          </p:cNvSpPr>
          <p:nvPr>
            <p:ph type="title"/>
          </p:nvPr>
        </p:nvSpPr>
        <p:spPr>
          <a:xfrm>
            <a:off x="407988" y="360000"/>
            <a:ext cx="11352012" cy="684000"/>
          </a:xfrm>
        </p:spPr>
        <p:txBody>
          <a:bodyPr/>
          <a:lstStyle/>
          <a:p>
            <a:r>
              <a:rPr lang="en-US"/>
              <a:t>Click to edit Master title style</a:t>
            </a:r>
          </a:p>
        </p:txBody>
      </p:sp>
      <p:sp>
        <p:nvSpPr>
          <p:cNvPr id="3" name="Content Placeholder 2"/>
          <p:cNvSpPr>
            <a:spLocks noGrp="1"/>
          </p:cNvSpPr>
          <p:nvPr>
            <p:ph idx="1"/>
          </p:nvPr>
        </p:nvSpPr>
        <p:spPr>
          <a:xfrm>
            <a:off x="407988" y="1260000"/>
            <a:ext cx="11352012" cy="162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able Placeholder 5">
            <a:extLst>
              <a:ext uri="{FF2B5EF4-FFF2-40B4-BE49-F238E27FC236}">
                <a16:creationId xmlns:a16="http://schemas.microsoft.com/office/drawing/2014/main" id="{FBEFD6C2-91B4-4CD4-9A79-D05CB40D8D0D}"/>
              </a:ext>
            </a:extLst>
          </p:cNvPr>
          <p:cNvSpPr>
            <a:spLocks noGrp="1"/>
          </p:cNvSpPr>
          <p:nvPr>
            <p:ph type="tbl" sz="quarter" idx="12"/>
          </p:nvPr>
        </p:nvSpPr>
        <p:spPr>
          <a:xfrm>
            <a:off x="407988" y="2988000"/>
            <a:ext cx="5400000" cy="2988000"/>
          </a:xfrm>
        </p:spPr>
        <p:txBody>
          <a:bodyPr/>
          <a:lstStyle>
            <a:lvl1pPr marL="750" indent="0">
              <a:buNone/>
              <a:defRPr>
                <a:solidFill>
                  <a:schemeClr val="tx1"/>
                </a:solidFill>
              </a:defRPr>
            </a:lvl1pPr>
          </a:lstStyle>
          <a:p>
            <a:r>
              <a:rPr lang="en-US"/>
              <a:t>Click icon to add table</a:t>
            </a:r>
            <a:endParaRPr lang="en-GB"/>
          </a:p>
        </p:txBody>
      </p:sp>
      <p:sp>
        <p:nvSpPr>
          <p:cNvPr id="9" name="Table Placeholder 5">
            <a:extLst>
              <a:ext uri="{FF2B5EF4-FFF2-40B4-BE49-F238E27FC236}">
                <a16:creationId xmlns:a16="http://schemas.microsoft.com/office/drawing/2014/main" id="{FF7CB893-ACDD-4BB0-BC38-42EE020F3CA8}"/>
              </a:ext>
            </a:extLst>
          </p:cNvPr>
          <p:cNvSpPr>
            <a:spLocks noGrp="1"/>
          </p:cNvSpPr>
          <p:nvPr>
            <p:ph type="tbl" sz="quarter" idx="13"/>
          </p:nvPr>
        </p:nvSpPr>
        <p:spPr>
          <a:xfrm>
            <a:off x="6360000" y="2988000"/>
            <a:ext cx="5400000" cy="2988000"/>
          </a:xfrm>
        </p:spPr>
        <p:txBody>
          <a:bodyPr/>
          <a:lstStyle>
            <a:lvl1pPr marL="750" indent="0">
              <a:buNone/>
              <a:defRPr>
                <a:solidFill>
                  <a:schemeClr val="tx1"/>
                </a:solidFill>
              </a:defRPr>
            </a:lvl1pPr>
          </a:lstStyle>
          <a:p>
            <a:r>
              <a:rPr lang="en-US"/>
              <a:t>Click icon to add table</a:t>
            </a:r>
            <a:endParaRPr lang="en-GB"/>
          </a:p>
        </p:txBody>
      </p:sp>
      <p:cxnSp>
        <p:nvCxnSpPr>
          <p:cNvPr id="11" name="Straight Connector 10">
            <a:extLst>
              <a:ext uri="{FF2B5EF4-FFF2-40B4-BE49-F238E27FC236}">
                <a16:creationId xmlns:a16="http://schemas.microsoft.com/office/drawing/2014/main" id="{BDAE4EC9-2B18-4720-916C-D97BA74C2511}"/>
              </a:ext>
            </a:extLst>
          </p:cNvPr>
          <p:cNvCxnSpPr>
            <a:cxnSpLocks/>
          </p:cNvCxnSpPr>
          <p:nvPr userDrawn="1"/>
        </p:nvCxnSpPr>
        <p:spPr bwMode="auto">
          <a:xfrm>
            <a:off x="407988" y="1116000"/>
            <a:ext cx="11352012" cy="0"/>
          </a:xfrm>
          <a:prstGeom prst="line">
            <a:avLst/>
          </a:prstGeom>
          <a:solidFill>
            <a:schemeClr val="bg1"/>
          </a:solidFill>
          <a:ln w="12700" cap="flat" cmpd="sng" algn="ctr">
            <a:solidFill>
              <a:srgbClr val="FF3700"/>
            </a:solidFill>
            <a:prstDash val="solid"/>
            <a:round/>
            <a:headEnd type="none" w="med" len="med"/>
            <a:tailEnd type="none" w="med" len="med"/>
          </a:ln>
          <a:effectLst/>
        </p:spPr>
      </p:cxnSp>
      <p:sp>
        <p:nvSpPr>
          <p:cNvPr id="16" name="Rectangle 6">
            <a:extLst>
              <a:ext uri="{FF2B5EF4-FFF2-40B4-BE49-F238E27FC236}">
                <a16:creationId xmlns:a16="http://schemas.microsoft.com/office/drawing/2014/main" id="{7FD265D2-2064-42AD-838B-312D03F08D0A}"/>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a:t>
            </a:fld>
            <a:endParaRPr lang="en-GB"/>
          </a:p>
        </p:txBody>
      </p:sp>
      <p:sp>
        <p:nvSpPr>
          <p:cNvPr id="18" name="Rectangle 5">
            <a:extLst>
              <a:ext uri="{FF2B5EF4-FFF2-40B4-BE49-F238E27FC236}">
                <a16:creationId xmlns:a16="http://schemas.microsoft.com/office/drawing/2014/main" id="{7EE3BA67-9DF6-413F-A0AA-4A4C9D1C0007}"/>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9" name="Date Placeholder 3">
            <a:extLst>
              <a:ext uri="{FF2B5EF4-FFF2-40B4-BE49-F238E27FC236}">
                <a16:creationId xmlns:a16="http://schemas.microsoft.com/office/drawing/2014/main" id="{3BE80059-ABCE-424A-BF38-C05EF8156A15}"/>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30/03/2021</a:t>
            </a:fld>
            <a:endParaRPr lang="en-GB"/>
          </a:p>
        </p:txBody>
      </p:sp>
      <p:sp>
        <p:nvSpPr>
          <p:cNvPr id="20" name="Text Placeholder 9">
            <a:extLst>
              <a:ext uri="{FF2B5EF4-FFF2-40B4-BE49-F238E27FC236}">
                <a16:creationId xmlns:a16="http://schemas.microsoft.com/office/drawing/2014/main" id="{A6F15A15-85CC-4E13-B353-9FE46651D75B}"/>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pic>
        <p:nvPicPr>
          <p:cNvPr id="12" name="Picture 11">
            <a:extLst>
              <a:ext uri="{FF2B5EF4-FFF2-40B4-BE49-F238E27FC236}">
                <a16:creationId xmlns:a16="http://schemas.microsoft.com/office/drawing/2014/main" id="{E34896EB-08B5-4B92-AC68-0604B8A6F0C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493" t="13913" r="7527" b="26520"/>
          <a:stretch/>
        </p:blipFill>
        <p:spPr>
          <a:xfrm>
            <a:off x="10759325" y="6129529"/>
            <a:ext cx="1209712" cy="525600"/>
          </a:xfrm>
          <a:prstGeom prst="rect">
            <a:avLst/>
          </a:prstGeom>
        </p:spPr>
      </p:pic>
    </p:spTree>
    <p:extLst>
      <p:ext uri="{BB962C8B-B14F-4D97-AF65-F5344CB8AC3E}">
        <p14:creationId xmlns:p14="http://schemas.microsoft.com/office/powerpoint/2010/main" val="1487603360"/>
      </p:ext>
    </p:extLst>
  </p:cSld>
  <p:clrMapOvr>
    <a:masterClrMapping/>
  </p:clrMapOvr>
  <p:extLst>
    <p:ext uri="{DCECCB84-F9BA-43D5-87BE-67443E8EF086}">
      <p15:sldGuideLst xmlns:p15="http://schemas.microsoft.com/office/powerpoint/2012/main">
        <p15:guide id="1" orient="horz" pos="799" userDrawn="1">
          <p15:clr>
            <a:srgbClr val="FBAE40"/>
          </p15:clr>
        </p15:guide>
        <p15:guide id="2" orient="horz" pos="3770" userDrawn="1">
          <p15:clr>
            <a:srgbClr val="FBAE40"/>
          </p15:clr>
        </p15:guide>
        <p15:guide id="3" pos="257" userDrawn="1">
          <p15:clr>
            <a:srgbClr val="FBAE40"/>
          </p15:clr>
        </p15:guide>
        <p15:guide id="4" pos="7423"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wo-line Title, Text &amp; Two Charts">
    <p:spTree>
      <p:nvGrpSpPr>
        <p:cNvPr id="1" name=""/>
        <p:cNvGrpSpPr/>
        <p:nvPr/>
      </p:nvGrpSpPr>
      <p:grpSpPr>
        <a:xfrm>
          <a:off x="0" y="0"/>
          <a:ext cx="0" cy="0"/>
          <a:chOff x="0" y="0"/>
          <a:chExt cx="0" cy="0"/>
        </a:xfrm>
      </p:grpSpPr>
      <p:sp>
        <p:nvSpPr>
          <p:cNvPr id="2" name="Title 1"/>
          <p:cNvSpPr>
            <a:spLocks noGrp="1"/>
          </p:cNvSpPr>
          <p:nvPr>
            <p:ph type="title"/>
          </p:nvPr>
        </p:nvSpPr>
        <p:spPr>
          <a:xfrm>
            <a:off x="407988" y="360000"/>
            <a:ext cx="11352012" cy="684000"/>
          </a:xfrm>
        </p:spPr>
        <p:txBody>
          <a:bodyPr/>
          <a:lstStyle/>
          <a:p>
            <a:r>
              <a:rPr lang="en-US"/>
              <a:t>Click to edit Master title style</a:t>
            </a:r>
          </a:p>
        </p:txBody>
      </p:sp>
      <p:sp>
        <p:nvSpPr>
          <p:cNvPr id="3" name="Content Placeholder 2"/>
          <p:cNvSpPr>
            <a:spLocks noGrp="1"/>
          </p:cNvSpPr>
          <p:nvPr>
            <p:ph idx="1"/>
          </p:nvPr>
        </p:nvSpPr>
        <p:spPr>
          <a:xfrm>
            <a:off x="407988" y="1260000"/>
            <a:ext cx="11352012" cy="162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hart Placeholder 8">
            <a:extLst>
              <a:ext uri="{FF2B5EF4-FFF2-40B4-BE49-F238E27FC236}">
                <a16:creationId xmlns:a16="http://schemas.microsoft.com/office/drawing/2014/main" id="{339FEA5C-F0F7-4DC8-A3CB-4F59CD62336D}"/>
              </a:ext>
            </a:extLst>
          </p:cNvPr>
          <p:cNvSpPr>
            <a:spLocks noGrp="1"/>
          </p:cNvSpPr>
          <p:nvPr>
            <p:ph type="chart" sz="quarter" idx="12"/>
          </p:nvPr>
        </p:nvSpPr>
        <p:spPr>
          <a:xfrm>
            <a:off x="407988" y="2988000"/>
            <a:ext cx="5400000" cy="2988000"/>
          </a:xfrm>
        </p:spPr>
        <p:txBody>
          <a:bodyPr/>
          <a:lstStyle>
            <a:lvl1pPr marL="750" indent="0">
              <a:buNone/>
              <a:defRPr>
                <a:solidFill>
                  <a:schemeClr val="tx1"/>
                </a:solidFill>
              </a:defRPr>
            </a:lvl1pPr>
          </a:lstStyle>
          <a:p>
            <a:r>
              <a:rPr lang="en-US"/>
              <a:t>Click icon to add chart</a:t>
            </a:r>
            <a:endParaRPr lang="en-GB"/>
          </a:p>
        </p:txBody>
      </p:sp>
      <p:sp>
        <p:nvSpPr>
          <p:cNvPr id="11" name="Chart Placeholder 8">
            <a:extLst>
              <a:ext uri="{FF2B5EF4-FFF2-40B4-BE49-F238E27FC236}">
                <a16:creationId xmlns:a16="http://schemas.microsoft.com/office/drawing/2014/main" id="{B54D2430-5E30-4831-9D2C-A3ABFEB23AE3}"/>
              </a:ext>
            </a:extLst>
          </p:cNvPr>
          <p:cNvSpPr>
            <a:spLocks noGrp="1"/>
          </p:cNvSpPr>
          <p:nvPr>
            <p:ph type="chart" sz="quarter" idx="13"/>
          </p:nvPr>
        </p:nvSpPr>
        <p:spPr>
          <a:xfrm>
            <a:off x="6360000" y="2988000"/>
            <a:ext cx="5400000" cy="2988000"/>
          </a:xfrm>
        </p:spPr>
        <p:txBody>
          <a:bodyPr/>
          <a:lstStyle>
            <a:lvl1pPr marL="750" indent="0">
              <a:buNone/>
              <a:defRPr>
                <a:solidFill>
                  <a:schemeClr val="tx1"/>
                </a:solidFill>
              </a:defRPr>
            </a:lvl1pPr>
          </a:lstStyle>
          <a:p>
            <a:r>
              <a:rPr lang="en-US"/>
              <a:t>Click icon to add chart</a:t>
            </a:r>
            <a:endParaRPr lang="en-GB"/>
          </a:p>
        </p:txBody>
      </p:sp>
      <p:cxnSp>
        <p:nvCxnSpPr>
          <p:cNvPr id="12" name="Straight Connector 11">
            <a:extLst>
              <a:ext uri="{FF2B5EF4-FFF2-40B4-BE49-F238E27FC236}">
                <a16:creationId xmlns:a16="http://schemas.microsoft.com/office/drawing/2014/main" id="{B538B40E-0CA9-4641-B535-EAFAA3D5EC08}"/>
              </a:ext>
            </a:extLst>
          </p:cNvPr>
          <p:cNvCxnSpPr>
            <a:cxnSpLocks/>
          </p:cNvCxnSpPr>
          <p:nvPr userDrawn="1"/>
        </p:nvCxnSpPr>
        <p:spPr bwMode="auto">
          <a:xfrm>
            <a:off x="407988" y="1116000"/>
            <a:ext cx="11352012" cy="0"/>
          </a:xfrm>
          <a:prstGeom prst="line">
            <a:avLst/>
          </a:prstGeom>
          <a:solidFill>
            <a:schemeClr val="bg1"/>
          </a:solidFill>
          <a:ln w="12700" cap="flat" cmpd="sng" algn="ctr">
            <a:solidFill>
              <a:srgbClr val="FF3700"/>
            </a:solidFill>
            <a:prstDash val="solid"/>
            <a:round/>
            <a:headEnd type="none" w="med" len="med"/>
            <a:tailEnd type="none" w="med" len="med"/>
          </a:ln>
          <a:effectLst/>
        </p:spPr>
      </p:cxnSp>
      <p:sp>
        <p:nvSpPr>
          <p:cNvPr id="13" name="Rectangle 6">
            <a:extLst>
              <a:ext uri="{FF2B5EF4-FFF2-40B4-BE49-F238E27FC236}">
                <a16:creationId xmlns:a16="http://schemas.microsoft.com/office/drawing/2014/main" id="{3D647285-0A70-4B0F-A4C8-541863FDE5C2}"/>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a:t>
            </a:fld>
            <a:endParaRPr lang="en-GB"/>
          </a:p>
        </p:txBody>
      </p:sp>
      <p:sp>
        <p:nvSpPr>
          <p:cNvPr id="17" name="Rectangle 5">
            <a:extLst>
              <a:ext uri="{FF2B5EF4-FFF2-40B4-BE49-F238E27FC236}">
                <a16:creationId xmlns:a16="http://schemas.microsoft.com/office/drawing/2014/main" id="{77D9EE39-E56E-4D83-99EB-1D9D8F3A4220}"/>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9" name="Date Placeholder 3">
            <a:extLst>
              <a:ext uri="{FF2B5EF4-FFF2-40B4-BE49-F238E27FC236}">
                <a16:creationId xmlns:a16="http://schemas.microsoft.com/office/drawing/2014/main" id="{DB70ECA8-6881-4CCD-BC17-AE4B79470A8E}"/>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30/03/2021</a:t>
            </a:fld>
            <a:endParaRPr lang="en-GB"/>
          </a:p>
        </p:txBody>
      </p:sp>
      <p:sp>
        <p:nvSpPr>
          <p:cNvPr id="20" name="Text Placeholder 9">
            <a:extLst>
              <a:ext uri="{FF2B5EF4-FFF2-40B4-BE49-F238E27FC236}">
                <a16:creationId xmlns:a16="http://schemas.microsoft.com/office/drawing/2014/main" id="{80CB13F6-764A-438F-9B1A-92E4A83D0B70}"/>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pic>
        <p:nvPicPr>
          <p:cNvPr id="14" name="Picture 13">
            <a:extLst>
              <a:ext uri="{FF2B5EF4-FFF2-40B4-BE49-F238E27FC236}">
                <a16:creationId xmlns:a16="http://schemas.microsoft.com/office/drawing/2014/main" id="{63311A3D-AAB4-4E30-A549-9A9268A4EF4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493" t="13913" r="7527" b="26520"/>
          <a:stretch/>
        </p:blipFill>
        <p:spPr>
          <a:xfrm>
            <a:off x="10759325" y="6129529"/>
            <a:ext cx="1209712" cy="525600"/>
          </a:xfrm>
          <a:prstGeom prst="rect">
            <a:avLst/>
          </a:prstGeom>
        </p:spPr>
      </p:pic>
    </p:spTree>
    <p:extLst>
      <p:ext uri="{BB962C8B-B14F-4D97-AF65-F5344CB8AC3E}">
        <p14:creationId xmlns:p14="http://schemas.microsoft.com/office/powerpoint/2010/main" val="1761742798"/>
      </p:ext>
    </p:extLst>
  </p:cSld>
  <p:clrMapOvr>
    <a:masterClrMapping/>
  </p:clrMapOvr>
  <p:extLst>
    <p:ext uri="{DCECCB84-F9BA-43D5-87BE-67443E8EF086}">
      <p15:sldGuideLst xmlns:p15="http://schemas.microsoft.com/office/powerpoint/2012/main">
        <p15:guide id="1" pos="257" userDrawn="1">
          <p15:clr>
            <a:srgbClr val="FBAE40"/>
          </p15:clr>
        </p15:guide>
        <p15:guide id="2" pos="7423" userDrawn="1">
          <p15:clr>
            <a:srgbClr val="FBAE40"/>
          </p15:clr>
        </p15:guide>
        <p15:guide id="3" orient="horz" pos="799" userDrawn="1">
          <p15:clr>
            <a:srgbClr val="FBAE40"/>
          </p15:clr>
        </p15:guide>
        <p15:guide id="4" orient="horz" pos="377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Rectangle 6">
            <a:extLst>
              <a:ext uri="{FF2B5EF4-FFF2-40B4-BE49-F238E27FC236}">
                <a16:creationId xmlns:a16="http://schemas.microsoft.com/office/drawing/2014/main" id="{B3EF3E35-7BAC-4DAC-BF73-B39646774A9D}"/>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a:t>
            </a:fld>
            <a:endParaRPr lang="en-GB"/>
          </a:p>
        </p:txBody>
      </p:sp>
      <p:sp>
        <p:nvSpPr>
          <p:cNvPr id="11" name="Rectangle 5">
            <a:extLst>
              <a:ext uri="{FF2B5EF4-FFF2-40B4-BE49-F238E27FC236}">
                <a16:creationId xmlns:a16="http://schemas.microsoft.com/office/drawing/2014/main" id="{4E0521D8-6A60-4405-94E6-87B45B43D5AB}"/>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2" name="Date Placeholder 3">
            <a:extLst>
              <a:ext uri="{FF2B5EF4-FFF2-40B4-BE49-F238E27FC236}">
                <a16:creationId xmlns:a16="http://schemas.microsoft.com/office/drawing/2014/main" id="{4F3790A2-3ED4-476F-AF15-FF864ED22813}"/>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30/03/2021</a:t>
            </a:fld>
            <a:endParaRPr lang="en-GB"/>
          </a:p>
        </p:txBody>
      </p:sp>
      <p:sp>
        <p:nvSpPr>
          <p:cNvPr id="13" name="Text Placeholder 9">
            <a:extLst>
              <a:ext uri="{FF2B5EF4-FFF2-40B4-BE49-F238E27FC236}">
                <a16:creationId xmlns:a16="http://schemas.microsoft.com/office/drawing/2014/main" id="{9495B5C2-4F1F-4340-BBFC-A2FFB911E386}"/>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spTree>
    <p:extLst>
      <p:ext uri="{BB962C8B-B14F-4D97-AF65-F5344CB8AC3E}">
        <p14:creationId xmlns:p14="http://schemas.microsoft.com/office/powerpoint/2010/main" val="963155912"/>
      </p:ext>
    </p:extLst>
  </p:cSld>
  <p:clrMapOvr>
    <a:masterClrMapping/>
  </p:clrMapOvr>
  <p:extLst>
    <p:ext uri="{DCECCB84-F9BA-43D5-87BE-67443E8EF086}">
      <p15:sldGuideLst xmlns:p15="http://schemas.microsoft.com/office/powerpoint/2012/main">
        <p15:guide id="1" pos="257" userDrawn="1">
          <p15:clr>
            <a:srgbClr val="FBAE40"/>
          </p15:clr>
        </p15:guide>
        <p15:guide id="2" pos="7423" userDrawn="1">
          <p15:clr>
            <a:srgbClr val="FBAE40"/>
          </p15:clr>
        </p15:guide>
        <p15:guide id="3" orient="horz" pos="799" userDrawn="1">
          <p15:clr>
            <a:srgbClr val="FBAE40"/>
          </p15:clr>
        </p15:guide>
        <p15:guide id="4" orient="horz" pos="377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wo-line Title Only">
    <p:spTree>
      <p:nvGrpSpPr>
        <p:cNvPr id="1" name=""/>
        <p:cNvGrpSpPr/>
        <p:nvPr/>
      </p:nvGrpSpPr>
      <p:grpSpPr>
        <a:xfrm>
          <a:off x="0" y="0"/>
          <a:ext cx="0" cy="0"/>
          <a:chOff x="0" y="0"/>
          <a:chExt cx="0" cy="0"/>
        </a:xfrm>
      </p:grpSpPr>
      <p:sp>
        <p:nvSpPr>
          <p:cNvPr id="2" name="Title 1"/>
          <p:cNvSpPr>
            <a:spLocks noGrp="1"/>
          </p:cNvSpPr>
          <p:nvPr>
            <p:ph type="title"/>
          </p:nvPr>
        </p:nvSpPr>
        <p:spPr>
          <a:xfrm>
            <a:off x="407988" y="360000"/>
            <a:ext cx="11352012" cy="684000"/>
          </a:xfrm>
        </p:spPr>
        <p:txBody>
          <a:bodyPr/>
          <a:lstStyle/>
          <a:p>
            <a:r>
              <a:rPr lang="en-US"/>
              <a:t>Click to edit Master title style</a:t>
            </a:r>
          </a:p>
        </p:txBody>
      </p:sp>
      <p:cxnSp>
        <p:nvCxnSpPr>
          <p:cNvPr id="8" name="Straight Connector 7">
            <a:extLst>
              <a:ext uri="{FF2B5EF4-FFF2-40B4-BE49-F238E27FC236}">
                <a16:creationId xmlns:a16="http://schemas.microsoft.com/office/drawing/2014/main" id="{717393B6-4A6C-4AF7-AAE8-A83DEE279971}"/>
              </a:ext>
            </a:extLst>
          </p:cNvPr>
          <p:cNvCxnSpPr>
            <a:cxnSpLocks/>
          </p:cNvCxnSpPr>
          <p:nvPr userDrawn="1"/>
        </p:nvCxnSpPr>
        <p:spPr bwMode="auto">
          <a:xfrm>
            <a:off x="407988" y="1116000"/>
            <a:ext cx="11352012" cy="0"/>
          </a:xfrm>
          <a:prstGeom prst="line">
            <a:avLst/>
          </a:prstGeom>
          <a:solidFill>
            <a:schemeClr val="bg1"/>
          </a:solidFill>
          <a:ln w="12700" cap="flat" cmpd="sng" algn="ctr">
            <a:solidFill>
              <a:srgbClr val="FF3700"/>
            </a:solidFill>
            <a:prstDash val="solid"/>
            <a:round/>
            <a:headEnd type="none" w="med" len="med"/>
            <a:tailEnd type="none" w="med" len="med"/>
          </a:ln>
          <a:effectLst/>
        </p:spPr>
      </p:cxnSp>
      <p:sp>
        <p:nvSpPr>
          <p:cNvPr id="9" name="Rectangle 6">
            <a:extLst>
              <a:ext uri="{FF2B5EF4-FFF2-40B4-BE49-F238E27FC236}">
                <a16:creationId xmlns:a16="http://schemas.microsoft.com/office/drawing/2014/main" id="{00D8D745-A917-4544-B52C-C167B938FC8F}"/>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a:t>
            </a:fld>
            <a:endParaRPr lang="en-GB"/>
          </a:p>
        </p:txBody>
      </p:sp>
      <p:sp>
        <p:nvSpPr>
          <p:cNvPr id="10" name="Rectangle 5">
            <a:extLst>
              <a:ext uri="{FF2B5EF4-FFF2-40B4-BE49-F238E27FC236}">
                <a16:creationId xmlns:a16="http://schemas.microsoft.com/office/drawing/2014/main" id="{18736158-736B-4C99-AE3E-5DE67DF6BB4E}"/>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1" name="Date Placeholder 3">
            <a:extLst>
              <a:ext uri="{FF2B5EF4-FFF2-40B4-BE49-F238E27FC236}">
                <a16:creationId xmlns:a16="http://schemas.microsoft.com/office/drawing/2014/main" id="{5B403315-6CB3-4D1B-932F-9111D4E0AC14}"/>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30/03/2021</a:t>
            </a:fld>
            <a:endParaRPr lang="en-GB"/>
          </a:p>
        </p:txBody>
      </p:sp>
      <p:sp>
        <p:nvSpPr>
          <p:cNvPr id="15" name="Text Placeholder 9">
            <a:extLst>
              <a:ext uri="{FF2B5EF4-FFF2-40B4-BE49-F238E27FC236}">
                <a16:creationId xmlns:a16="http://schemas.microsoft.com/office/drawing/2014/main" id="{D166C976-4845-4027-A681-CA148561ECC0}"/>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pic>
        <p:nvPicPr>
          <p:cNvPr id="12" name="Picture 11">
            <a:extLst>
              <a:ext uri="{FF2B5EF4-FFF2-40B4-BE49-F238E27FC236}">
                <a16:creationId xmlns:a16="http://schemas.microsoft.com/office/drawing/2014/main" id="{D0265565-0FCB-497B-A8F2-D7772FBF1ED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493" t="13913" r="7527" b="26520"/>
          <a:stretch/>
        </p:blipFill>
        <p:spPr>
          <a:xfrm>
            <a:off x="10759325" y="6129529"/>
            <a:ext cx="1209712" cy="525600"/>
          </a:xfrm>
          <a:prstGeom prst="rect">
            <a:avLst/>
          </a:prstGeom>
        </p:spPr>
      </p:pic>
    </p:spTree>
    <p:extLst>
      <p:ext uri="{BB962C8B-B14F-4D97-AF65-F5344CB8AC3E}">
        <p14:creationId xmlns:p14="http://schemas.microsoft.com/office/powerpoint/2010/main" val="1921166455"/>
      </p:ext>
    </p:extLst>
  </p:cSld>
  <p:clrMapOvr>
    <a:masterClrMapping/>
  </p:clrMapOvr>
  <p:extLst>
    <p:ext uri="{DCECCB84-F9BA-43D5-87BE-67443E8EF086}">
      <p15:sldGuideLst xmlns:p15="http://schemas.microsoft.com/office/powerpoint/2012/main">
        <p15:guide id="1" pos="257" userDrawn="1">
          <p15:clr>
            <a:srgbClr val="FBAE40"/>
          </p15:clr>
        </p15:guide>
        <p15:guide id="2" pos="7423" userDrawn="1">
          <p15:clr>
            <a:srgbClr val="FBAE40"/>
          </p15:clr>
        </p15:guide>
        <p15:guide id="3" orient="horz" pos="799" userDrawn="1">
          <p15:clr>
            <a:srgbClr val="FBAE40"/>
          </p15:clr>
        </p15:guide>
        <p15:guide id="4" orient="horz" pos="377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wo-line Title &amp; Text">
    <p:spTree>
      <p:nvGrpSpPr>
        <p:cNvPr id="1" name=""/>
        <p:cNvGrpSpPr/>
        <p:nvPr/>
      </p:nvGrpSpPr>
      <p:grpSpPr>
        <a:xfrm>
          <a:off x="0" y="0"/>
          <a:ext cx="0" cy="0"/>
          <a:chOff x="0" y="0"/>
          <a:chExt cx="0" cy="0"/>
        </a:xfrm>
      </p:grpSpPr>
      <p:sp>
        <p:nvSpPr>
          <p:cNvPr id="2" name="Title 1"/>
          <p:cNvSpPr>
            <a:spLocks noGrp="1"/>
          </p:cNvSpPr>
          <p:nvPr>
            <p:ph type="title"/>
          </p:nvPr>
        </p:nvSpPr>
        <p:spPr>
          <a:xfrm>
            <a:off x="407988" y="360000"/>
            <a:ext cx="11352012" cy="684000"/>
          </a:xfrm>
        </p:spPr>
        <p:txBody>
          <a:bodyPr/>
          <a:lstStyle/>
          <a:p>
            <a:r>
              <a:rPr lang="en-US"/>
              <a:t>Click to edit Master title style</a:t>
            </a:r>
          </a:p>
        </p:txBody>
      </p:sp>
      <p:sp>
        <p:nvSpPr>
          <p:cNvPr id="3" name="Content Placeholder 2"/>
          <p:cNvSpPr>
            <a:spLocks noGrp="1"/>
          </p:cNvSpPr>
          <p:nvPr>
            <p:ph idx="1"/>
          </p:nvPr>
        </p:nvSpPr>
        <p:spPr>
          <a:xfrm>
            <a:off x="407988" y="1260000"/>
            <a:ext cx="11352012" cy="410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a:extLst>
              <a:ext uri="{FF2B5EF4-FFF2-40B4-BE49-F238E27FC236}">
                <a16:creationId xmlns:a16="http://schemas.microsoft.com/office/drawing/2014/main" id="{ABBF0CE7-A085-443A-932B-4E9C6B607C3A}"/>
              </a:ext>
            </a:extLst>
          </p:cNvPr>
          <p:cNvCxnSpPr>
            <a:cxnSpLocks/>
          </p:cNvCxnSpPr>
          <p:nvPr userDrawn="1"/>
        </p:nvCxnSpPr>
        <p:spPr bwMode="auto">
          <a:xfrm>
            <a:off x="407988" y="1116000"/>
            <a:ext cx="11352012" cy="0"/>
          </a:xfrm>
          <a:prstGeom prst="line">
            <a:avLst/>
          </a:prstGeom>
          <a:solidFill>
            <a:schemeClr val="bg1"/>
          </a:solidFill>
          <a:ln w="12700" cap="flat" cmpd="sng" algn="ctr">
            <a:solidFill>
              <a:srgbClr val="FF3700"/>
            </a:solidFill>
            <a:prstDash val="solid"/>
            <a:round/>
            <a:headEnd type="none" w="med" len="med"/>
            <a:tailEnd type="none" w="med" len="med"/>
          </a:ln>
          <a:effectLst/>
        </p:spPr>
      </p:cxnSp>
      <p:sp>
        <p:nvSpPr>
          <p:cNvPr id="12" name="Rectangle 6">
            <a:extLst>
              <a:ext uri="{FF2B5EF4-FFF2-40B4-BE49-F238E27FC236}">
                <a16:creationId xmlns:a16="http://schemas.microsoft.com/office/drawing/2014/main" id="{5703CFA7-A538-4501-859A-21256EBD78A6}"/>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a:t>
            </a:fld>
            <a:endParaRPr lang="en-GB"/>
          </a:p>
        </p:txBody>
      </p:sp>
      <p:sp>
        <p:nvSpPr>
          <p:cNvPr id="16" name="Rectangle 5">
            <a:extLst>
              <a:ext uri="{FF2B5EF4-FFF2-40B4-BE49-F238E27FC236}">
                <a16:creationId xmlns:a16="http://schemas.microsoft.com/office/drawing/2014/main" id="{87C43110-7893-4132-8872-7964F9A4CE7A}"/>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7" name="Date Placeholder 3">
            <a:extLst>
              <a:ext uri="{FF2B5EF4-FFF2-40B4-BE49-F238E27FC236}">
                <a16:creationId xmlns:a16="http://schemas.microsoft.com/office/drawing/2014/main" id="{AA44342B-3089-4622-91B7-14FDB45E49DE}"/>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30/03/2021</a:t>
            </a:fld>
            <a:endParaRPr lang="en-GB"/>
          </a:p>
        </p:txBody>
      </p:sp>
      <p:sp>
        <p:nvSpPr>
          <p:cNvPr id="18" name="Text Placeholder 9">
            <a:extLst>
              <a:ext uri="{FF2B5EF4-FFF2-40B4-BE49-F238E27FC236}">
                <a16:creationId xmlns:a16="http://schemas.microsoft.com/office/drawing/2014/main" id="{36147C7B-85AB-44D4-9329-28BF93323EB3}"/>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pic>
        <p:nvPicPr>
          <p:cNvPr id="10" name="Picture 9">
            <a:extLst>
              <a:ext uri="{FF2B5EF4-FFF2-40B4-BE49-F238E27FC236}">
                <a16:creationId xmlns:a16="http://schemas.microsoft.com/office/drawing/2014/main" id="{B557317F-CD89-4414-8AE8-AE968B7485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493" t="13913" r="7527" b="26520"/>
          <a:stretch/>
        </p:blipFill>
        <p:spPr>
          <a:xfrm>
            <a:off x="10759325" y="6129529"/>
            <a:ext cx="1209712" cy="525600"/>
          </a:xfrm>
          <a:prstGeom prst="rect">
            <a:avLst/>
          </a:prstGeom>
        </p:spPr>
      </p:pic>
    </p:spTree>
    <p:extLst>
      <p:ext uri="{BB962C8B-B14F-4D97-AF65-F5344CB8AC3E}">
        <p14:creationId xmlns:p14="http://schemas.microsoft.com/office/powerpoint/2010/main" val="1362291854"/>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799" userDrawn="1">
          <p15:clr>
            <a:srgbClr val="FBAE40"/>
          </p15:clr>
        </p15:guide>
        <p15:guide id="3" orient="horz" pos="3385" userDrawn="1">
          <p15:clr>
            <a:srgbClr val="FBAE40"/>
          </p15:clr>
        </p15:guide>
        <p15:guide id="4" pos="257" userDrawn="1">
          <p15:clr>
            <a:srgbClr val="FBAE40"/>
          </p15:clr>
        </p15:guide>
        <p15:guide id="5" pos="7423"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919A1E-AF03-4E65-AB90-7B16340F5AF2}"/>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a:t>
            </a:fld>
            <a:endParaRPr lang="en-GB"/>
          </a:p>
        </p:txBody>
      </p:sp>
      <p:sp>
        <p:nvSpPr>
          <p:cNvPr id="8" name="Rectangle 5">
            <a:extLst>
              <a:ext uri="{FF2B5EF4-FFF2-40B4-BE49-F238E27FC236}">
                <a16:creationId xmlns:a16="http://schemas.microsoft.com/office/drawing/2014/main" id="{1D93099D-53F9-451B-BF59-BB728B4000D5}"/>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2" name="Date Placeholder 3">
            <a:extLst>
              <a:ext uri="{FF2B5EF4-FFF2-40B4-BE49-F238E27FC236}">
                <a16:creationId xmlns:a16="http://schemas.microsoft.com/office/drawing/2014/main" id="{ECD7FB87-9E67-43F8-AAED-2A70B27779BC}"/>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30/03/2021</a:t>
            </a:fld>
            <a:endParaRPr lang="en-GB"/>
          </a:p>
        </p:txBody>
      </p:sp>
      <p:sp>
        <p:nvSpPr>
          <p:cNvPr id="14" name="Text Placeholder 9">
            <a:extLst>
              <a:ext uri="{FF2B5EF4-FFF2-40B4-BE49-F238E27FC236}">
                <a16:creationId xmlns:a16="http://schemas.microsoft.com/office/drawing/2014/main" id="{CA67C477-4409-447C-B5B9-D51C1D796850}"/>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pic>
        <p:nvPicPr>
          <p:cNvPr id="9" name="Picture 8">
            <a:extLst>
              <a:ext uri="{FF2B5EF4-FFF2-40B4-BE49-F238E27FC236}">
                <a16:creationId xmlns:a16="http://schemas.microsoft.com/office/drawing/2014/main" id="{8BF429D0-55D9-4BF5-8930-393B0D21524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493" t="13913" r="7527" b="26520"/>
          <a:stretch/>
        </p:blipFill>
        <p:spPr>
          <a:xfrm>
            <a:off x="10759325" y="6129529"/>
            <a:ext cx="1209712" cy="525600"/>
          </a:xfrm>
          <a:prstGeom prst="rect">
            <a:avLst/>
          </a:prstGeom>
        </p:spPr>
      </p:pic>
    </p:spTree>
    <p:extLst>
      <p:ext uri="{BB962C8B-B14F-4D97-AF65-F5344CB8AC3E}">
        <p14:creationId xmlns:p14="http://schemas.microsoft.com/office/powerpoint/2010/main" val="1187362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ong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07988" y="1260000"/>
            <a:ext cx="11352012" cy="47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6">
            <a:extLst>
              <a:ext uri="{FF2B5EF4-FFF2-40B4-BE49-F238E27FC236}">
                <a16:creationId xmlns:a16="http://schemas.microsoft.com/office/drawing/2014/main" id="{81D067FA-704F-4565-BD79-FEDF669F1EFC}"/>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a:t>
            </a:fld>
            <a:endParaRPr lang="en-GB"/>
          </a:p>
        </p:txBody>
      </p:sp>
      <p:sp>
        <p:nvSpPr>
          <p:cNvPr id="13" name="Rectangle 5">
            <a:extLst>
              <a:ext uri="{FF2B5EF4-FFF2-40B4-BE49-F238E27FC236}">
                <a16:creationId xmlns:a16="http://schemas.microsoft.com/office/drawing/2014/main" id="{E393F749-AC7C-4FC3-8474-84925B26C13D}"/>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4" name="Date Placeholder 3">
            <a:extLst>
              <a:ext uri="{FF2B5EF4-FFF2-40B4-BE49-F238E27FC236}">
                <a16:creationId xmlns:a16="http://schemas.microsoft.com/office/drawing/2014/main" id="{CDF99922-1635-4F71-88B4-1E28F3F26AB4}"/>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30/03/2021</a:t>
            </a:fld>
            <a:endParaRPr lang="en-GB"/>
          </a:p>
        </p:txBody>
      </p:sp>
      <p:sp>
        <p:nvSpPr>
          <p:cNvPr id="15" name="Text Placeholder 9">
            <a:extLst>
              <a:ext uri="{FF2B5EF4-FFF2-40B4-BE49-F238E27FC236}">
                <a16:creationId xmlns:a16="http://schemas.microsoft.com/office/drawing/2014/main" id="{DC82022E-CCEB-4FA5-8A53-474D54250422}"/>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spTree>
    <p:extLst>
      <p:ext uri="{BB962C8B-B14F-4D97-AF65-F5344CB8AC3E}">
        <p14:creationId xmlns:p14="http://schemas.microsoft.com/office/powerpoint/2010/main" val="1318881440"/>
      </p:ext>
    </p:extLst>
  </p:cSld>
  <p:clrMapOvr>
    <a:masterClrMapping/>
  </p:clrMapOvr>
  <p:extLst>
    <p:ext uri="{DCECCB84-F9BA-43D5-87BE-67443E8EF086}">
      <p15:sldGuideLst xmlns:p15="http://schemas.microsoft.com/office/powerpoint/2012/main">
        <p15:guide id="1" pos="7423" userDrawn="1">
          <p15:clr>
            <a:srgbClr val="FBAE40"/>
          </p15:clr>
        </p15:guide>
        <p15:guide id="2" orient="horz" pos="799" userDrawn="1">
          <p15:clr>
            <a:srgbClr val="FBAE40"/>
          </p15:clr>
        </p15:guide>
        <p15:guide id="3" orient="horz" pos="3793" userDrawn="1">
          <p15:clr>
            <a:srgbClr val="FBAE40"/>
          </p15:clr>
        </p15:guide>
        <p15:guide id="4" pos="257"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line Title &amp; Longer Text">
    <p:spTree>
      <p:nvGrpSpPr>
        <p:cNvPr id="1" name=""/>
        <p:cNvGrpSpPr/>
        <p:nvPr/>
      </p:nvGrpSpPr>
      <p:grpSpPr>
        <a:xfrm>
          <a:off x="0" y="0"/>
          <a:ext cx="0" cy="0"/>
          <a:chOff x="0" y="0"/>
          <a:chExt cx="0" cy="0"/>
        </a:xfrm>
      </p:grpSpPr>
      <p:sp>
        <p:nvSpPr>
          <p:cNvPr id="2" name="Title 1"/>
          <p:cNvSpPr>
            <a:spLocks noGrp="1"/>
          </p:cNvSpPr>
          <p:nvPr>
            <p:ph type="title"/>
          </p:nvPr>
        </p:nvSpPr>
        <p:spPr>
          <a:xfrm>
            <a:off x="407988" y="360000"/>
            <a:ext cx="11352012" cy="684000"/>
          </a:xfrm>
        </p:spPr>
        <p:txBody>
          <a:bodyPr/>
          <a:lstStyle/>
          <a:p>
            <a:r>
              <a:rPr lang="en-US"/>
              <a:t>Click to edit Master title style</a:t>
            </a:r>
          </a:p>
        </p:txBody>
      </p:sp>
      <p:sp>
        <p:nvSpPr>
          <p:cNvPr id="3" name="Content Placeholder 2"/>
          <p:cNvSpPr>
            <a:spLocks noGrp="1"/>
          </p:cNvSpPr>
          <p:nvPr>
            <p:ph idx="1"/>
          </p:nvPr>
        </p:nvSpPr>
        <p:spPr>
          <a:xfrm>
            <a:off x="407988" y="1260000"/>
            <a:ext cx="11352012" cy="47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a:extLst>
              <a:ext uri="{FF2B5EF4-FFF2-40B4-BE49-F238E27FC236}">
                <a16:creationId xmlns:a16="http://schemas.microsoft.com/office/drawing/2014/main" id="{ABBF0CE7-A085-443A-932B-4E9C6B607C3A}"/>
              </a:ext>
            </a:extLst>
          </p:cNvPr>
          <p:cNvCxnSpPr>
            <a:cxnSpLocks/>
          </p:cNvCxnSpPr>
          <p:nvPr userDrawn="1"/>
        </p:nvCxnSpPr>
        <p:spPr bwMode="auto">
          <a:xfrm>
            <a:off x="407988" y="1116000"/>
            <a:ext cx="11352012" cy="0"/>
          </a:xfrm>
          <a:prstGeom prst="line">
            <a:avLst/>
          </a:prstGeom>
          <a:solidFill>
            <a:schemeClr val="bg1"/>
          </a:solidFill>
          <a:ln w="12700" cap="flat" cmpd="sng" algn="ctr">
            <a:solidFill>
              <a:srgbClr val="FF3700"/>
            </a:solidFill>
            <a:prstDash val="solid"/>
            <a:round/>
            <a:headEnd type="none" w="med" len="med"/>
            <a:tailEnd type="none" w="med" len="med"/>
          </a:ln>
          <a:effectLst/>
        </p:spPr>
      </p:cxnSp>
      <p:sp>
        <p:nvSpPr>
          <p:cNvPr id="15" name="Rectangle 6">
            <a:extLst>
              <a:ext uri="{FF2B5EF4-FFF2-40B4-BE49-F238E27FC236}">
                <a16:creationId xmlns:a16="http://schemas.microsoft.com/office/drawing/2014/main" id="{79A5DEB5-22C5-476C-A468-B2DD9C35F64A}"/>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a:t>
            </a:fld>
            <a:endParaRPr lang="en-GB"/>
          </a:p>
        </p:txBody>
      </p:sp>
      <p:sp>
        <p:nvSpPr>
          <p:cNvPr id="17" name="Rectangle 5">
            <a:extLst>
              <a:ext uri="{FF2B5EF4-FFF2-40B4-BE49-F238E27FC236}">
                <a16:creationId xmlns:a16="http://schemas.microsoft.com/office/drawing/2014/main" id="{21EBDCD7-77A5-4BC7-96F7-DED46AF71EDD}"/>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8" name="Date Placeholder 3">
            <a:extLst>
              <a:ext uri="{FF2B5EF4-FFF2-40B4-BE49-F238E27FC236}">
                <a16:creationId xmlns:a16="http://schemas.microsoft.com/office/drawing/2014/main" id="{83504EB2-1848-44C8-9FAD-B72B04C0D88D}"/>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30/03/2021</a:t>
            </a:fld>
            <a:endParaRPr lang="en-GB"/>
          </a:p>
        </p:txBody>
      </p:sp>
      <p:sp>
        <p:nvSpPr>
          <p:cNvPr id="19" name="Text Placeholder 9">
            <a:extLst>
              <a:ext uri="{FF2B5EF4-FFF2-40B4-BE49-F238E27FC236}">
                <a16:creationId xmlns:a16="http://schemas.microsoft.com/office/drawing/2014/main" id="{FDC93F1E-1D6F-43FD-9F80-5EC5B2AC6317}"/>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pic>
        <p:nvPicPr>
          <p:cNvPr id="10" name="Picture 9">
            <a:extLst>
              <a:ext uri="{FF2B5EF4-FFF2-40B4-BE49-F238E27FC236}">
                <a16:creationId xmlns:a16="http://schemas.microsoft.com/office/drawing/2014/main" id="{1D018A48-017C-453A-80EC-F39EDCD2BCD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493" t="13913" r="7527" b="26520"/>
          <a:stretch/>
        </p:blipFill>
        <p:spPr>
          <a:xfrm>
            <a:off x="10759325" y="6129529"/>
            <a:ext cx="1209712" cy="525600"/>
          </a:xfrm>
          <a:prstGeom prst="rect">
            <a:avLst/>
          </a:prstGeom>
        </p:spPr>
      </p:pic>
    </p:spTree>
    <p:extLst>
      <p:ext uri="{BB962C8B-B14F-4D97-AF65-F5344CB8AC3E}">
        <p14:creationId xmlns:p14="http://schemas.microsoft.com/office/powerpoint/2010/main" val="1985291455"/>
      </p:ext>
    </p:extLst>
  </p:cSld>
  <p:clrMapOvr>
    <a:masterClrMapping/>
  </p:clrMapOvr>
  <p:extLst>
    <p:ext uri="{DCECCB84-F9BA-43D5-87BE-67443E8EF086}">
      <p15:sldGuideLst xmlns:p15="http://schemas.microsoft.com/office/powerpoint/2012/main">
        <p15:guide id="1" orient="horz" pos="799" userDrawn="1">
          <p15:clr>
            <a:srgbClr val="FBAE40"/>
          </p15:clr>
        </p15:guide>
        <p15:guide id="2" pos="257" userDrawn="1">
          <p15:clr>
            <a:srgbClr val="FBAE40"/>
          </p15:clr>
        </p15:guide>
        <p15:guide id="3" orient="horz" pos="3793" userDrawn="1">
          <p15:clr>
            <a:srgbClr val="FBAE40"/>
          </p15:clr>
        </p15:guide>
        <p15:guide id="4" pos="742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column Text">
    <p:spTree>
      <p:nvGrpSpPr>
        <p:cNvPr id="1" name=""/>
        <p:cNvGrpSpPr/>
        <p:nvPr/>
      </p:nvGrpSpPr>
      <p:grpSpPr>
        <a:xfrm>
          <a:off x="0" y="0"/>
          <a:ext cx="0" cy="0"/>
          <a:chOff x="0" y="0"/>
          <a:chExt cx="0" cy="0"/>
        </a:xfrm>
      </p:grpSpPr>
      <p:sp>
        <p:nvSpPr>
          <p:cNvPr id="2" name="Title 1"/>
          <p:cNvSpPr>
            <a:spLocks noGrp="1"/>
          </p:cNvSpPr>
          <p:nvPr>
            <p:ph type="title"/>
          </p:nvPr>
        </p:nvSpPr>
        <p:spPr>
          <a:xfrm>
            <a:off x="407988" y="360000"/>
            <a:ext cx="11352012" cy="432000"/>
          </a:xfrm>
        </p:spPr>
        <p:txBody>
          <a:bodyPr/>
          <a:lstStyle/>
          <a:p>
            <a:r>
              <a:rPr lang="en-US"/>
              <a:t>Click to edit Master title style</a:t>
            </a:r>
          </a:p>
        </p:txBody>
      </p:sp>
      <p:sp>
        <p:nvSpPr>
          <p:cNvPr id="3" name="Content Placeholder 2"/>
          <p:cNvSpPr>
            <a:spLocks noGrp="1"/>
          </p:cNvSpPr>
          <p:nvPr>
            <p:ph sz="half" idx="1"/>
          </p:nvPr>
        </p:nvSpPr>
        <p:spPr>
          <a:xfrm>
            <a:off x="407988" y="1260000"/>
            <a:ext cx="5400000" cy="4104000"/>
          </a:xfrm>
        </p:spPr>
        <p:txBody>
          <a:bodyPr/>
          <a:lstStyle>
            <a:lvl1pPr>
              <a:defRPr sz="1800"/>
            </a:lvl1pPr>
            <a:lvl2pPr>
              <a:defRPr sz="1400"/>
            </a:lvl2pPr>
            <a:lvl3pPr>
              <a:defRPr sz="1100"/>
            </a:lvl3pPr>
            <a:lvl4pPr>
              <a:defRPr sz="1100"/>
            </a:lvl4pPr>
            <a:lvl5pPr>
              <a:defRPr sz="11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0000" y="1260000"/>
            <a:ext cx="5400000" cy="4104000"/>
          </a:xfrm>
        </p:spPr>
        <p:txBody>
          <a:bodyPr/>
          <a:lstStyle>
            <a:lvl1pPr>
              <a:defRPr sz="1800"/>
            </a:lvl1pPr>
            <a:lvl2pPr>
              <a:defRPr sz="1400"/>
            </a:lvl2pPr>
            <a:lvl3pPr>
              <a:defRPr sz="1100"/>
            </a:lvl3pPr>
            <a:lvl4pPr>
              <a:defRPr sz="1100"/>
            </a:lvl4pPr>
            <a:lvl5pPr>
              <a:defRPr sz="11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6">
            <a:extLst>
              <a:ext uri="{FF2B5EF4-FFF2-40B4-BE49-F238E27FC236}">
                <a16:creationId xmlns:a16="http://schemas.microsoft.com/office/drawing/2014/main" id="{EB63F7A3-D2B3-45F4-BD1B-57C8EA149996}"/>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a:t>
            </a:fld>
            <a:endParaRPr lang="en-GB"/>
          </a:p>
        </p:txBody>
      </p:sp>
      <p:sp>
        <p:nvSpPr>
          <p:cNvPr id="10" name="Rectangle 5">
            <a:extLst>
              <a:ext uri="{FF2B5EF4-FFF2-40B4-BE49-F238E27FC236}">
                <a16:creationId xmlns:a16="http://schemas.microsoft.com/office/drawing/2014/main" id="{8AC47872-D543-4BEF-BA7A-CB53103BE829}"/>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1" name="Date Placeholder 3">
            <a:extLst>
              <a:ext uri="{FF2B5EF4-FFF2-40B4-BE49-F238E27FC236}">
                <a16:creationId xmlns:a16="http://schemas.microsoft.com/office/drawing/2014/main" id="{DEE9AE11-EE74-483E-A73A-9C916D29CA6C}"/>
              </a:ext>
            </a:extLst>
          </p:cNvPr>
          <p:cNvSpPr>
            <a:spLocks noGrp="1"/>
          </p:cNvSpPr>
          <p:nvPr>
            <p:ph type="dt" sz="half" idx="11"/>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30/03/2021</a:t>
            </a:fld>
            <a:endParaRPr lang="en-GB"/>
          </a:p>
        </p:txBody>
      </p:sp>
      <p:sp>
        <p:nvSpPr>
          <p:cNvPr id="15" name="Text Placeholder 9">
            <a:extLst>
              <a:ext uri="{FF2B5EF4-FFF2-40B4-BE49-F238E27FC236}">
                <a16:creationId xmlns:a16="http://schemas.microsoft.com/office/drawing/2014/main" id="{F9352F52-FFAB-470B-B18A-736517E3A7E2}"/>
              </a:ext>
            </a:extLst>
          </p:cNvPr>
          <p:cNvSpPr>
            <a:spLocks noGrp="1"/>
          </p:cNvSpPr>
          <p:nvPr>
            <p:ph type="body" sz="quarter" idx="12"/>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spTree>
    <p:extLst>
      <p:ext uri="{BB962C8B-B14F-4D97-AF65-F5344CB8AC3E}">
        <p14:creationId xmlns:p14="http://schemas.microsoft.com/office/powerpoint/2010/main" val="458049234"/>
      </p:ext>
    </p:extLst>
  </p:cSld>
  <p:clrMapOvr>
    <a:masterClrMapping/>
  </p:clrMapOvr>
  <p:extLst>
    <p:ext uri="{DCECCB84-F9BA-43D5-87BE-67443E8EF086}">
      <p15:sldGuideLst xmlns:p15="http://schemas.microsoft.com/office/powerpoint/2012/main">
        <p15:guide id="1" pos="257" userDrawn="1">
          <p15:clr>
            <a:srgbClr val="FBAE40"/>
          </p15:clr>
        </p15:guide>
        <p15:guide id="2" orient="horz" pos="799" userDrawn="1">
          <p15:clr>
            <a:srgbClr val="FBAE40"/>
          </p15:clr>
        </p15:guide>
        <p15:guide id="3" pos="7423" userDrawn="1">
          <p15:clr>
            <a:srgbClr val="FBAE40"/>
          </p15:clr>
        </p15:guide>
        <p15:guide id="4" orient="horz" pos="3385"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wo-line Title Two-column Text">
    <p:spTree>
      <p:nvGrpSpPr>
        <p:cNvPr id="1" name=""/>
        <p:cNvGrpSpPr/>
        <p:nvPr/>
      </p:nvGrpSpPr>
      <p:grpSpPr>
        <a:xfrm>
          <a:off x="0" y="0"/>
          <a:ext cx="0" cy="0"/>
          <a:chOff x="0" y="0"/>
          <a:chExt cx="0" cy="0"/>
        </a:xfrm>
      </p:grpSpPr>
      <p:sp>
        <p:nvSpPr>
          <p:cNvPr id="2" name="Title 1"/>
          <p:cNvSpPr>
            <a:spLocks noGrp="1"/>
          </p:cNvSpPr>
          <p:nvPr>
            <p:ph type="title"/>
          </p:nvPr>
        </p:nvSpPr>
        <p:spPr>
          <a:xfrm>
            <a:off x="407988" y="360000"/>
            <a:ext cx="11352012" cy="684000"/>
          </a:xfrm>
        </p:spPr>
        <p:txBody>
          <a:bodyPr/>
          <a:lstStyle/>
          <a:p>
            <a:r>
              <a:rPr lang="en-US"/>
              <a:t>Click to edit Master title style</a:t>
            </a:r>
          </a:p>
        </p:txBody>
      </p:sp>
      <p:sp>
        <p:nvSpPr>
          <p:cNvPr id="3" name="Content Placeholder 2"/>
          <p:cNvSpPr>
            <a:spLocks noGrp="1"/>
          </p:cNvSpPr>
          <p:nvPr>
            <p:ph sz="half" idx="1"/>
          </p:nvPr>
        </p:nvSpPr>
        <p:spPr>
          <a:xfrm>
            <a:off x="407988" y="1260000"/>
            <a:ext cx="5400000" cy="4104000"/>
          </a:xfrm>
        </p:spPr>
        <p:txBody>
          <a:bodyPr/>
          <a:lstStyle>
            <a:lvl1pPr>
              <a:defRPr sz="1800"/>
            </a:lvl1pPr>
            <a:lvl2pPr>
              <a:defRPr sz="1400"/>
            </a:lvl2pPr>
            <a:lvl3pPr>
              <a:defRPr sz="1100"/>
            </a:lvl3pPr>
            <a:lvl4pPr>
              <a:defRPr sz="1100"/>
            </a:lvl4pPr>
            <a:lvl5pPr>
              <a:defRPr sz="11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0000" y="1260000"/>
            <a:ext cx="5400000" cy="4104000"/>
          </a:xfrm>
        </p:spPr>
        <p:txBody>
          <a:bodyPr/>
          <a:lstStyle>
            <a:lvl1pPr>
              <a:defRPr sz="1800"/>
            </a:lvl1pPr>
            <a:lvl2pPr>
              <a:defRPr sz="1400"/>
            </a:lvl2pPr>
            <a:lvl3pPr>
              <a:defRPr sz="1100"/>
            </a:lvl3pPr>
            <a:lvl4pPr>
              <a:defRPr sz="1100"/>
            </a:lvl4pPr>
            <a:lvl5pPr>
              <a:defRPr sz="11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E19C55FC-617D-4D5B-9758-F76A146B3B61}"/>
              </a:ext>
            </a:extLst>
          </p:cNvPr>
          <p:cNvCxnSpPr>
            <a:cxnSpLocks/>
          </p:cNvCxnSpPr>
          <p:nvPr userDrawn="1"/>
        </p:nvCxnSpPr>
        <p:spPr bwMode="auto">
          <a:xfrm>
            <a:off x="407988" y="1116000"/>
            <a:ext cx="11352012" cy="0"/>
          </a:xfrm>
          <a:prstGeom prst="line">
            <a:avLst/>
          </a:prstGeom>
          <a:solidFill>
            <a:schemeClr val="bg1"/>
          </a:solidFill>
          <a:ln w="12700" cap="flat" cmpd="sng" algn="ctr">
            <a:solidFill>
              <a:srgbClr val="FF3700"/>
            </a:solidFill>
            <a:prstDash val="solid"/>
            <a:round/>
            <a:headEnd type="none" w="med" len="med"/>
            <a:tailEnd type="none" w="med" len="med"/>
          </a:ln>
          <a:effectLst/>
        </p:spPr>
      </p:cxnSp>
      <p:sp>
        <p:nvSpPr>
          <p:cNvPr id="15" name="Rectangle 6">
            <a:extLst>
              <a:ext uri="{FF2B5EF4-FFF2-40B4-BE49-F238E27FC236}">
                <a16:creationId xmlns:a16="http://schemas.microsoft.com/office/drawing/2014/main" id="{3AAC17B3-09B8-46B1-86DA-C442998FCF42}"/>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a:t>
            </a:fld>
            <a:endParaRPr lang="en-GB"/>
          </a:p>
        </p:txBody>
      </p:sp>
      <p:sp>
        <p:nvSpPr>
          <p:cNvPr id="17" name="Rectangle 5">
            <a:extLst>
              <a:ext uri="{FF2B5EF4-FFF2-40B4-BE49-F238E27FC236}">
                <a16:creationId xmlns:a16="http://schemas.microsoft.com/office/drawing/2014/main" id="{AE7CD3C6-BAEE-46A0-B9A3-D5C64251D7A7}"/>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8" name="Date Placeholder 3">
            <a:extLst>
              <a:ext uri="{FF2B5EF4-FFF2-40B4-BE49-F238E27FC236}">
                <a16:creationId xmlns:a16="http://schemas.microsoft.com/office/drawing/2014/main" id="{5243F8BA-4DDF-4B73-ADD4-92881531B269}"/>
              </a:ext>
            </a:extLst>
          </p:cNvPr>
          <p:cNvSpPr>
            <a:spLocks noGrp="1"/>
          </p:cNvSpPr>
          <p:nvPr>
            <p:ph type="dt" sz="half" idx="11"/>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30/03/2021</a:t>
            </a:fld>
            <a:endParaRPr lang="en-GB"/>
          </a:p>
        </p:txBody>
      </p:sp>
      <p:sp>
        <p:nvSpPr>
          <p:cNvPr id="19" name="Text Placeholder 9">
            <a:extLst>
              <a:ext uri="{FF2B5EF4-FFF2-40B4-BE49-F238E27FC236}">
                <a16:creationId xmlns:a16="http://schemas.microsoft.com/office/drawing/2014/main" id="{1AFB7E2E-70C7-4088-B484-721C715642EA}"/>
              </a:ext>
            </a:extLst>
          </p:cNvPr>
          <p:cNvSpPr>
            <a:spLocks noGrp="1"/>
          </p:cNvSpPr>
          <p:nvPr>
            <p:ph type="body" sz="quarter" idx="12"/>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pic>
        <p:nvPicPr>
          <p:cNvPr id="11" name="Picture 10">
            <a:extLst>
              <a:ext uri="{FF2B5EF4-FFF2-40B4-BE49-F238E27FC236}">
                <a16:creationId xmlns:a16="http://schemas.microsoft.com/office/drawing/2014/main" id="{30870A88-CF70-472B-8DAD-506E92F15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493" t="13913" r="7527" b="26520"/>
          <a:stretch/>
        </p:blipFill>
        <p:spPr>
          <a:xfrm>
            <a:off x="10759325" y="6129529"/>
            <a:ext cx="1209712" cy="525600"/>
          </a:xfrm>
          <a:prstGeom prst="rect">
            <a:avLst/>
          </a:prstGeom>
        </p:spPr>
      </p:pic>
    </p:spTree>
    <p:extLst>
      <p:ext uri="{BB962C8B-B14F-4D97-AF65-F5344CB8AC3E}">
        <p14:creationId xmlns:p14="http://schemas.microsoft.com/office/powerpoint/2010/main" val="1887800712"/>
      </p:ext>
    </p:extLst>
  </p:cSld>
  <p:clrMapOvr>
    <a:masterClrMapping/>
  </p:clrMapOvr>
  <p:extLst>
    <p:ext uri="{DCECCB84-F9BA-43D5-87BE-67443E8EF086}">
      <p15:sldGuideLst xmlns:p15="http://schemas.microsoft.com/office/powerpoint/2012/main">
        <p15:guide id="1" orient="horz" pos="799" userDrawn="1">
          <p15:clr>
            <a:srgbClr val="FBAE40"/>
          </p15:clr>
        </p15:guide>
        <p15:guide id="2" pos="257" userDrawn="1">
          <p15:clr>
            <a:srgbClr val="FBAE40"/>
          </p15:clr>
        </p15:guide>
        <p15:guide id="3" orient="horz" pos="3385" userDrawn="1">
          <p15:clr>
            <a:srgbClr val="FBAE40"/>
          </p15:clr>
        </p15:guide>
        <p15:guide id="4" pos="742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column Longer Text">
    <p:spTree>
      <p:nvGrpSpPr>
        <p:cNvPr id="1" name=""/>
        <p:cNvGrpSpPr/>
        <p:nvPr/>
      </p:nvGrpSpPr>
      <p:grpSpPr>
        <a:xfrm>
          <a:off x="0" y="0"/>
          <a:ext cx="0" cy="0"/>
          <a:chOff x="0" y="0"/>
          <a:chExt cx="0" cy="0"/>
        </a:xfrm>
      </p:grpSpPr>
      <p:sp>
        <p:nvSpPr>
          <p:cNvPr id="2" name="Title 1"/>
          <p:cNvSpPr>
            <a:spLocks noGrp="1"/>
          </p:cNvSpPr>
          <p:nvPr>
            <p:ph type="title"/>
          </p:nvPr>
        </p:nvSpPr>
        <p:spPr>
          <a:xfrm>
            <a:off x="407988" y="360000"/>
            <a:ext cx="11352012" cy="432000"/>
          </a:xfrm>
        </p:spPr>
        <p:txBody>
          <a:bodyPr/>
          <a:lstStyle/>
          <a:p>
            <a:r>
              <a:rPr lang="en-US"/>
              <a:t>Click to edit Master title style</a:t>
            </a:r>
          </a:p>
        </p:txBody>
      </p:sp>
      <p:sp>
        <p:nvSpPr>
          <p:cNvPr id="3" name="Content Placeholder 2"/>
          <p:cNvSpPr>
            <a:spLocks noGrp="1"/>
          </p:cNvSpPr>
          <p:nvPr>
            <p:ph sz="half" idx="1"/>
          </p:nvPr>
        </p:nvSpPr>
        <p:spPr>
          <a:xfrm>
            <a:off x="407988" y="1260000"/>
            <a:ext cx="5400000" cy="4680000"/>
          </a:xfrm>
        </p:spPr>
        <p:txBody>
          <a:bodyPr/>
          <a:lstStyle>
            <a:lvl1pPr>
              <a:defRPr sz="1800"/>
            </a:lvl1pPr>
            <a:lvl2pPr>
              <a:defRPr sz="1400"/>
            </a:lvl2pPr>
            <a:lvl3pPr>
              <a:defRPr sz="1100"/>
            </a:lvl3pPr>
            <a:lvl4pPr>
              <a:defRPr sz="1100"/>
            </a:lvl4pPr>
            <a:lvl5pPr>
              <a:defRPr sz="11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0000" y="1260000"/>
            <a:ext cx="5400000" cy="4680000"/>
          </a:xfrm>
        </p:spPr>
        <p:txBody>
          <a:bodyPr/>
          <a:lstStyle>
            <a:lvl1pPr>
              <a:defRPr sz="1800"/>
            </a:lvl1pPr>
            <a:lvl2pPr>
              <a:defRPr sz="1400"/>
            </a:lvl2pPr>
            <a:lvl3pPr>
              <a:defRPr sz="1100"/>
            </a:lvl3pPr>
            <a:lvl4pPr>
              <a:defRPr sz="1100"/>
            </a:lvl4pPr>
            <a:lvl5pPr>
              <a:defRPr sz="11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6">
            <a:extLst>
              <a:ext uri="{FF2B5EF4-FFF2-40B4-BE49-F238E27FC236}">
                <a16:creationId xmlns:a16="http://schemas.microsoft.com/office/drawing/2014/main" id="{E8F719EB-2A7D-4C10-A9AD-0BBE86E0A486}"/>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a:t>
            </a:fld>
            <a:endParaRPr lang="en-GB"/>
          </a:p>
        </p:txBody>
      </p:sp>
      <p:sp>
        <p:nvSpPr>
          <p:cNvPr id="13" name="Rectangle 5">
            <a:extLst>
              <a:ext uri="{FF2B5EF4-FFF2-40B4-BE49-F238E27FC236}">
                <a16:creationId xmlns:a16="http://schemas.microsoft.com/office/drawing/2014/main" id="{CA2E85CE-3AE3-4AA3-A5BD-94D69F59F7A2}"/>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4" name="Date Placeholder 3">
            <a:extLst>
              <a:ext uri="{FF2B5EF4-FFF2-40B4-BE49-F238E27FC236}">
                <a16:creationId xmlns:a16="http://schemas.microsoft.com/office/drawing/2014/main" id="{F37F3403-5329-4785-8644-DEA2BBBC78A8}"/>
              </a:ext>
            </a:extLst>
          </p:cNvPr>
          <p:cNvSpPr>
            <a:spLocks noGrp="1"/>
          </p:cNvSpPr>
          <p:nvPr>
            <p:ph type="dt" sz="half" idx="11"/>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30/03/2021</a:t>
            </a:fld>
            <a:endParaRPr lang="en-GB"/>
          </a:p>
        </p:txBody>
      </p:sp>
      <p:sp>
        <p:nvSpPr>
          <p:cNvPr id="15" name="Text Placeholder 9">
            <a:extLst>
              <a:ext uri="{FF2B5EF4-FFF2-40B4-BE49-F238E27FC236}">
                <a16:creationId xmlns:a16="http://schemas.microsoft.com/office/drawing/2014/main" id="{CF85C6F8-8DC6-45E6-ACCF-C49D5EA3A0D0}"/>
              </a:ext>
            </a:extLst>
          </p:cNvPr>
          <p:cNvSpPr>
            <a:spLocks noGrp="1"/>
          </p:cNvSpPr>
          <p:nvPr>
            <p:ph type="body" sz="quarter" idx="12"/>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spTree>
    <p:extLst>
      <p:ext uri="{BB962C8B-B14F-4D97-AF65-F5344CB8AC3E}">
        <p14:creationId xmlns:p14="http://schemas.microsoft.com/office/powerpoint/2010/main" val="833406351"/>
      </p:ext>
    </p:extLst>
  </p:cSld>
  <p:clrMapOvr>
    <a:masterClrMapping/>
  </p:clrMapOvr>
  <p:extLst>
    <p:ext uri="{DCECCB84-F9BA-43D5-87BE-67443E8EF086}">
      <p15:sldGuideLst xmlns:p15="http://schemas.microsoft.com/office/powerpoint/2012/main">
        <p15:guide id="1" orient="horz" pos="799" userDrawn="1">
          <p15:clr>
            <a:srgbClr val="FBAE40"/>
          </p15:clr>
        </p15:guide>
        <p15:guide id="2" pos="257" userDrawn="1">
          <p15:clr>
            <a:srgbClr val="FBAE40"/>
          </p15:clr>
        </p15:guide>
        <p15:guide id="3" pos="7423" userDrawn="1">
          <p15:clr>
            <a:srgbClr val="FBAE40"/>
          </p15:clr>
        </p15:guide>
        <p15:guide id="4" orient="horz" pos="374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wo-line Title Two-column Longer Text">
    <p:spTree>
      <p:nvGrpSpPr>
        <p:cNvPr id="1" name=""/>
        <p:cNvGrpSpPr/>
        <p:nvPr/>
      </p:nvGrpSpPr>
      <p:grpSpPr>
        <a:xfrm>
          <a:off x="0" y="0"/>
          <a:ext cx="0" cy="0"/>
          <a:chOff x="0" y="0"/>
          <a:chExt cx="0" cy="0"/>
        </a:xfrm>
      </p:grpSpPr>
      <p:sp>
        <p:nvSpPr>
          <p:cNvPr id="2" name="Title 1"/>
          <p:cNvSpPr>
            <a:spLocks noGrp="1"/>
          </p:cNvSpPr>
          <p:nvPr>
            <p:ph type="title"/>
          </p:nvPr>
        </p:nvSpPr>
        <p:spPr>
          <a:xfrm>
            <a:off x="407988" y="360000"/>
            <a:ext cx="11352012" cy="684000"/>
          </a:xfrm>
        </p:spPr>
        <p:txBody>
          <a:bodyPr/>
          <a:lstStyle/>
          <a:p>
            <a:r>
              <a:rPr lang="en-US"/>
              <a:t>Click to edit Master title style</a:t>
            </a:r>
          </a:p>
        </p:txBody>
      </p:sp>
      <p:sp>
        <p:nvSpPr>
          <p:cNvPr id="3" name="Content Placeholder 2"/>
          <p:cNvSpPr>
            <a:spLocks noGrp="1"/>
          </p:cNvSpPr>
          <p:nvPr>
            <p:ph sz="half" idx="1"/>
          </p:nvPr>
        </p:nvSpPr>
        <p:spPr>
          <a:xfrm>
            <a:off x="406800" y="1260000"/>
            <a:ext cx="5400000" cy="4680000"/>
          </a:xfrm>
        </p:spPr>
        <p:txBody>
          <a:bodyPr/>
          <a:lstStyle>
            <a:lvl1pPr>
              <a:defRPr sz="1800"/>
            </a:lvl1pPr>
            <a:lvl2pPr>
              <a:defRPr sz="1400"/>
            </a:lvl2pPr>
            <a:lvl3pPr>
              <a:defRPr sz="1100"/>
            </a:lvl3pPr>
            <a:lvl4pPr>
              <a:defRPr sz="1100"/>
            </a:lvl4pPr>
            <a:lvl5pPr>
              <a:defRPr sz="11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0000" y="1260000"/>
            <a:ext cx="5400000" cy="4680000"/>
          </a:xfrm>
        </p:spPr>
        <p:txBody>
          <a:bodyPr/>
          <a:lstStyle>
            <a:lvl1pPr>
              <a:defRPr sz="1800"/>
            </a:lvl1pPr>
            <a:lvl2pPr>
              <a:defRPr sz="1400"/>
            </a:lvl2pPr>
            <a:lvl3pPr>
              <a:defRPr sz="1100"/>
            </a:lvl3pPr>
            <a:lvl4pPr>
              <a:defRPr sz="1100"/>
            </a:lvl4pPr>
            <a:lvl5pPr>
              <a:defRPr sz="11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6229ACD0-6354-4F13-B032-BB4AFA96A3D2}"/>
              </a:ext>
            </a:extLst>
          </p:cNvPr>
          <p:cNvCxnSpPr>
            <a:cxnSpLocks/>
          </p:cNvCxnSpPr>
          <p:nvPr userDrawn="1"/>
        </p:nvCxnSpPr>
        <p:spPr bwMode="auto">
          <a:xfrm>
            <a:off x="407988" y="1116000"/>
            <a:ext cx="11352012" cy="0"/>
          </a:xfrm>
          <a:prstGeom prst="line">
            <a:avLst/>
          </a:prstGeom>
          <a:solidFill>
            <a:schemeClr val="bg1"/>
          </a:solidFill>
          <a:ln w="12700" cap="flat" cmpd="sng" algn="ctr">
            <a:solidFill>
              <a:srgbClr val="FF3700"/>
            </a:solidFill>
            <a:prstDash val="solid"/>
            <a:round/>
            <a:headEnd type="none" w="med" len="med"/>
            <a:tailEnd type="none" w="med" len="med"/>
          </a:ln>
          <a:effectLst/>
        </p:spPr>
      </p:cxnSp>
      <p:sp>
        <p:nvSpPr>
          <p:cNvPr id="15" name="Rectangle 6">
            <a:extLst>
              <a:ext uri="{FF2B5EF4-FFF2-40B4-BE49-F238E27FC236}">
                <a16:creationId xmlns:a16="http://schemas.microsoft.com/office/drawing/2014/main" id="{AAAA88FF-220D-4AB3-8B0B-A6CD876FFE5C}"/>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a:t>
            </a:fld>
            <a:endParaRPr lang="en-GB"/>
          </a:p>
        </p:txBody>
      </p:sp>
      <p:sp>
        <p:nvSpPr>
          <p:cNvPr id="17" name="Rectangle 5">
            <a:extLst>
              <a:ext uri="{FF2B5EF4-FFF2-40B4-BE49-F238E27FC236}">
                <a16:creationId xmlns:a16="http://schemas.microsoft.com/office/drawing/2014/main" id="{FF182B43-455B-4FEE-A520-1F6EAE411019}"/>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8" name="Date Placeholder 3">
            <a:extLst>
              <a:ext uri="{FF2B5EF4-FFF2-40B4-BE49-F238E27FC236}">
                <a16:creationId xmlns:a16="http://schemas.microsoft.com/office/drawing/2014/main" id="{4D5B65EE-5102-41C9-B44A-138C20473668}"/>
              </a:ext>
            </a:extLst>
          </p:cNvPr>
          <p:cNvSpPr>
            <a:spLocks noGrp="1"/>
          </p:cNvSpPr>
          <p:nvPr>
            <p:ph type="dt" sz="half" idx="11"/>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30/03/2021</a:t>
            </a:fld>
            <a:endParaRPr lang="en-GB"/>
          </a:p>
        </p:txBody>
      </p:sp>
      <p:sp>
        <p:nvSpPr>
          <p:cNvPr id="19" name="Text Placeholder 9">
            <a:extLst>
              <a:ext uri="{FF2B5EF4-FFF2-40B4-BE49-F238E27FC236}">
                <a16:creationId xmlns:a16="http://schemas.microsoft.com/office/drawing/2014/main" id="{76D80023-0C1F-48A6-B1EE-FCDD706182B7}"/>
              </a:ext>
            </a:extLst>
          </p:cNvPr>
          <p:cNvSpPr>
            <a:spLocks noGrp="1"/>
          </p:cNvSpPr>
          <p:nvPr>
            <p:ph type="body" sz="quarter" idx="12"/>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pic>
        <p:nvPicPr>
          <p:cNvPr id="11" name="Picture 10">
            <a:extLst>
              <a:ext uri="{FF2B5EF4-FFF2-40B4-BE49-F238E27FC236}">
                <a16:creationId xmlns:a16="http://schemas.microsoft.com/office/drawing/2014/main" id="{2977ABDC-F197-4E57-B03D-1B5740B3F8A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493" t="13913" r="7527" b="26520"/>
          <a:stretch/>
        </p:blipFill>
        <p:spPr>
          <a:xfrm>
            <a:off x="10759325" y="6129529"/>
            <a:ext cx="1209712" cy="525600"/>
          </a:xfrm>
          <a:prstGeom prst="rect">
            <a:avLst/>
          </a:prstGeom>
        </p:spPr>
      </p:pic>
    </p:spTree>
    <p:extLst>
      <p:ext uri="{BB962C8B-B14F-4D97-AF65-F5344CB8AC3E}">
        <p14:creationId xmlns:p14="http://schemas.microsoft.com/office/powerpoint/2010/main" val="2827369881"/>
      </p:ext>
    </p:extLst>
  </p:cSld>
  <p:clrMapOvr>
    <a:masterClrMapping/>
  </p:clrMapOvr>
  <p:extLst>
    <p:ext uri="{DCECCB84-F9BA-43D5-87BE-67443E8EF086}">
      <p15:sldGuideLst xmlns:p15="http://schemas.microsoft.com/office/powerpoint/2012/main">
        <p15:guide id="1" pos="257" userDrawn="1">
          <p15:clr>
            <a:srgbClr val="FBAE40"/>
          </p15:clr>
        </p15:guide>
        <p15:guide id="2" orient="horz" pos="799" userDrawn="1">
          <p15:clr>
            <a:srgbClr val="FBAE40"/>
          </p15:clr>
        </p15:guide>
        <p15:guide id="3" pos="7423" userDrawn="1">
          <p15:clr>
            <a:srgbClr val="FBAE40"/>
          </p15:clr>
        </p15:guide>
        <p15:guide id="4" orient="horz" pos="374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2.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3"/>
            </p:custDataLst>
          </p:nvPr>
        </p:nvGraphicFramePr>
        <p:xfrm>
          <a:off x="2158" y="1593"/>
          <a:ext cx="2116" cy="1587"/>
        </p:xfrm>
        <a:graphic>
          <a:graphicData uri="http://schemas.openxmlformats.org/presentationml/2006/ole">
            <mc:AlternateContent xmlns:mc="http://schemas.openxmlformats.org/markup-compatibility/2006">
              <mc:Choice xmlns:v="urn:schemas-microsoft-com:vml" Requires="v">
                <p:oleObj spid="_x0000_s1026" name="think-cell Slide" r:id="rId34" imgW="360" imgH="360" progId="">
                  <p:embed/>
                </p:oleObj>
              </mc:Choice>
              <mc:Fallback>
                <p:oleObj name="think-cell Slide" r:id="rId34" imgW="360" imgH="360" progId="">
                  <p:embed/>
                  <p:pic>
                    <p:nvPicPr>
                      <p:cNvPr id="2" name="Object 1" hidden="1"/>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158"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0" name="Rectangle 2"/>
          <p:cNvSpPr>
            <a:spLocks noGrp="1" noChangeArrowheads="1"/>
          </p:cNvSpPr>
          <p:nvPr>
            <p:ph type="title"/>
          </p:nvPr>
        </p:nvSpPr>
        <p:spPr bwMode="auto">
          <a:xfrm>
            <a:off x="407988" y="360000"/>
            <a:ext cx="11352012" cy="432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a:p>
        </p:txBody>
      </p:sp>
      <p:sp>
        <p:nvSpPr>
          <p:cNvPr id="7171" name="Rectangle 3"/>
          <p:cNvSpPr>
            <a:spLocks noGrp="1" noChangeArrowheads="1"/>
          </p:cNvSpPr>
          <p:nvPr>
            <p:ph type="body" idx="1"/>
          </p:nvPr>
        </p:nvSpPr>
        <p:spPr bwMode="auto">
          <a:xfrm>
            <a:off x="407988" y="1260000"/>
            <a:ext cx="11352012" cy="468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30" name="Rectangle 6"/>
          <p:cNvSpPr>
            <a:spLocks noGrp="1" noChangeArrowheads="1"/>
          </p:cNvSpPr>
          <p:nvPr>
            <p:ph type="sldNum" sz="quarter" idx="4"/>
          </p:nvPr>
        </p:nvSpPr>
        <p:spPr bwMode="auto">
          <a:xfrm>
            <a:off x="407988" y="6335281"/>
            <a:ext cx="1728000" cy="108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eaLnBrk="0" hangingPunct="0">
              <a:spcBef>
                <a:spcPct val="0"/>
              </a:spcBef>
              <a:defRPr lang="en-GB" sz="600" smtClean="0"/>
            </a:lvl1pPr>
          </a:lstStyle>
          <a:p>
            <a:pPr>
              <a:defRPr/>
            </a:pPr>
            <a:r>
              <a:rPr lang="en-GB"/>
              <a:t>Page </a:t>
            </a:r>
            <a:fld id="{72A704F9-61CA-4770-B270-3EB3A3A14010}" type="slidenum">
              <a:rPr smtClean="0"/>
              <a:pPr>
                <a:defRPr/>
              </a:pPr>
              <a:t>‹#›</a:t>
            </a:fld>
            <a:endParaRPr/>
          </a:p>
        </p:txBody>
      </p:sp>
      <p:cxnSp>
        <p:nvCxnSpPr>
          <p:cNvPr id="9" name="Straight Connector 8">
            <a:extLst>
              <a:ext uri="{FF2B5EF4-FFF2-40B4-BE49-F238E27FC236}">
                <a16:creationId xmlns:a16="http://schemas.microsoft.com/office/drawing/2014/main" id="{A35F2D72-DD17-4B04-A90D-B62B7886452D}"/>
              </a:ext>
            </a:extLst>
          </p:cNvPr>
          <p:cNvCxnSpPr>
            <a:cxnSpLocks/>
          </p:cNvCxnSpPr>
          <p:nvPr userDrawn="1"/>
        </p:nvCxnSpPr>
        <p:spPr bwMode="auto">
          <a:xfrm>
            <a:off x="407988" y="864000"/>
            <a:ext cx="11352012" cy="0"/>
          </a:xfrm>
          <a:prstGeom prst="line">
            <a:avLst/>
          </a:prstGeom>
          <a:solidFill>
            <a:schemeClr val="bg1"/>
          </a:solidFill>
          <a:ln w="12700" cap="flat" cmpd="sng" algn="ctr">
            <a:solidFill>
              <a:srgbClr val="FF3700"/>
            </a:solidFill>
            <a:prstDash val="solid"/>
            <a:round/>
            <a:headEnd type="none" w="med" len="med"/>
            <a:tailEnd type="none" w="med" len="med"/>
          </a:ln>
          <a:effectLst/>
        </p:spPr>
      </p:cxnSp>
      <p:pic>
        <p:nvPicPr>
          <p:cNvPr id="8" name="Picture 7">
            <a:extLst>
              <a:ext uri="{FF2B5EF4-FFF2-40B4-BE49-F238E27FC236}">
                <a16:creationId xmlns:a16="http://schemas.microsoft.com/office/drawing/2014/main" id="{46516025-8FE7-466D-9FC1-A8F17CA632DC}"/>
              </a:ext>
            </a:extLst>
          </p:cNvPr>
          <p:cNvPicPr>
            <a:picLocks noChangeAspect="1"/>
          </p:cNvPicPr>
          <p:nvPr userDrawn="1"/>
        </p:nvPicPr>
        <p:blipFill rotWithShape="1">
          <a:blip r:embed="rId36">
            <a:extLst>
              <a:ext uri="{28A0092B-C50C-407E-A947-70E740481C1C}">
                <a14:useLocalDpi xmlns:a14="http://schemas.microsoft.com/office/drawing/2010/main" val="0"/>
              </a:ext>
            </a:extLst>
          </a:blip>
          <a:srcRect l="8493" t="13913" r="7527" b="26520"/>
          <a:stretch/>
        </p:blipFill>
        <p:spPr>
          <a:xfrm>
            <a:off x="10759325" y="6129529"/>
            <a:ext cx="1209712" cy="525600"/>
          </a:xfrm>
          <a:prstGeom prst="rect">
            <a:avLst/>
          </a:prstGeom>
        </p:spPr>
      </p:pic>
    </p:spTree>
    <p:extLst>
      <p:ext uri="{BB962C8B-B14F-4D97-AF65-F5344CB8AC3E}">
        <p14:creationId xmlns:p14="http://schemas.microsoft.com/office/powerpoint/2010/main" val="20292010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741" r:id="rId3"/>
    <p:sldLayoutId id="2147483742" r:id="rId4"/>
    <p:sldLayoutId id="2147483743" r:id="rId5"/>
    <p:sldLayoutId id="2147483676" r:id="rId6"/>
    <p:sldLayoutId id="2147483744" r:id="rId7"/>
    <p:sldLayoutId id="2147483733" r:id="rId8"/>
    <p:sldLayoutId id="2147483745" r:id="rId9"/>
    <p:sldLayoutId id="2147483738" r:id="rId10"/>
    <p:sldLayoutId id="2147483750" r:id="rId11"/>
    <p:sldLayoutId id="2147483756" r:id="rId12"/>
    <p:sldLayoutId id="2147483757" r:id="rId13"/>
    <p:sldLayoutId id="2147483740" r:id="rId14"/>
    <p:sldLayoutId id="2147483751" r:id="rId15"/>
    <p:sldLayoutId id="2147483734" r:id="rId16"/>
    <p:sldLayoutId id="2147483735" r:id="rId17"/>
    <p:sldLayoutId id="2147483752" r:id="rId18"/>
    <p:sldLayoutId id="2147483753" r:id="rId19"/>
    <p:sldLayoutId id="2147483739" r:id="rId20"/>
    <p:sldLayoutId id="2147483747" r:id="rId21"/>
    <p:sldLayoutId id="2147483746" r:id="rId22"/>
    <p:sldLayoutId id="2147483748" r:id="rId23"/>
    <p:sldLayoutId id="2147483736" r:id="rId24"/>
    <p:sldLayoutId id="2147483737" r:id="rId25"/>
    <p:sldLayoutId id="2147483754" r:id="rId26"/>
    <p:sldLayoutId id="2147483755" r:id="rId27"/>
    <p:sldLayoutId id="2147483678" r:id="rId28"/>
    <p:sldLayoutId id="2147483749" r:id="rId29"/>
    <p:sldLayoutId id="2147483679" r:id="rId30"/>
  </p:sldLayoutIdLst>
  <p:hf hdr="0"/>
  <p:txStyles>
    <p:titleStyle>
      <a:lvl1pPr algn="l" rtl="0" eaLnBrk="1" fontAlgn="base" hangingPunct="1">
        <a:spcBef>
          <a:spcPct val="0"/>
        </a:spcBef>
        <a:spcAft>
          <a:spcPct val="0"/>
        </a:spcAft>
        <a:defRPr sz="2200">
          <a:solidFill>
            <a:schemeClr val="tx1"/>
          </a:solidFill>
          <a:latin typeface="+mj-lt"/>
          <a:ea typeface="MS PGothic" pitchFamily="34" charset="-128"/>
          <a:cs typeface="MS PGothic"/>
        </a:defRPr>
      </a:lvl1pPr>
      <a:lvl2pPr algn="l" rtl="0" eaLnBrk="1" fontAlgn="base" hangingPunct="1">
        <a:spcBef>
          <a:spcPct val="0"/>
        </a:spcBef>
        <a:spcAft>
          <a:spcPct val="0"/>
        </a:spcAft>
        <a:defRPr sz="3000">
          <a:solidFill>
            <a:schemeClr val="tx2"/>
          </a:solidFill>
          <a:latin typeface="Arial" pitchFamily="34" charset="0"/>
          <a:ea typeface="MS PGothic" pitchFamily="34" charset="-128"/>
          <a:cs typeface="MS PGothic"/>
        </a:defRPr>
      </a:lvl2pPr>
      <a:lvl3pPr algn="l" rtl="0" eaLnBrk="1" fontAlgn="base" hangingPunct="1">
        <a:spcBef>
          <a:spcPct val="0"/>
        </a:spcBef>
        <a:spcAft>
          <a:spcPct val="0"/>
        </a:spcAft>
        <a:defRPr sz="3000">
          <a:solidFill>
            <a:schemeClr val="tx2"/>
          </a:solidFill>
          <a:latin typeface="Arial" pitchFamily="34" charset="0"/>
          <a:ea typeface="MS PGothic" pitchFamily="34" charset="-128"/>
          <a:cs typeface="MS PGothic"/>
        </a:defRPr>
      </a:lvl3pPr>
      <a:lvl4pPr algn="l" rtl="0" eaLnBrk="1" fontAlgn="base" hangingPunct="1">
        <a:spcBef>
          <a:spcPct val="0"/>
        </a:spcBef>
        <a:spcAft>
          <a:spcPct val="0"/>
        </a:spcAft>
        <a:defRPr sz="3000">
          <a:solidFill>
            <a:schemeClr val="tx2"/>
          </a:solidFill>
          <a:latin typeface="Arial" pitchFamily="34" charset="0"/>
          <a:ea typeface="MS PGothic" pitchFamily="34" charset="-128"/>
          <a:cs typeface="MS PGothic"/>
        </a:defRPr>
      </a:lvl4pPr>
      <a:lvl5pPr algn="l" rtl="0" eaLnBrk="1" fontAlgn="base" hangingPunct="1">
        <a:spcBef>
          <a:spcPct val="0"/>
        </a:spcBef>
        <a:spcAft>
          <a:spcPct val="0"/>
        </a:spcAft>
        <a:defRPr sz="3000">
          <a:solidFill>
            <a:schemeClr val="tx2"/>
          </a:solidFill>
          <a:latin typeface="Arial" pitchFamily="34" charset="0"/>
          <a:ea typeface="MS PGothic" pitchFamily="34" charset="-128"/>
          <a:cs typeface="MS PGothic"/>
        </a:defRPr>
      </a:lvl5pPr>
      <a:lvl6pPr marL="457200" algn="l" rtl="0" eaLnBrk="1" fontAlgn="base" hangingPunct="1">
        <a:spcBef>
          <a:spcPct val="0"/>
        </a:spcBef>
        <a:spcAft>
          <a:spcPct val="0"/>
        </a:spcAft>
        <a:defRPr sz="3000">
          <a:solidFill>
            <a:schemeClr val="tx2"/>
          </a:solidFill>
          <a:latin typeface="Arial" pitchFamily="34" charset="0"/>
          <a:ea typeface="MS PGothic" pitchFamily="34" charset="-128"/>
        </a:defRPr>
      </a:lvl6pPr>
      <a:lvl7pPr marL="914400" algn="l" rtl="0" eaLnBrk="1" fontAlgn="base" hangingPunct="1">
        <a:spcBef>
          <a:spcPct val="0"/>
        </a:spcBef>
        <a:spcAft>
          <a:spcPct val="0"/>
        </a:spcAft>
        <a:defRPr sz="3000">
          <a:solidFill>
            <a:schemeClr val="tx2"/>
          </a:solidFill>
          <a:latin typeface="Arial" pitchFamily="34" charset="0"/>
          <a:ea typeface="MS PGothic" pitchFamily="34" charset="-128"/>
        </a:defRPr>
      </a:lvl7pPr>
      <a:lvl8pPr marL="1371600" algn="l" rtl="0" eaLnBrk="1" fontAlgn="base" hangingPunct="1">
        <a:spcBef>
          <a:spcPct val="0"/>
        </a:spcBef>
        <a:spcAft>
          <a:spcPct val="0"/>
        </a:spcAft>
        <a:defRPr sz="3000">
          <a:solidFill>
            <a:schemeClr val="tx2"/>
          </a:solidFill>
          <a:latin typeface="Arial" pitchFamily="34" charset="0"/>
          <a:ea typeface="MS PGothic" pitchFamily="34" charset="-128"/>
        </a:defRPr>
      </a:lvl8pPr>
      <a:lvl9pPr marL="1828800" algn="l" rtl="0" eaLnBrk="1" fontAlgn="base" hangingPunct="1">
        <a:spcBef>
          <a:spcPct val="0"/>
        </a:spcBef>
        <a:spcAft>
          <a:spcPct val="0"/>
        </a:spcAft>
        <a:defRPr sz="3000">
          <a:solidFill>
            <a:schemeClr val="tx2"/>
          </a:solidFill>
          <a:latin typeface="Arial" pitchFamily="34" charset="0"/>
          <a:ea typeface="MS PGothic" pitchFamily="34" charset="-128"/>
        </a:defRPr>
      </a:lvl9pPr>
    </p:titleStyle>
    <p:bodyStyle>
      <a:lvl1pPr marL="248400" indent="-247650" algn="l" rtl="0" eaLnBrk="1" fontAlgn="base" hangingPunct="1">
        <a:spcBef>
          <a:spcPct val="20000"/>
        </a:spcBef>
        <a:spcAft>
          <a:spcPct val="0"/>
        </a:spcAft>
        <a:buClr>
          <a:schemeClr val="tx2"/>
        </a:buClr>
        <a:buChar char="•"/>
        <a:defRPr sz="1800">
          <a:solidFill>
            <a:schemeClr val="tx1"/>
          </a:solidFill>
          <a:latin typeface="+mn-lt"/>
          <a:ea typeface="MS PGothic" pitchFamily="34" charset="-128"/>
          <a:cs typeface="MS PGothic"/>
        </a:defRPr>
      </a:lvl1pPr>
      <a:lvl2pPr marL="540000" indent="-271463" algn="l" rtl="0" eaLnBrk="1" fontAlgn="base" hangingPunct="1">
        <a:spcBef>
          <a:spcPct val="20000"/>
        </a:spcBef>
        <a:spcAft>
          <a:spcPct val="0"/>
        </a:spcAft>
        <a:buClr>
          <a:schemeClr val="tx2"/>
        </a:buClr>
        <a:buChar char="–"/>
        <a:defRPr sz="1400">
          <a:solidFill>
            <a:schemeClr val="tx1"/>
          </a:solidFill>
          <a:latin typeface="+mn-lt"/>
          <a:ea typeface="MS PGothic" pitchFamily="34" charset="-128"/>
          <a:cs typeface="MS PGothic"/>
        </a:defRPr>
      </a:lvl2pPr>
      <a:lvl3pPr marL="809625" indent="-265113" algn="l" rtl="0" eaLnBrk="1" fontAlgn="base" hangingPunct="1">
        <a:spcBef>
          <a:spcPct val="20000"/>
        </a:spcBef>
        <a:spcAft>
          <a:spcPct val="0"/>
        </a:spcAft>
        <a:buClr>
          <a:schemeClr val="tx2"/>
        </a:buClr>
        <a:buChar char="•"/>
        <a:defRPr sz="1100">
          <a:solidFill>
            <a:schemeClr val="tx1"/>
          </a:solidFill>
          <a:latin typeface="+mn-lt"/>
          <a:ea typeface="MS PGothic" pitchFamily="34" charset="-128"/>
          <a:cs typeface="MS PGothic"/>
        </a:defRPr>
      </a:lvl3pPr>
      <a:lvl4pPr marL="1081088" indent="-269875" algn="l" rtl="0" eaLnBrk="1" fontAlgn="base" hangingPunct="1">
        <a:spcBef>
          <a:spcPct val="20000"/>
        </a:spcBef>
        <a:spcAft>
          <a:spcPct val="0"/>
        </a:spcAft>
        <a:buClr>
          <a:schemeClr val="tx2"/>
        </a:buClr>
        <a:buChar char="–"/>
        <a:defRPr sz="1100">
          <a:solidFill>
            <a:schemeClr val="tx1"/>
          </a:solidFill>
          <a:latin typeface="+mn-lt"/>
          <a:ea typeface="MS PGothic" pitchFamily="34" charset="-128"/>
          <a:cs typeface="MS PGothic"/>
        </a:defRPr>
      </a:lvl4pPr>
      <a:lvl5pPr marL="1352550" indent="-269875" algn="l" rtl="0" eaLnBrk="1" fontAlgn="base" hangingPunct="1">
        <a:spcBef>
          <a:spcPct val="20000"/>
        </a:spcBef>
        <a:spcAft>
          <a:spcPct val="0"/>
        </a:spcAft>
        <a:buClr>
          <a:schemeClr val="tx2"/>
        </a:buClr>
        <a:buChar char="»"/>
        <a:defRPr sz="1100">
          <a:solidFill>
            <a:schemeClr val="tx1"/>
          </a:solidFill>
          <a:latin typeface="+mn-lt"/>
          <a:ea typeface="MS PGothic" pitchFamily="34" charset="-128"/>
          <a:cs typeface="MS PGothic"/>
        </a:defRPr>
      </a:lvl5pPr>
      <a:lvl6pPr marL="1809750" indent="-269875" algn="l" rtl="0" eaLnBrk="1" fontAlgn="base" hangingPunct="1">
        <a:spcBef>
          <a:spcPct val="20000"/>
        </a:spcBef>
        <a:spcAft>
          <a:spcPct val="0"/>
        </a:spcAft>
        <a:buClr>
          <a:schemeClr val="tx2"/>
        </a:buClr>
        <a:buChar char="»"/>
        <a:defRPr sz="1400">
          <a:solidFill>
            <a:srgbClr val="333333"/>
          </a:solidFill>
          <a:latin typeface="+mn-lt"/>
          <a:ea typeface="+mn-ea"/>
        </a:defRPr>
      </a:lvl6pPr>
      <a:lvl7pPr marL="2266950" indent="-269875" algn="l" rtl="0" eaLnBrk="1" fontAlgn="base" hangingPunct="1">
        <a:spcBef>
          <a:spcPct val="20000"/>
        </a:spcBef>
        <a:spcAft>
          <a:spcPct val="0"/>
        </a:spcAft>
        <a:buClr>
          <a:schemeClr val="tx2"/>
        </a:buClr>
        <a:buChar char="»"/>
        <a:defRPr sz="1400">
          <a:solidFill>
            <a:srgbClr val="333333"/>
          </a:solidFill>
          <a:latin typeface="+mn-lt"/>
          <a:ea typeface="+mn-ea"/>
        </a:defRPr>
      </a:lvl7pPr>
      <a:lvl8pPr marL="2724150" indent="-269875" algn="l" rtl="0" eaLnBrk="1" fontAlgn="base" hangingPunct="1">
        <a:spcBef>
          <a:spcPct val="20000"/>
        </a:spcBef>
        <a:spcAft>
          <a:spcPct val="0"/>
        </a:spcAft>
        <a:buClr>
          <a:schemeClr val="tx2"/>
        </a:buClr>
        <a:buChar char="»"/>
        <a:defRPr sz="1400">
          <a:solidFill>
            <a:srgbClr val="333333"/>
          </a:solidFill>
          <a:latin typeface="+mn-lt"/>
          <a:ea typeface="+mn-ea"/>
        </a:defRPr>
      </a:lvl8pPr>
      <a:lvl9pPr marL="3181350" indent="-269875" algn="l" rtl="0" eaLnBrk="1" fontAlgn="base" hangingPunct="1">
        <a:spcBef>
          <a:spcPct val="20000"/>
        </a:spcBef>
        <a:spcAft>
          <a:spcPct val="0"/>
        </a:spcAft>
        <a:buClr>
          <a:schemeClr val="tx2"/>
        </a:buClr>
        <a:buChar char="»"/>
        <a:defRPr sz="1400">
          <a:solidFill>
            <a:srgbClr val="333333"/>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A wheel of a bicycle&#10;&#10;Description automatically generated">
            <a:extLst>
              <a:ext uri="{FF2B5EF4-FFF2-40B4-BE49-F238E27FC236}">
                <a16:creationId xmlns:a16="http://schemas.microsoft.com/office/drawing/2014/main" id="{034EB1F5-8683-40E9-ACDB-0115F36F8143}"/>
              </a:ext>
            </a:extLst>
          </p:cNvPr>
          <p:cNvPicPr>
            <a:picLocks noGrp="1" noChangeAspect="1"/>
          </p:cNvPicPr>
          <p:nvPr>
            <p:ph type="pic" sz="quarter" idx="12"/>
          </p:nvPr>
        </p:nvPicPr>
        <p:blipFill rotWithShape="1">
          <a:blip r:embed="rId3">
            <a:extLst>
              <a:ext uri="{28A0092B-C50C-407E-A947-70E740481C1C}">
                <a14:useLocalDpi xmlns:a14="http://schemas.microsoft.com/office/drawing/2010/main" val="0"/>
              </a:ext>
            </a:extLst>
          </a:blip>
          <a:srcRect l="8" t="5636" r="-8" b="66468"/>
          <a:stretch/>
        </p:blipFill>
        <p:spPr>
          <a:xfrm>
            <a:off x="179693" y="1728000"/>
            <a:ext cx="11832613" cy="4951226"/>
          </a:xfrm>
        </p:spPr>
      </p:pic>
      <p:sp>
        <p:nvSpPr>
          <p:cNvPr id="5" name="Rectangle 4">
            <a:extLst>
              <a:ext uri="{FF2B5EF4-FFF2-40B4-BE49-F238E27FC236}">
                <a16:creationId xmlns:a16="http://schemas.microsoft.com/office/drawing/2014/main" id="{A8885239-2790-4D1F-B045-3FA3F05A8B11}"/>
              </a:ext>
            </a:extLst>
          </p:cNvPr>
          <p:cNvSpPr>
            <a:spLocks/>
          </p:cNvSpPr>
          <p:nvPr/>
        </p:nvSpPr>
        <p:spPr bwMode="auto">
          <a:xfrm>
            <a:off x="179693" y="1733965"/>
            <a:ext cx="11833200" cy="4950000"/>
          </a:xfrm>
          <a:prstGeom prst="rect">
            <a:avLst/>
          </a:prstGeom>
          <a:gradFill flip="none" rotWithShape="1">
            <a:gsLst>
              <a:gs pos="35000">
                <a:schemeClr val="tx1">
                  <a:lumMod val="50000"/>
                  <a:alpha val="0"/>
                </a:schemeClr>
              </a:gs>
              <a:gs pos="95000">
                <a:schemeClr val="tx1">
                  <a:lumMod val="50000"/>
                </a:schemeClr>
              </a:gs>
            </a:gsLst>
            <a:lin ang="81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endParaRPr kumimoji="0" lang="en-GB" sz="2400" b="0" i="0" u="none" strike="noStrike" kern="1200" cap="none" spc="0" normalizeH="0" baseline="-25000" noProof="0">
              <a:ln>
                <a:noFill/>
              </a:ln>
              <a:solidFill>
                <a:srgbClr val="FAFFFF"/>
              </a:solidFill>
              <a:effectLst/>
              <a:uLnTx/>
              <a:uFillTx/>
              <a:latin typeface="Arial" pitchFamily="34" charset="0"/>
              <a:ea typeface="MS PGothic" pitchFamily="34" charset="-128"/>
              <a:cs typeface="+mn-cs"/>
            </a:endParaRPr>
          </a:p>
        </p:txBody>
      </p:sp>
      <p:sp>
        <p:nvSpPr>
          <p:cNvPr id="3" name="Title 2">
            <a:extLst>
              <a:ext uri="{FF2B5EF4-FFF2-40B4-BE49-F238E27FC236}">
                <a16:creationId xmlns:a16="http://schemas.microsoft.com/office/drawing/2014/main" id="{2A1A586D-A8AC-41BD-9C3D-32DB9A5B151D}"/>
              </a:ext>
            </a:extLst>
          </p:cNvPr>
          <p:cNvSpPr>
            <a:spLocks noGrp="1"/>
          </p:cNvSpPr>
          <p:nvPr>
            <p:ph type="ctrTitle"/>
          </p:nvPr>
        </p:nvSpPr>
        <p:spPr>
          <a:xfrm>
            <a:off x="964271" y="4642290"/>
            <a:ext cx="7900133" cy="1572529"/>
          </a:xfrm>
        </p:spPr>
        <p:txBody>
          <a:bodyPr/>
          <a:lstStyle/>
          <a:p>
            <a:r>
              <a:rPr lang="en-BE" sz="3200" dirty="0">
                <a:ea typeface="MS PGothic"/>
              </a:rPr>
              <a:t>Birmingham : Part-by-part overview</a:t>
            </a:r>
            <a:br>
              <a:rPr lang="es-ES" sz="3200" dirty="0">
                <a:ea typeface="MS PGothic"/>
              </a:rPr>
            </a:br>
            <a:br>
              <a:rPr lang="es-ES" sz="3200" dirty="0">
                <a:ea typeface="MS PGothic"/>
              </a:rPr>
            </a:br>
            <a:r>
              <a:rPr lang="es-ES" sz="2000" dirty="0">
                <a:ea typeface="MS PGothic"/>
              </a:rPr>
              <a:t>Bram Van </a:t>
            </a:r>
            <a:r>
              <a:rPr lang="en-GB" sz="2000" dirty="0">
                <a:ea typeface="MS PGothic"/>
              </a:rPr>
              <a:t>Cauwenberghe</a:t>
            </a:r>
            <a:br>
              <a:rPr lang="es-ES" sz="2000" dirty="0"/>
            </a:br>
            <a:r>
              <a:rPr lang="en-BE" sz="2000" dirty="0">
                <a:ea typeface="MS PGothic"/>
              </a:rPr>
              <a:t>26</a:t>
            </a:r>
            <a:r>
              <a:rPr lang="es-ES" sz="2000" dirty="0">
                <a:ea typeface="MS PGothic"/>
              </a:rPr>
              <a:t>.03.2021</a:t>
            </a:r>
            <a:endParaRPr lang="en-GB" sz="2000" dirty="0">
              <a:ea typeface="MS PGothic"/>
            </a:endParaRPr>
          </a:p>
        </p:txBody>
      </p:sp>
    </p:spTree>
    <p:extLst>
      <p:ext uri="{BB962C8B-B14F-4D97-AF65-F5344CB8AC3E}">
        <p14:creationId xmlns:p14="http://schemas.microsoft.com/office/powerpoint/2010/main" val="4254348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224D454-37AF-4A25-B091-9AC2519850B1}"/>
              </a:ext>
            </a:extLst>
          </p:cNvPr>
          <p:cNvSpPr>
            <a:spLocks noGrp="1"/>
          </p:cNvSpPr>
          <p:nvPr>
            <p:ph type="title"/>
          </p:nvPr>
        </p:nvSpPr>
        <p:spPr/>
        <p:txBody>
          <a:bodyPr/>
          <a:lstStyle/>
          <a:p>
            <a:r>
              <a:rPr lang="en-BE" dirty="0" err="1"/>
              <a:t>B’ham</a:t>
            </a:r>
            <a:r>
              <a:rPr lang="en-BE" dirty="0"/>
              <a:t> orderbook – </a:t>
            </a:r>
            <a:r>
              <a:rPr lang="en-BE" dirty="0" err="1"/>
              <a:t>UWBs</a:t>
            </a:r>
            <a:r>
              <a:rPr lang="en-BE" dirty="0"/>
              <a:t> </a:t>
            </a:r>
            <a:r>
              <a:rPr lang="en-BE" dirty="0">
                <a:solidFill>
                  <a:srgbClr val="FF0000"/>
                </a:solidFill>
              </a:rPr>
              <a:t>die cut</a:t>
            </a:r>
            <a:endParaRPr lang="en-GB" dirty="0">
              <a:solidFill>
                <a:srgbClr val="FF0000"/>
              </a:solidFill>
            </a:endParaRPr>
          </a:p>
        </p:txBody>
      </p:sp>
      <p:sp>
        <p:nvSpPr>
          <p:cNvPr id="27" name="Slide Number Placeholder 26">
            <a:extLst>
              <a:ext uri="{FF2B5EF4-FFF2-40B4-BE49-F238E27FC236}">
                <a16:creationId xmlns:a16="http://schemas.microsoft.com/office/drawing/2014/main" id="{484F2179-543F-4C03-9FDE-6F294691D056}"/>
              </a:ext>
            </a:extLst>
          </p:cNvPr>
          <p:cNvSpPr>
            <a:spLocks noGrp="1"/>
          </p:cNvSpPr>
          <p:nvPr>
            <p:ph type="sldNum" sz="quarter" idx="10"/>
          </p:nvPr>
        </p:nvSpPr>
        <p:spPr/>
        <p:txBody>
          <a:bodyPr/>
          <a:lstStyle/>
          <a:p>
            <a:r>
              <a:rPr lang="en-GB"/>
              <a:t>Page </a:t>
            </a:r>
            <a:fld id="{43667527-7C42-4D8C-9BD4-204D132C7D2E}" type="slidenum">
              <a:rPr smtClean="0"/>
              <a:pPr/>
              <a:t>2</a:t>
            </a:fld>
            <a:endParaRPr lang="en-GB"/>
          </a:p>
        </p:txBody>
      </p:sp>
      <p:sp>
        <p:nvSpPr>
          <p:cNvPr id="26" name="Footer Placeholder 25">
            <a:extLst>
              <a:ext uri="{FF2B5EF4-FFF2-40B4-BE49-F238E27FC236}">
                <a16:creationId xmlns:a16="http://schemas.microsoft.com/office/drawing/2014/main" id="{A5C1DDA6-EB07-47EF-85F8-C5CCD4F46624}"/>
              </a:ext>
            </a:extLst>
          </p:cNvPr>
          <p:cNvSpPr>
            <a:spLocks noGrp="1"/>
          </p:cNvSpPr>
          <p:nvPr>
            <p:ph type="ftr" sz="quarter" idx="3"/>
          </p:nvPr>
        </p:nvSpPr>
        <p:spPr/>
        <p:txBody>
          <a:bodyPr/>
          <a:lstStyle/>
          <a:p>
            <a:r>
              <a:rPr lang="en-GB"/>
              <a:t>Confidential</a:t>
            </a:r>
          </a:p>
        </p:txBody>
      </p:sp>
      <p:sp>
        <p:nvSpPr>
          <p:cNvPr id="25" name="Date Placeholder 24">
            <a:extLst>
              <a:ext uri="{FF2B5EF4-FFF2-40B4-BE49-F238E27FC236}">
                <a16:creationId xmlns:a16="http://schemas.microsoft.com/office/drawing/2014/main" id="{3A83A57C-DF5B-4BA1-8EFD-2CFC02E483F2}"/>
              </a:ext>
            </a:extLst>
          </p:cNvPr>
          <p:cNvSpPr>
            <a:spLocks noGrp="1"/>
          </p:cNvSpPr>
          <p:nvPr>
            <p:ph type="dt" sz="half" idx="2"/>
          </p:nvPr>
        </p:nvSpPr>
        <p:spPr/>
        <p:txBody>
          <a:bodyPr/>
          <a:lstStyle/>
          <a:p>
            <a:fld id="{42EAD5F8-BDCD-43DC-89D4-A6A8F6323C94}" type="datetime1">
              <a:rPr lang="en-GB" smtClean="0"/>
              <a:pPr/>
              <a:t>30/03/2021</a:t>
            </a:fld>
            <a:endParaRPr lang="en-GB"/>
          </a:p>
        </p:txBody>
      </p:sp>
      <p:graphicFrame>
        <p:nvGraphicFramePr>
          <p:cNvPr id="3" name="Table 3">
            <a:extLst>
              <a:ext uri="{FF2B5EF4-FFF2-40B4-BE49-F238E27FC236}">
                <a16:creationId xmlns:a16="http://schemas.microsoft.com/office/drawing/2014/main" id="{98D02009-F058-48F3-B8C1-48C5DB1CE845}"/>
              </a:ext>
            </a:extLst>
          </p:cNvPr>
          <p:cNvGraphicFramePr>
            <a:graphicFrameLocks noGrp="1"/>
          </p:cNvGraphicFramePr>
          <p:nvPr>
            <p:extLst>
              <p:ext uri="{D42A27DB-BD31-4B8C-83A1-F6EECF244321}">
                <p14:modId xmlns:p14="http://schemas.microsoft.com/office/powerpoint/2010/main" val="486475805"/>
              </p:ext>
            </p:extLst>
          </p:nvPr>
        </p:nvGraphicFramePr>
        <p:xfrm>
          <a:off x="1089651" y="1079764"/>
          <a:ext cx="10004315" cy="4356212"/>
        </p:xfrm>
        <a:graphic>
          <a:graphicData uri="http://schemas.openxmlformats.org/drawingml/2006/table">
            <a:tbl>
              <a:tblPr firstRow="1" bandRow="1">
                <a:tableStyleId>{5C22544A-7EE6-4342-B048-85BDC9FD1C3A}</a:tableStyleId>
              </a:tblPr>
              <a:tblGrid>
                <a:gridCol w="2342271">
                  <a:extLst>
                    <a:ext uri="{9D8B030D-6E8A-4147-A177-3AD203B41FA5}">
                      <a16:colId xmlns:a16="http://schemas.microsoft.com/office/drawing/2014/main" val="1014789996"/>
                    </a:ext>
                  </a:extLst>
                </a:gridCol>
                <a:gridCol w="1387197">
                  <a:extLst>
                    <a:ext uri="{9D8B030D-6E8A-4147-A177-3AD203B41FA5}">
                      <a16:colId xmlns:a16="http://schemas.microsoft.com/office/drawing/2014/main" val="1743127486"/>
                    </a:ext>
                  </a:extLst>
                </a:gridCol>
                <a:gridCol w="1367555">
                  <a:extLst>
                    <a:ext uri="{9D8B030D-6E8A-4147-A177-3AD203B41FA5}">
                      <a16:colId xmlns:a16="http://schemas.microsoft.com/office/drawing/2014/main" val="626071036"/>
                    </a:ext>
                  </a:extLst>
                </a:gridCol>
                <a:gridCol w="1318714">
                  <a:extLst>
                    <a:ext uri="{9D8B030D-6E8A-4147-A177-3AD203B41FA5}">
                      <a16:colId xmlns:a16="http://schemas.microsoft.com/office/drawing/2014/main" val="1353330447"/>
                    </a:ext>
                  </a:extLst>
                </a:gridCol>
                <a:gridCol w="1343134">
                  <a:extLst>
                    <a:ext uri="{9D8B030D-6E8A-4147-A177-3AD203B41FA5}">
                      <a16:colId xmlns:a16="http://schemas.microsoft.com/office/drawing/2014/main" val="1299539535"/>
                    </a:ext>
                  </a:extLst>
                </a:gridCol>
                <a:gridCol w="1122722">
                  <a:extLst>
                    <a:ext uri="{9D8B030D-6E8A-4147-A177-3AD203B41FA5}">
                      <a16:colId xmlns:a16="http://schemas.microsoft.com/office/drawing/2014/main" val="3826816740"/>
                    </a:ext>
                  </a:extLst>
                </a:gridCol>
                <a:gridCol w="1122722">
                  <a:extLst>
                    <a:ext uri="{9D8B030D-6E8A-4147-A177-3AD203B41FA5}">
                      <a16:colId xmlns:a16="http://schemas.microsoft.com/office/drawing/2014/main" val="2179415820"/>
                    </a:ext>
                  </a:extLst>
                </a:gridCol>
              </a:tblGrid>
              <a:tr h="353083">
                <a:tc>
                  <a:txBody>
                    <a:bodyPr/>
                    <a:lstStyle/>
                    <a:p>
                      <a:pPr marL="0" algn="ctr" defTabSz="914400" rtl="0" eaLnBrk="1" fontAlgn="b" latinLnBrk="0" hangingPunct="1"/>
                      <a:r>
                        <a:rPr lang="nl-BE" sz="1200" b="1" i="0" u="none" strike="noStrike" kern="1200" dirty="0">
                          <a:solidFill>
                            <a:schemeClr val="bg1"/>
                          </a:solidFill>
                          <a:effectLst/>
                          <a:latin typeface="Arial" panose="020B0604020202020204" pitchFamily="34" charset="0"/>
                          <a:ea typeface="+mn-ea"/>
                          <a:cs typeface="+mn-cs"/>
                        </a:rPr>
                        <a:t>Customer</a:t>
                      </a:r>
                    </a:p>
                  </a:txBody>
                  <a:tcPr marL="45720" marR="45720" anchor="ctr"/>
                </a:tc>
                <a:tc>
                  <a:txBody>
                    <a:bodyPr/>
                    <a:lstStyle/>
                    <a:p>
                      <a:pPr marL="0" algn="ctr" defTabSz="914400" rtl="0" eaLnBrk="1" fontAlgn="b" latinLnBrk="0" hangingPunct="1"/>
                      <a:r>
                        <a:rPr lang="nl-BE" sz="1200" b="1" i="0" u="none" strike="noStrike" kern="1200" dirty="0">
                          <a:solidFill>
                            <a:schemeClr val="bg1"/>
                          </a:solidFill>
                          <a:effectLst/>
                          <a:latin typeface="Arial" panose="020B0604020202020204" pitchFamily="34" charset="0"/>
                          <a:ea typeface="+mn-ea"/>
                          <a:cs typeface="+mn-cs"/>
                        </a:rPr>
                        <a:t>T-Reference</a:t>
                      </a:r>
                    </a:p>
                  </a:txBody>
                  <a:tcPr marL="45720" marR="45720" anchor="ctr"/>
                </a:tc>
                <a:tc>
                  <a:txBody>
                    <a:bodyPr/>
                    <a:lstStyle/>
                    <a:p>
                      <a:pPr marL="0" algn="ctr" defTabSz="914400" rtl="0" eaLnBrk="1" fontAlgn="b" latinLnBrk="0" hangingPunct="1"/>
                      <a:r>
                        <a:rPr lang="nl-BE" sz="1200" b="1" i="0" u="none" strike="noStrike" kern="1200" dirty="0">
                          <a:solidFill>
                            <a:schemeClr val="bg1"/>
                          </a:solidFill>
                          <a:effectLst/>
                          <a:latin typeface="Arial" panose="020B0604020202020204" pitchFamily="34" charset="0"/>
                          <a:ea typeface="+mn-ea"/>
                          <a:cs typeface="+mn-cs"/>
                        </a:rPr>
                        <a:t>Steel </a:t>
                      </a:r>
                      <a:r>
                        <a:rPr lang="nl-BE" sz="1200" b="1" i="0" u="none" strike="noStrike" kern="1200" dirty="0" err="1">
                          <a:solidFill>
                            <a:schemeClr val="bg1"/>
                          </a:solidFill>
                          <a:effectLst/>
                          <a:latin typeface="Arial" panose="020B0604020202020204" pitchFamily="34" charset="0"/>
                          <a:ea typeface="+mn-ea"/>
                          <a:cs typeface="+mn-cs"/>
                        </a:rPr>
                        <a:t>grade</a:t>
                      </a:r>
                      <a:endParaRPr lang="nl-BE" sz="1200" b="1" i="0" u="none" strike="noStrike" kern="1200" dirty="0">
                        <a:solidFill>
                          <a:schemeClr val="bg1"/>
                        </a:solidFill>
                        <a:effectLst/>
                        <a:latin typeface="Arial" panose="020B0604020202020204" pitchFamily="34" charset="0"/>
                        <a:ea typeface="+mn-ea"/>
                        <a:cs typeface="+mn-cs"/>
                      </a:endParaRPr>
                    </a:p>
                  </a:txBody>
                  <a:tcPr marL="45720" marR="45720" anchor="ctr"/>
                </a:tc>
                <a:tc>
                  <a:txBody>
                    <a:bodyPr/>
                    <a:lstStyle/>
                    <a:p>
                      <a:pPr marL="0" algn="ctr" defTabSz="914400" rtl="0" eaLnBrk="1" fontAlgn="b" latinLnBrk="0" hangingPunct="1"/>
                      <a:r>
                        <a:rPr lang="nl-BE" sz="1200" b="1" i="0" u="none" strike="noStrike" kern="1200" dirty="0" err="1">
                          <a:solidFill>
                            <a:schemeClr val="bg1"/>
                          </a:solidFill>
                          <a:effectLst/>
                          <a:latin typeface="Arial" panose="020B0604020202020204" pitchFamily="34" charset="0"/>
                          <a:ea typeface="+mn-ea"/>
                          <a:cs typeface="+mn-cs"/>
                        </a:rPr>
                        <a:t>Thickness</a:t>
                      </a:r>
                      <a:endParaRPr lang="nl-BE" sz="1200" b="1" i="0" u="none" strike="noStrike" kern="1200" dirty="0">
                        <a:solidFill>
                          <a:schemeClr val="bg1"/>
                        </a:solidFill>
                        <a:effectLst/>
                        <a:latin typeface="Arial" panose="020B0604020202020204" pitchFamily="34" charset="0"/>
                        <a:ea typeface="+mn-ea"/>
                        <a:cs typeface="+mn-cs"/>
                      </a:endParaRPr>
                    </a:p>
                  </a:txBody>
                  <a:tcPr marL="45720" marR="45720" anchor="ctr"/>
                </a:tc>
                <a:tc>
                  <a:txBody>
                    <a:bodyPr/>
                    <a:lstStyle/>
                    <a:p>
                      <a:pPr marL="0" algn="ctr" defTabSz="914400" rtl="0" eaLnBrk="1" fontAlgn="b" latinLnBrk="0" hangingPunct="1"/>
                      <a:r>
                        <a:rPr lang="nl-BE" sz="1200" b="1" i="0" u="none" strike="noStrike" kern="1200" dirty="0" err="1">
                          <a:solidFill>
                            <a:schemeClr val="bg1"/>
                          </a:solidFill>
                          <a:effectLst/>
                          <a:latin typeface="Arial" panose="020B0604020202020204" pitchFamily="34" charset="0"/>
                          <a:ea typeface="+mn-ea"/>
                          <a:cs typeface="+mn-cs"/>
                        </a:rPr>
                        <a:t>Coil</a:t>
                      </a:r>
                      <a:r>
                        <a:rPr lang="nl-BE" sz="1200" b="1" i="0" u="none" strike="noStrike" kern="1200" dirty="0">
                          <a:solidFill>
                            <a:schemeClr val="bg1"/>
                          </a:solidFill>
                          <a:effectLst/>
                          <a:latin typeface="Arial" panose="020B0604020202020204" pitchFamily="34" charset="0"/>
                          <a:ea typeface="+mn-ea"/>
                          <a:cs typeface="+mn-cs"/>
                        </a:rPr>
                        <a:t> </a:t>
                      </a:r>
                      <a:r>
                        <a:rPr lang="nl-BE" sz="1200" b="1" i="0" u="none" strike="noStrike" kern="1200" dirty="0" err="1">
                          <a:solidFill>
                            <a:schemeClr val="bg1"/>
                          </a:solidFill>
                          <a:effectLst/>
                          <a:latin typeface="Arial" panose="020B0604020202020204" pitchFamily="34" charset="0"/>
                          <a:ea typeface="+mn-ea"/>
                          <a:cs typeface="+mn-cs"/>
                        </a:rPr>
                        <a:t>width</a:t>
                      </a:r>
                      <a:r>
                        <a:rPr lang="en-BE" sz="1200" b="1" i="0" u="none" strike="noStrike" kern="1200" dirty="0">
                          <a:solidFill>
                            <a:schemeClr val="bg1"/>
                          </a:solidFill>
                          <a:effectLst/>
                          <a:latin typeface="Arial" panose="020B0604020202020204" pitchFamily="34" charset="0"/>
                          <a:ea typeface="+mn-ea"/>
                          <a:cs typeface="+mn-cs"/>
                        </a:rPr>
                        <a:t> (ccalc)</a:t>
                      </a:r>
                      <a:endParaRPr lang="nl-BE" sz="1200" b="1" i="0" u="none" strike="noStrike" kern="1200" dirty="0">
                        <a:solidFill>
                          <a:schemeClr val="bg1"/>
                        </a:solidFill>
                        <a:effectLst/>
                        <a:latin typeface="Arial" panose="020B0604020202020204" pitchFamily="34" charset="0"/>
                        <a:ea typeface="+mn-ea"/>
                        <a:cs typeface="+mn-cs"/>
                      </a:endParaRPr>
                    </a:p>
                  </a:txBody>
                  <a:tcPr marL="45720" marR="45720" anchor="ctr"/>
                </a:tc>
                <a:tc>
                  <a:txBody>
                    <a:bodyPr/>
                    <a:lstStyle/>
                    <a:p>
                      <a:pPr marL="0" algn="ctr" defTabSz="914400" rtl="0" eaLnBrk="1" fontAlgn="b" latinLnBrk="0" hangingPunct="1"/>
                      <a:r>
                        <a:rPr lang="nl-BE" sz="1200" b="1" i="0" u="none" strike="noStrike" kern="1200" dirty="0" err="1">
                          <a:solidFill>
                            <a:schemeClr val="bg1"/>
                          </a:solidFill>
                          <a:effectLst/>
                          <a:latin typeface="Arial" panose="020B0604020202020204" pitchFamily="34" charset="0"/>
                          <a:ea typeface="+mn-ea"/>
                          <a:cs typeface="+mn-cs"/>
                        </a:rPr>
                        <a:t>Parts</a:t>
                      </a:r>
                      <a:r>
                        <a:rPr lang="nl-BE" sz="1200" b="1" i="0" u="none" strike="noStrike" kern="1200" dirty="0">
                          <a:solidFill>
                            <a:schemeClr val="bg1"/>
                          </a:solidFill>
                          <a:effectLst/>
                          <a:latin typeface="Arial" panose="020B0604020202020204" pitchFamily="34" charset="0"/>
                          <a:ea typeface="+mn-ea"/>
                          <a:cs typeface="+mn-cs"/>
                        </a:rPr>
                        <a:t>/</a:t>
                      </a:r>
                      <a:r>
                        <a:rPr lang="nl-BE" sz="1200" b="1" i="0" u="none" strike="noStrike" kern="1200" dirty="0" err="1">
                          <a:solidFill>
                            <a:schemeClr val="bg1"/>
                          </a:solidFill>
                          <a:effectLst/>
                          <a:latin typeface="Arial" panose="020B0604020202020204" pitchFamily="34" charset="0"/>
                          <a:ea typeface="+mn-ea"/>
                          <a:cs typeface="+mn-cs"/>
                        </a:rPr>
                        <a:t>stroke</a:t>
                      </a:r>
                      <a:endParaRPr lang="nl-BE" sz="1200" b="1" i="0" u="none" strike="noStrike" kern="1200" dirty="0">
                        <a:solidFill>
                          <a:schemeClr val="bg1"/>
                        </a:solidFill>
                        <a:effectLst/>
                        <a:latin typeface="Arial" panose="020B0604020202020204" pitchFamily="34" charset="0"/>
                        <a:ea typeface="+mn-ea"/>
                        <a:cs typeface="+mn-cs"/>
                      </a:endParaRPr>
                    </a:p>
                  </a:txBody>
                  <a:tcPr marL="45720" marR="45720" anchor="ctr"/>
                </a:tc>
                <a:tc>
                  <a:txBody>
                    <a:bodyPr/>
                    <a:lstStyle/>
                    <a:p>
                      <a:pPr marL="0" algn="ctr" defTabSz="914400" rtl="0" eaLnBrk="1" fontAlgn="b" latinLnBrk="0" hangingPunct="1"/>
                      <a:r>
                        <a:rPr lang="en-BE" sz="1200" b="1" i="0" u="none" strike="noStrike" kern="1200" dirty="0">
                          <a:solidFill>
                            <a:schemeClr val="bg1"/>
                          </a:solidFill>
                          <a:effectLst/>
                          <a:latin typeface="Arial" panose="020B0604020202020204" pitchFamily="34" charset="0"/>
                          <a:ea typeface="+mn-ea"/>
                          <a:cs typeface="+mn-cs"/>
                        </a:rPr>
                        <a:t>Side evacuation</a:t>
                      </a:r>
                      <a:endParaRPr lang="nl-BE" sz="1200" b="1" i="0" u="none" strike="noStrike" kern="1200" dirty="0">
                        <a:solidFill>
                          <a:schemeClr val="bg1"/>
                        </a:solidFill>
                        <a:effectLst/>
                        <a:latin typeface="Arial" panose="020B0604020202020204" pitchFamily="34" charset="0"/>
                        <a:ea typeface="+mn-ea"/>
                        <a:cs typeface="+mn-cs"/>
                      </a:endParaRPr>
                    </a:p>
                  </a:txBody>
                  <a:tcPr marL="45720" marR="45720" anchor="ctr"/>
                </a:tc>
                <a:extLst>
                  <a:ext uri="{0D108BD9-81ED-4DB2-BD59-A6C34878D82A}">
                    <a16:rowId xmlns:a16="http://schemas.microsoft.com/office/drawing/2014/main" val="1548345196"/>
                  </a:ext>
                </a:extLst>
              </a:tr>
              <a:tr h="353083">
                <a:tc>
                  <a:txBody>
                    <a:bodyPr/>
                    <a:lstStyle/>
                    <a:p>
                      <a:pPr algn="l" fontAlgn="b"/>
                      <a:r>
                        <a:rPr lang="nl-BE" sz="1100" b="0" i="0" u="none" strike="noStrike" dirty="0" err="1">
                          <a:solidFill>
                            <a:srgbClr val="000000"/>
                          </a:solidFill>
                          <a:effectLst/>
                          <a:latin typeface="Calibri" panose="020F0502020204030204" pitchFamily="34" charset="0"/>
                        </a:rPr>
                        <a:t>Tallent</a:t>
                      </a:r>
                      <a:r>
                        <a:rPr lang="nl-BE" sz="1100" b="0" i="0" u="none" strike="noStrike" dirty="0">
                          <a:solidFill>
                            <a:srgbClr val="000000"/>
                          </a:solidFill>
                          <a:effectLst/>
                          <a:latin typeface="Calibri" panose="020F0502020204030204" pitchFamily="34" charset="0"/>
                        </a:rPr>
                        <a:t> Automotive Limited</a:t>
                      </a:r>
                    </a:p>
                  </a:txBody>
                  <a:tcPr marL="45720" marR="45720" anchor="ctr"/>
                </a:tc>
                <a:tc>
                  <a:txBody>
                    <a:bodyPr/>
                    <a:lstStyle/>
                    <a:p>
                      <a:pPr algn="l" fontAlgn="b"/>
                      <a:r>
                        <a:rPr lang="nl-BE" sz="1100" b="0" i="0" u="none" strike="noStrike">
                          <a:solidFill>
                            <a:srgbClr val="000000"/>
                          </a:solidFill>
                          <a:effectLst/>
                          <a:latin typeface="Calibri" panose="020F0502020204030204" pitchFamily="34" charset="0"/>
                        </a:rPr>
                        <a:t>T-GES6003BLK-Z</a:t>
                      </a:r>
                    </a:p>
                  </a:txBody>
                  <a:tcPr marL="45720" marR="45720" anchor="ctr"/>
                </a:tc>
                <a:tc>
                  <a:txBody>
                    <a:bodyPr/>
                    <a:lstStyle/>
                    <a:p>
                      <a:pPr algn="l" fontAlgn="b"/>
                      <a:r>
                        <a:rPr lang="nl-BE" sz="1100" b="0" i="0" u="none" strike="noStrike">
                          <a:solidFill>
                            <a:srgbClr val="000000"/>
                          </a:solidFill>
                          <a:effectLst/>
                          <a:latin typeface="Calibri" panose="020F0502020204030204" pitchFamily="34" charset="0"/>
                        </a:rPr>
                        <a:t> BH260+Z </a:t>
                      </a:r>
                    </a:p>
                  </a:txBody>
                  <a:tcPr marL="45720" marR="45720" anchor="ctr"/>
                </a:tc>
                <a:tc>
                  <a:txBody>
                    <a:bodyPr/>
                    <a:lstStyle/>
                    <a:p>
                      <a:pPr algn="ctr" fontAlgn="b"/>
                      <a:r>
                        <a:rPr lang="en-BE" sz="1100" b="0" i="0" u="none" strike="noStrike">
                          <a:solidFill>
                            <a:srgbClr val="000000"/>
                          </a:solidFill>
                          <a:effectLst/>
                          <a:latin typeface="Calibri" panose="020F0502020204030204" pitchFamily="34" charset="0"/>
                        </a:rPr>
                        <a:t>1,5</a:t>
                      </a:r>
                    </a:p>
                  </a:txBody>
                  <a:tcPr marL="45720" marR="45720" anchor="ctr"/>
                </a:tc>
                <a:tc>
                  <a:txBody>
                    <a:bodyPr/>
                    <a:lstStyle/>
                    <a:p>
                      <a:pPr algn="ctr" fontAlgn="b"/>
                      <a:r>
                        <a:rPr lang="en-BE" sz="1100" b="0" i="0" u="none" strike="noStrike">
                          <a:solidFill>
                            <a:srgbClr val="000000"/>
                          </a:solidFill>
                          <a:effectLst/>
                          <a:latin typeface="Calibri" panose="020F0502020204030204" pitchFamily="34" charset="0"/>
                        </a:rPr>
                        <a:t>1105</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2</a:t>
                      </a:r>
                    </a:p>
                  </a:txBody>
                  <a:tcPr marL="45720" marR="45720" anchor="ctr"/>
                </a:tc>
                <a:tc>
                  <a:txBody>
                    <a:bodyPr/>
                    <a:lstStyle/>
                    <a:p>
                      <a:pPr algn="ctr" fontAlgn="b"/>
                      <a:r>
                        <a:rPr lang="en-BE" sz="1100" b="1" i="0" u="none" strike="noStrike" dirty="0">
                          <a:solidFill>
                            <a:schemeClr val="tx2"/>
                          </a:solidFill>
                          <a:effectLst/>
                          <a:latin typeface="Calibri" panose="020F0502020204030204" pitchFamily="34" charset="0"/>
                        </a:rPr>
                        <a:t>YES (LEFT)</a:t>
                      </a:r>
                    </a:p>
                  </a:txBody>
                  <a:tcPr marL="45720" marR="45720" anchor="ctr"/>
                </a:tc>
                <a:extLst>
                  <a:ext uri="{0D108BD9-81ED-4DB2-BD59-A6C34878D82A}">
                    <a16:rowId xmlns:a16="http://schemas.microsoft.com/office/drawing/2014/main" val="2169676553"/>
                  </a:ext>
                </a:extLst>
              </a:tr>
              <a:tr h="353083">
                <a:tc>
                  <a:txBody>
                    <a:bodyPr/>
                    <a:lstStyle/>
                    <a:p>
                      <a:pPr algn="l" fontAlgn="b"/>
                      <a:r>
                        <a:rPr lang="nl-BE" sz="1100" b="0" i="0" u="none" strike="noStrike" dirty="0">
                          <a:solidFill>
                            <a:srgbClr val="000000"/>
                          </a:solidFill>
                          <a:effectLst/>
                          <a:latin typeface="Calibri" panose="020F0502020204030204" pitchFamily="34" charset="0"/>
                        </a:rPr>
                        <a:t>JAGUAR LAND ROVER LIMITED</a:t>
                      </a:r>
                    </a:p>
                  </a:txBody>
                  <a:tcPr marL="45720" marR="45720" anchor="ctr"/>
                </a:tc>
                <a:tc>
                  <a:txBody>
                    <a:bodyPr/>
                    <a:lstStyle/>
                    <a:p>
                      <a:pPr algn="l" fontAlgn="b"/>
                      <a:r>
                        <a:rPr lang="nl-BE" sz="1100" b="0" i="0" u="none" strike="noStrike" dirty="0">
                          <a:solidFill>
                            <a:srgbClr val="000000"/>
                          </a:solidFill>
                          <a:effectLst/>
                          <a:latin typeface="Calibri" panose="020F0502020204030204" pitchFamily="34" charset="0"/>
                        </a:rPr>
                        <a:t>T-JLR6120V2BLK-Z</a:t>
                      </a:r>
                    </a:p>
                  </a:txBody>
                  <a:tcPr marL="45720" marR="45720" anchor="ctr"/>
                </a:tc>
                <a:tc>
                  <a:txBody>
                    <a:bodyPr/>
                    <a:lstStyle/>
                    <a:p>
                      <a:pPr algn="l" fontAlgn="b"/>
                      <a:r>
                        <a:rPr lang="nl-BE" sz="1100" b="0" i="0" u="none" strike="noStrike">
                          <a:solidFill>
                            <a:srgbClr val="000000"/>
                          </a:solidFill>
                          <a:effectLst/>
                          <a:latin typeface="Calibri" panose="020F0502020204030204" pitchFamily="34" charset="0"/>
                        </a:rPr>
                        <a:t>BH220+Z100 MBO</a:t>
                      </a:r>
                    </a:p>
                  </a:txBody>
                  <a:tcPr marL="45720" marR="45720" anchor="ctr"/>
                </a:tc>
                <a:tc>
                  <a:txBody>
                    <a:bodyPr/>
                    <a:lstStyle/>
                    <a:p>
                      <a:pPr algn="ctr" fontAlgn="b"/>
                      <a:r>
                        <a:rPr lang="en-BE" sz="1100" b="0" i="0" u="none" strike="noStrike">
                          <a:solidFill>
                            <a:srgbClr val="000000"/>
                          </a:solidFill>
                          <a:effectLst/>
                          <a:latin typeface="Calibri" panose="020F0502020204030204" pitchFamily="34" charset="0"/>
                        </a:rPr>
                        <a:t>0,8</a:t>
                      </a:r>
                    </a:p>
                  </a:txBody>
                  <a:tcPr marL="45720" marR="45720" anchor="ctr"/>
                </a:tc>
                <a:tc>
                  <a:txBody>
                    <a:bodyPr/>
                    <a:lstStyle/>
                    <a:p>
                      <a:pPr algn="ctr" fontAlgn="b"/>
                      <a:r>
                        <a:rPr lang="en-BE" sz="1100" b="0" i="0" u="none" strike="noStrike">
                          <a:solidFill>
                            <a:srgbClr val="000000"/>
                          </a:solidFill>
                          <a:effectLst/>
                          <a:latin typeface="Calibri" panose="020F0502020204030204" pitchFamily="34" charset="0"/>
                        </a:rPr>
                        <a:t>1774</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1</a:t>
                      </a:r>
                    </a:p>
                  </a:txBody>
                  <a:tcPr marL="45720" marR="45720" anchor="ctr"/>
                </a:tc>
                <a:tc>
                  <a:txBody>
                    <a:bodyPr/>
                    <a:lstStyle/>
                    <a:p>
                      <a:pPr algn="ctr" fontAlgn="b"/>
                      <a:r>
                        <a:rPr lang="en-BE" sz="1100" b="1" i="0" u="none" strike="noStrike" dirty="0">
                          <a:solidFill>
                            <a:srgbClr val="00B050"/>
                          </a:solidFill>
                          <a:effectLst/>
                          <a:latin typeface="Calibri" panose="020F0502020204030204" pitchFamily="34" charset="0"/>
                        </a:rPr>
                        <a:t>NO</a:t>
                      </a:r>
                    </a:p>
                  </a:txBody>
                  <a:tcPr marL="45720" marR="45720" anchor="ctr"/>
                </a:tc>
                <a:extLst>
                  <a:ext uri="{0D108BD9-81ED-4DB2-BD59-A6C34878D82A}">
                    <a16:rowId xmlns:a16="http://schemas.microsoft.com/office/drawing/2014/main" val="3433052961"/>
                  </a:ext>
                </a:extLst>
              </a:tr>
              <a:tr h="353083">
                <a:tc>
                  <a:txBody>
                    <a:bodyPr/>
                    <a:lstStyle/>
                    <a:p>
                      <a:pPr algn="l" fontAlgn="b"/>
                      <a:r>
                        <a:rPr lang="nl-BE" sz="1100" b="0" i="0" u="none" strike="noStrike" dirty="0">
                          <a:solidFill>
                            <a:srgbClr val="000000"/>
                          </a:solidFill>
                          <a:effectLst/>
                          <a:latin typeface="Calibri" panose="020F0502020204030204" pitchFamily="34" charset="0"/>
                        </a:rPr>
                        <a:t>JAGUAR LAND ROVER LIMITED</a:t>
                      </a:r>
                    </a:p>
                  </a:txBody>
                  <a:tcPr marL="45720" marR="45720" anchor="ctr"/>
                </a:tc>
                <a:tc>
                  <a:txBody>
                    <a:bodyPr/>
                    <a:lstStyle/>
                    <a:p>
                      <a:pPr algn="l" fontAlgn="b"/>
                      <a:r>
                        <a:rPr lang="nl-BE" sz="1100" b="0" i="0" u="none" strike="noStrike" dirty="0">
                          <a:solidFill>
                            <a:srgbClr val="000000"/>
                          </a:solidFill>
                          <a:effectLst/>
                          <a:latin typeface="Calibri" panose="020F0502020204030204" pitchFamily="34" charset="0"/>
                        </a:rPr>
                        <a:t>T-JLR6253V2BLK-Z</a:t>
                      </a:r>
                    </a:p>
                  </a:txBody>
                  <a:tcPr marL="45720" marR="45720" anchor="ctr"/>
                </a:tc>
                <a:tc>
                  <a:txBody>
                    <a:bodyPr/>
                    <a:lstStyle/>
                    <a:p>
                      <a:pPr algn="l" fontAlgn="b"/>
                      <a:r>
                        <a:rPr lang="nl-BE" sz="1100" b="0" i="0" u="none" strike="noStrike" dirty="0">
                          <a:solidFill>
                            <a:srgbClr val="000000"/>
                          </a:solidFill>
                          <a:effectLst/>
                          <a:latin typeface="Calibri" panose="020F0502020204030204" pitchFamily="34" charset="0"/>
                        </a:rPr>
                        <a:t>DP450+Z100</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1,6</a:t>
                      </a:r>
                    </a:p>
                  </a:txBody>
                  <a:tcPr marL="45720" marR="45720" anchor="ctr"/>
                </a:tc>
                <a:tc>
                  <a:txBody>
                    <a:bodyPr/>
                    <a:lstStyle/>
                    <a:p>
                      <a:pPr algn="ctr" fontAlgn="b"/>
                      <a:r>
                        <a:rPr lang="en-BE" sz="1100" b="0" i="0" u="none" strike="noStrike">
                          <a:solidFill>
                            <a:srgbClr val="000000"/>
                          </a:solidFill>
                          <a:effectLst/>
                          <a:latin typeface="Calibri" panose="020F0502020204030204" pitchFamily="34" charset="0"/>
                        </a:rPr>
                        <a:t>1710</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1</a:t>
                      </a:r>
                    </a:p>
                  </a:txBody>
                  <a:tcPr marL="45720" marR="4572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BE" sz="1100" b="1" i="0" u="none" strike="noStrike" dirty="0">
                          <a:solidFill>
                            <a:srgbClr val="00B050"/>
                          </a:solidFill>
                          <a:effectLst/>
                          <a:latin typeface="Calibri" panose="020F0502020204030204" pitchFamily="34" charset="0"/>
                        </a:rPr>
                        <a:t>NO</a:t>
                      </a:r>
                    </a:p>
                  </a:txBody>
                  <a:tcPr marL="45720" marR="45720" anchor="ctr"/>
                </a:tc>
                <a:extLst>
                  <a:ext uri="{0D108BD9-81ED-4DB2-BD59-A6C34878D82A}">
                    <a16:rowId xmlns:a16="http://schemas.microsoft.com/office/drawing/2014/main" val="1111206127"/>
                  </a:ext>
                </a:extLst>
              </a:tr>
              <a:tr h="353083">
                <a:tc>
                  <a:txBody>
                    <a:bodyPr/>
                    <a:lstStyle/>
                    <a:p>
                      <a:pPr algn="l" fontAlgn="b"/>
                      <a:r>
                        <a:rPr lang="nl-BE" sz="1100" b="0" i="0" u="none" strike="noStrike" dirty="0">
                          <a:solidFill>
                            <a:srgbClr val="000000"/>
                          </a:solidFill>
                          <a:effectLst/>
                          <a:latin typeface="Calibri" panose="020F0502020204030204" pitchFamily="34" charset="0"/>
                        </a:rPr>
                        <a:t>JAGUAR LAND ROVER LIMITED</a:t>
                      </a:r>
                    </a:p>
                  </a:txBody>
                  <a:tcPr marL="45720" marR="45720" anchor="ctr"/>
                </a:tc>
                <a:tc>
                  <a:txBody>
                    <a:bodyPr/>
                    <a:lstStyle/>
                    <a:p>
                      <a:pPr algn="l" fontAlgn="b"/>
                      <a:r>
                        <a:rPr lang="nl-BE" sz="1100" b="0" i="0" u="none" strike="noStrike" dirty="0">
                          <a:solidFill>
                            <a:srgbClr val="000000"/>
                          </a:solidFill>
                          <a:effectLst/>
                          <a:latin typeface="Calibri" panose="020F0502020204030204" pitchFamily="34" charset="0"/>
                        </a:rPr>
                        <a:t>T-JLR6266V!BLK-Z</a:t>
                      </a:r>
                    </a:p>
                  </a:txBody>
                  <a:tcPr marL="45720" marR="45720" anchor="ctr"/>
                </a:tc>
                <a:tc>
                  <a:txBody>
                    <a:bodyPr/>
                    <a:lstStyle/>
                    <a:p>
                      <a:pPr algn="l" fontAlgn="b"/>
                      <a:r>
                        <a:rPr lang="nl-BE" sz="1100" b="0" i="0" u="none" strike="noStrike">
                          <a:solidFill>
                            <a:srgbClr val="000000"/>
                          </a:solidFill>
                          <a:effectLst/>
                          <a:latin typeface="Calibri" panose="020F0502020204030204" pitchFamily="34" charset="0"/>
                        </a:rPr>
                        <a:t>BH180+Z100</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1</a:t>
                      </a:r>
                    </a:p>
                  </a:txBody>
                  <a:tcPr marL="45720" marR="45720" anchor="ctr"/>
                </a:tc>
                <a:tc>
                  <a:txBody>
                    <a:bodyPr/>
                    <a:lstStyle/>
                    <a:p>
                      <a:pPr algn="ctr" fontAlgn="b"/>
                      <a:r>
                        <a:rPr lang="en-BE" sz="1100" b="0" i="0" u="none" strike="noStrike">
                          <a:solidFill>
                            <a:srgbClr val="000000"/>
                          </a:solidFill>
                          <a:effectLst/>
                          <a:latin typeface="Calibri" panose="020F0502020204030204" pitchFamily="34" charset="0"/>
                        </a:rPr>
                        <a:t>967</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1</a:t>
                      </a:r>
                    </a:p>
                  </a:txBody>
                  <a:tcPr marL="45720" marR="4572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BE" sz="1100" b="1" i="0" u="none" strike="noStrike" dirty="0">
                          <a:solidFill>
                            <a:srgbClr val="00B050"/>
                          </a:solidFill>
                          <a:effectLst/>
                          <a:latin typeface="Calibri" panose="020F0502020204030204" pitchFamily="34" charset="0"/>
                        </a:rPr>
                        <a:t>NO</a:t>
                      </a:r>
                    </a:p>
                  </a:txBody>
                  <a:tcPr marL="45720" marR="45720" anchor="ctr"/>
                </a:tc>
                <a:extLst>
                  <a:ext uri="{0D108BD9-81ED-4DB2-BD59-A6C34878D82A}">
                    <a16:rowId xmlns:a16="http://schemas.microsoft.com/office/drawing/2014/main" val="948657202"/>
                  </a:ext>
                </a:extLst>
              </a:tr>
              <a:tr h="353083">
                <a:tc>
                  <a:txBody>
                    <a:bodyPr/>
                    <a:lstStyle/>
                    <a:p>
                      <a:pPr algn="l" fontAlgn="b"/>
                      <a:r>
                        <a:rPr lang="nl-BE" sz="1100" b="0" i="0" u="none" strike="noStrike" dirty="0">
                          <a:solidFill>
                            <a:srgbClr val="000000"/>
                          </a:solidFill>
                          <a:effectLst/>
                          <a:latin typeface="Calibri" panose="020F0502020204030204" pitchFamily="34" charset="0"/>
                        </a:rPr>
                        <a:t>Liberty Pressing Solutions (Coventry)</a:t>
                      </a:r>
                    </a:p>
                  </a:txBody>
                  <a:tcPr marL="45720" marR="45720" anchor="ctr"/>
                </a:tc>
                <a:tc>
                  <a:txBody>
                    <a:bodyPr/>
                    <a:lstStyle/>
                    <a:p>
                      <a:pPr algn="l" fontAlgn="b"/>
                      <a:r>
                        <a:rPr lang="nl-BE" sz="1100" b="0" i="0" u="none" strike="noStrike">
                          <a:solidFill>
                            <a:srgbClr val="000000"/>
                          </a:solidFill>
                          <a:effectLst/>
                          <a:latin typeface="Calibri" panose="020F0502020204030204" pitchFamily="34" charset="0"/>
                        </a:rPr>
                        <a:t>T-LIB6001BLK-Z</a:t>
                      </a:r>
                    </a:p>
                  </a:txBody>
                  <a:tcPr marL="45720" marR="45720" anchor="ctr"/>
                </a:tc>
                <a:tc>
                  <a:txBody>
                    <a:bodyPr/>
                    <a:lstStyle/>
                    <a:p>
                      <a:pPr algn="l" fontAlgn="b"/>
                      <a:r>
                        <a:rPr lang="nl-BE" sz="1100" b="0" i="0" u="none" strike="noStrike">
                          <a:solidFill>
                            <a:srgbClr val="000000"/>
                          </a:solidFill>
                          <a:effectLst/>
                          <a:latin typeface="Calibri" panose="020F0502020204030204" pitchFamily="34" charset="0"/>
                        </a:rPr>
                        <a:t> DC06 </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1,2</a:t>
                      </a:r>
                    </a:p>
                  </a:txBody>
                  <a:tcPr marL="45720" marR="45720" anchor="ctr"/>
                </a:tc>
                <a:tc>
                  <a:txBody>
                    <a:bodyPr/>
                    <a:lstStyle/>
                    <a:p>
                      <a:pPr algn="ctr" fontAlgn="b"/>
                      <a:r>
                        <a:rPr lang="en-BE" sz="1100" b="0" i="0" u="none" strike="noStrike">
                          <a:solidFill>
                            <a:srgbClr val="000000"/>
                          </a:solidFill>
                          <a:effectLst/>
                          <a:latin typeface="Calibri" panose="020F0502020204030204" pitchFamily="34" charset="0"/>
                        </a:rPr>
                        <a:t>1480</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1</a:t>
                      </a:r>
                    </a:p>
                  </a:txBody>
                  <a:tcPr marL="45720" marR="4572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BE" sz="1100" b="1" i="0" u="none" strike="noStrike" dirty="0">
                          <a:solidFill>
                            <a:srgbClr val="00B050"/>
                          </a:solidFill>
                          <a:effectLst/>
                          <a:latin typeface="Calibri" panose="020F0502020204030204" pitchFamily="34" charset="0"/>
                        </a:rPr>
                        <a:t>NO</a:t>
                      </a:r>
                    </a:p>
                  </a:txBody>
                  <a:tcPr marL="45720" marR="45720" anchor="ctr"/>
                </a:tc>
                <a:extLst>
                  <a:ext uri="{0D108BD9-81ED-4DB2-BD59-A6C34878D82A}">
                    <a16:rowId xmlns:a16="http://schemas.microsoft.com/office/drawing/2014/main" val="3516332254"/>
                  </a:ext>
                </a:extLst>
              </a:tr>
              <a:tr h="353083">
                <a:tc>
                  <a:txBody>
                    <a:bodyPr/>
                    <a:lstStyle/>
                    <a:p>
                      <a:pPr algn="l" fontAlgn="b"/>
                      <a:r>
                        <a:rPr lang="nl-BE" sz="1100" b="0" i="0" u="none" strike="noStrike" dirty="0">
                          <a:solidFill>
                            <a:srgbClr val="000000"/>
                          </a:solidFill>
                          <a:effectLst/>
                          <a:latin typeface="Calibri" panose="020F0502020204030204" pitchFamily="34" charset="0"/>
                        </a:rPr>
                        <a:t>SNOP</a:t>
                      </a:r>
                    </a:p>
                  </a:txBody>
                  <a:tcPr marL="45720" marR="45720" anchor="ctr"/>
                </a:tc>
                <a:tc>
                  <a:txBody>
                    <a:bodyPr/>
                    <a:lstStyle/>
                    <a:p>
                      <a:pPr algn="l" fontAlgn="b"/>
                      <a:r>
                        <a:rPr lang="nl-BE" sz="1100" b="0" i="0" u="none" strike="noStrike">
                          <a:solidFill>
                            <a:srgbClr val="000000"/>
                          </a:solidFill>
                          <a:effectLst/>
                          <a:latin typeface="Calibri" panose="020F0502020204030204" pitchFamily="34" charset="0"/>
                        </a:rPr>
                        <a:t>T-NIS6114V1BLK-Z</a:t>
                      </a:r>
                    </a:p>
                  </a:txBody>
                  <a:tcPr marL="45720" marR="45720" anchor="ctr"/>
                </a:tc>
                <a:tc>
                  <a:txBody>
                    <a:bodyPr/>
                    <a:lstStyle/>
                    <a:p>
                      <a:pPr algn="l" fontAlgn="b"/>
                      <a:r>
                        <a:rPr lang="nl-BE" sz="1100" b="0" i="0" u="none" strike="noStrike">
                          <a:solidFill>
                            <a:srgbClr val="000000"/>
                          </a:solidFill>
                          <a:effectLst/>
                          <a:latin typeface="Calibri" panose="020F0502020204030204" pitchFamily="34" charset="0"/>
                        </a:rPr>
                        <a:t>XE360B</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1</a:t>
                      </a:r>
                    </a:p>
                  </a:txBody>
                  <a:tcPr marL="45720" marR="45720" anchor="ctr"/>
                </a:tc>
                <a:tc>
                  <a:txBody>
                    <a:bodyPr/>
                    <a:lstStyle/>
                    <a:p>
                      <a:pPr algn="ctr" fontAlgn="b"/>
                      <a:r>
                        <a:rPr lang="en-BE" sz="1100" b="0" i="0" u="none" strike="noStrike">
                          <a:solidFill>
                            <a:srgbClr val="000000"/>
                          </a:solidFill>
                          <a:effectLst/>
                          <a:latin typeface="Calibri" panose="020F0502020204030204" pitchFamily="34" charset="0"/>
                        </a:rPr>
                        <a:t>904</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1</a:t>
                      </a:r>
                    </a:p>
                  </a:txBody>
                  <a:tcPr marL="45720" marR="4572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BE" sz="1100" b="1" i="0" u="none" strike="noStrike" dirty="0">
                          <a:solidFill>
                            <a:srgbClr val="00B050"/>
                          </a:solidFill>
                          <a:effectLst/>
                          <a:latin typeface="Calibri" panose="020F0502020204030204" pitchFamily="34" charset="0"/>
                        </a:rPr>
                        <a:t>NO</a:t>
                      </a:r>
                    </a:p>
                  </a:txBody>
                  <a:tcPr marL="45720" marR="45720" anchor="ctr"/>
                </a:tc>
                <a:extLst>
                  <a:ext uri="{0D108BD9-81ED-4DB2-BD59-A6C34878D82A}">
                    <a16:rowId xmlns:a16="http://schemas.microsoft.com/office/drawing/2014/main" val="570527512"/>
                  </a:ext>
                </a:extLst>
              </a:tr>
              <a:tr h="344291">
                <a:tc>
                  <a:txBody>
                    <a:bodyPr/>
                    <a:lstStyle/>
                    <a:p>
                      <a:pPr algn="l" fontAlgn="b"/>
                      <a:r>
                        <a:rPr lang="nl-BE" sz="1100" b="0" i="0" u="none" strike="noStrike" dirty="0">
                          <a:solidFill>
                            <a:srgbClr val="000000"/>
                          </a:solidFill>
                          <a:effectLst/>
                          <a:latin typeface="Calibri" panose="020F0502020204030204" pitchFamily="34" charset="0"/>
                        </a:rPr>
                        <a:t>SNOP</a:t>
                      </a:r>
                    </a:p>
                  </a:txBody>
                  <a:tcPr marL="45720" marR="45720" anchor="ctr"/>
                </a:tc>
                <a:tc>
                  <a:txBody>
                    <a:bodyPr/>
                    <a:lstStyle/>
                    <a:p>
                      <a:pPr algn="l" fontAlgn="b"/>
                      <a:r>
                        <a:rPr lang="nl-BE" sz="1100" b="0" i="0" u="none" strike="noStrike" dirty="0">
                          <a:solidFill>
                            <a:srgbClr val="000000"/>
                          </a:solidFill>
                          <a:effectLst/>
                          <a:latin typeface="Calibri" panose="020F0502020204030204" pitchFamily="34" charset="0"/>
                        </a:rPr>
                        <a:t>T-NIS6115V1BLK-Z</a:t>
                      </a:r>
                    </a:p>
                  </a:txBody>
                  <a:tcPr marL="45720" marR="45720" anchor="ctr"/>
                </a:tc>
                <a:tc>
                  <a:txBody>
                    <a:bodyPr/>
                    <a:lstStyle/>
                    <a:p>
                      <a:pPr algn="l" fontAlgn="b"/>
                      <a:r>
                        <a:rPr lang="nl-BE" sz="1100" b="0" i="0" u="none" strike="noStrike" dirty="0">
                          <a:solidFill>
                            <a:srgbClr val="000000"/>
                          </a:solidFill>
                          <a:effectLst/>
                          <a:latin typeface="Calibri" panose="020F0502020204030204" pitchFamily="34" charset="0"/>
                        </a:rPr>
                        <a:t>XE360B</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1</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904</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1</a:t>
                      </a:r>
                    </a:p>
                  </a:txBody>
                  <a:tcPr marL="45720" marR="4572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BE" sz="1100" b="1" i="0" u="none" strike="noStrike" dirty="0">
                          <a:solidFill>
                            <a:srgbClr val="00B050"/>
                          </a:solidFill>
                          <a:effectLst/>
                          <a:latin typeface="Calibri" panose="020F0502020204030204" pitchFamily="34" charset="0"/>
                        </a:rPr>
                        <a:t>NO</a:t>
                      </a:r>
                    </a:p>
                  </a:txBody>
                  <a:tcPr marL="45720" marR="45720" anchor="ctr"/>
                </a:tc>
                <a:extLst>
                  <a:ext uri="{0D108BD9-81ED-4DB2-BD59-A6C34878D82A}">
                    <a16:rowId xmlns:a16="http://schemas.microsoft.com/office/drawing/2014/main" val="1370134985"/>
                  </a:ext>
                </a:extLst>
              </a:tr>
              <a:tr h="353083">
                <a:tc>
                  <a:txBody>
                    <a:bodyPr/>
                    <a:lstStyle/>
                    <a:p>
                      <a:pPr algn="l" fontAlgn="b"/>
                      <a:r>
                        <a:rPr lang="nl-BE" sz="1100" b="0" i="0" u="none" strike="noStrike" dirty="0">
                          <a:solidFill>
                            <a:srgbClr val="000000"/>
                          </a:solidFill>
                          <a:effectLst/>
                          <a:latin typeface="Calibri" panose="020F0502020204030204" pitchFamily="34" charset="0"/>
                        </a:rPr>
                        <a:t>SNOP</a:t>
                      </a:r>
                    </a:p>
                  </a:txBody>
                  <a:tcPr marL="45720" marR="45720" anchor="ctr"/>
                </a:tc>
                <a:tc>
                  <a:txBody>
                    <a:bodyPr/>
                    <a:lstStyle/>
                    <a:p>
                      <a:pPr marL="0" algn="l" defTabSz="914400" rtl="0" eaLnBrk="1" fontAlgn="b" latinLnBrk="0" hangingPunct="1"/>
                      <a:r>
                        <a:rPr lang="nl-BE" sz="1100" b="0" i="0" u="none" strike="noStrike" kern="1200" dirty="0">
                          <a:solidFill>
                            <a:srgbClr val="000000"/>
                          </a:solidFill>
                          <a:effectLst/>
                          <a:latin typeface="Calibri" panose="020F0502020204030204" pitchFamily="34" charset="0"/>
                          <a:ea typeface="+mn-ea"/>
                          <a:cs typeface="+mn-cs"/>
                        </a:rPr>
                        <a:t>T-NIS6118/9V1BLK-</a:t>
                      </a:r>
                      <a:r>
                        <a:rPr lang="en-BE" sz="1100" b="0" i="0" u="none" strike="noStrike" kern="1200" dirty="0">
                          <a:solidFill>
                            <a:srgbClr val="000000"/>
                          </a:solidFill>
                          <a:effectLst/>
                          <a:latin typeface="Calibri" panose="020F0502020204030204" pitchFamily="34" charset="0"/>
                          <a:ea typeface="+mn-ea"/>
                          <a:cs typeface="+mn-cs"/>
                        </a:rPr>
                        <a:t>Z</a:t>
                      </a:r>
                      <a:r>
                        <a:rPr lang="nl-BE" sz="1100" b="0" i="0" u="none" strike="noStrike" kern="1200" dirty="0">
                          <a:solidFill>
                            <a:srgbClr val="000000"/>
                          </a:solidFill>
                          <a:effectLst/>
                          <a:latin typeface="Calibri" panose="020F0502020204030204" pitchFamily="34" charset="0"/>
                          <a:ea typeface="+mn-ea"/>
                          <a:cs typeface="+mn-cs"/>
                        </a:rPr>
                        <a:t> </a:t>
                      </a:r>
                    </a:p>
                  </a:txBody>
                  <a:tcPr marL="45720" marR="45720" anchor="ctr"/>
                </a:tc>
                <a:tc>
                  <a:txBody>
                    <a:bodyPr/>
                    <a:lstStyle/>
                    <a:p>
                      <a:pPr algn="l" fontAlgn="b"/>
                      <a:r>
                        <a:rPr lang="nl-BE" sz="1100" b="0" i="0" u="none" strike="noStrike" dirty="0">
                          <a:solidFill>
                            <a:srgbClr val="000000"/>
                          </a:solidFill>
                          <a:effectLst/>
                          <a:latin typeface="Calibri" panose="020F0502020204030204" pitchFamily="34" charset="0"/>
                        </a:rPr>
                        <a:t>XE360B</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1</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1029</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1</a:t>
                      </a:r>
                    </a:p>
                  </a:txBody>
                  <a:tcPr marL="45720" marR="4572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BE" sz="1100" b="1" i="0" u="none" strike="noStrike" dirty="0">
                          <a:solidFill>
                            <a:srgbClr val="00B050"/>
                          </a:solidFill>
                          <a:effectLst/>
                          <a:latin typeface="Calibri" panose="020F0502020204030204" pitchFamily="34" charset="0"/>
                        </a:rPr>
                        <a:t>NO</a:t>
                      </a:r>
                    </a:p>
                  </a:txBody>
                  <a:tcPr marL="45720" marR="45720" anchor="ctr"/>
                </a:tc>
                <a:extLst>
                  <a:ext uri="{0D108BD9-81ED-4DB2-BD59-A6C34878D82A}">
                    <a16:rowId xmlns:a16="http://schemas.microsoft.com/office/drawing/2014/main" val="3381434056"/>
                  </a:ext>
                </a:extLst>
              </a:tr>
              <a:tr h="376974">
                <a:tc>
                  <a:txBody>
                    <a:bodyPr/>
                    <a:lstStyle/>
                    <a:p>
                      <a:pPr algn="l" fontAlgn="b"/>
                      <a:r>
                        <a:rPr lang="nl-BE" sz="1100" b="0" i="0" u="none" strike="noStrike" dirty="0">
                          <a:solidFill>
                            <a:srgbClr val="000000"/>
                          </a:solidFill>
                          <a:effectLst/>
                          <a:latin typeface="Calibri" panose="020F0502020204030204" pitchFamily="34" charset="0"/>
                        </a:rPr>
                        <a:t>SNOP</a:t>
                      </a:r>
                    </a:p>
                  </a:txBody>
                  <a:tcPr marL="45720" marR="45720" anchor="ctr"/>
                </a:tc>
                <a:tc>
                  <a:txBody>
                    <a:bodyPr/>
                    <a:lstStyle/>
                    <a:p>
                      <a:pPr marL="0" algn="l" defTabSz="914400" rtl="0" eaLnBrk="1" fontAlgn="b" latinLnBrk="0" hangingPunct="1"/>
                      <a:r>
                        <a:rPr lang="nl-BE" sz="1100" b="0" i="0" u="none" strike="noStrike" kern="1200" dirty="0">
                          <a:solidFill>
                            <a:srgbClr val="000000"/>
                          </a:solidFill>
                          <a:effectLst/>
                          <a:latin typeface="Calibri" panose="020F0502020204030204" pitchFamily="34" charset="0"/>
                          <a:ea typeface="+mn-ea"/>
                          <a:cs typeface="+mn-cs"/>
                        </a:rPr>
                        <a:t>T-NIS6120/1V1BLK-</a:t>
                      </a:r>
                      <a:r>
                        <a:rPr lang="en-BE" sz="1100" b="0" i="0" u="none" strike="noStrike" kern="1200" dirty="0">
                          <a:solidFill>
                            <a:srgbClr val="000000"/>
                          </a:solidFill>
                          <a:effectLst/>
                          <a:latin typeface="Calibri" panose="020F0502020204030204" pitchFamily="34" charset="0"/>
                          <a:ea typeface="+mn-ea"/>
                          <a:cs typeface="+mn-cs"/>
                        </a:rPr>
                        <a:t>Z</a:t>
                      </a:r>
                      <a:endParaRPr lang="nl-BE" sz="1100" b="0" i="0" u="none" strike="noStrike" kern="1200" dirty="0">
                        <a:solidFill>
                          <a:srgbClr val="000000"/>
                        </a:solidFill>
                        <a:effectLst/>
                        <a:latin typeface="Calibri" panose="020F0502020204030204" pitchFamily="34" charset="0"/>
                        <a:ea typeface="+mn-ea"/>
                        <a:cs typeface="+mn-cs"/>
                      </a:endParaRPr>
                    </a:p>
                  </a:txBody>
                  <a:tcPr marL="45720" marR="45720" anchor="ctr"/>
                </a:tc>
                <a:tc>
                  <a:txBody>
                    <a:bodyPr/>
                    <a:lstStyle/>
                    <a:p>
                      <a:pPr algn="l" fontAlgn="b"/>
                      <a:r>
                        <a:rPr lang="nl-BE" sz="1100" b="0" i="0" u="none" strike="noStrike" dirty="0">
                          <a:solidFill>
                            <a:srgbClr val="000000"/>
                          </a:solidFill>
                          <a:effectLst/>
                          <a:latin typeface="Calibri" panose="020F0502020204030204" pitchFamily="34" charset="0"/>
                        </a:rPr>
                        <a:t>XE360B</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1,2</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947</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1</a:t>
                      </a:r>
                    </a:p>
                  </a:txBody>
                  <a:tcPr marL="45720" marR="4572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BE" sz="1100" b="1" i="0" u="none" strike="noStrike" dirty="0">
                          <a:solidFill>
                            <a:srgbClr val="00B050"/>
                          </a:solidFill>
                          <a:effectLst/>
                          <a:latin typeface="Calibri" panose="020F0502020204030204" pitchFamily="34" charset="0"/>
                        </a:rPr>
                        <a:t>NO</a:t>
                      </a:r>
                    </a:p>
                  </a:txBody>
                  <a:tcPr marL="45720" marR="45720" anchor="ctr"/>
                </a:tc>
                <a:extLst>
                  <a:ext uri="{0D108BD9-81ED-4DB2-BD59-A6C34878D82A}">
                    <a16:rowId xmlns:a16="http://schemas.microsoft.com/office/drawing/2014/main" val="1585344356"/>
                  </a:ext>
                </a:extLst>
              </a:tr>
              <a:tr h="353083">
                <a:tc>
                  <a:txBody>
                    <a:bodyPr/>
                    <a:lstStyle/>
                    <a:p>
                      <a:pPr algn="l" fontAlgn="b"/>
                      <a:r>
                        <a:rPr lang="nl-BE" sz="1100" b="0" i="0" u="none" strike="noStrike" dirty="0">
                          <a:solidFill>
                            <a:srgbClr val="000000"/>
                          </a:solidFill>
                          <a:effectLst/>
                          <a:latin typeface="Calibri" panose="020F0502020204030204" pitchFamily="34" charset="0"/>
                        </a:rPr>
                        <a:t>SNOP</a:t>
                      </a:r>
                    </a:p>
                  </a:txBody>
                  <a:tcPr marL="45720" marR="45720" anchor="ctr"/>
                </a:tc>
                <a:tc>
                  <a:txBody>
                    <a:bodyPr/>
                    <a:lstStyle/>
                    <a:p>
                      <a:pPr marL="0" algn="l" defTabSz="914400" rtl="0" eaLnBrk="1" fontAlgn="b" latinLnBrk="0" hangingPunct="1"/>
                      <a:r>
                        <a:rPr lang="nl-BE" sz="1100" b="0" i="0" u="none" strike="noStrike" kern="1200" dirty="0">
                          <a:solidFill>
                            <a:srgbClr val="000000"/>
                          </a:solidFill>
                          <a:effectLst/>
                          <a:latin typeface="Calibri" panose="020F0502020204030204" pitchFamily="34" charset="0"/>
                          <a:ea typeface="+mn-ea"/>
                          <a:cs typeface="+mn-cs"/>
                        </a:rPr>
                        <a:t>T-NIS6122/3V1BLK-</a:t>
                      </a:r>
                      <a:r>
                        <a:rPr lang="en-BE" sz="1100" b="0" i="0" u="none" strike="noStrike" kern="1200" dirty="0">
                          <a:solidFill>
                            <a:srgbClr val="000000"/>
                          </a:solidFill>
                          <a:effectLst/>
                          <a:latin typeface="Calibri" panose="020F0502020204030204" pitchFamily="34" charset="0"/>
                          <a:ea typeface="+mn-ea"/>
                          <a:cs typeface="+mn-cs"/>
                        </a:rPr>
                        <a:t>Z</a:t>
                      </a:r>
                      <a:endParaRPr lang="nl-BE" sz="1100" b="0" i="0" u="none" strike="noStrike" kern="1200" dirty="0">
                        <a:solidFill>
                          <a:srgbClr val="000000"/>
                        </a:solidFill>
                        <a:effectLst/>
                        <a:latin typeface="Calibri" panose="020F0502020204030204" pitchFamily="34" charset="0"/>
                        <a:ea typeface="+mn-ea"/>
                        <a:cs typeface="+mn-cs"/>
                      </a:endParaRPr>
                    </a:p>
                  </a:txBody>
                  <a:tcPr marL="45720" marR="45720" anchor="ctr"/>
                </a:tc>
                <a:tc>
                  <a:txBody>
                    <a:bodyPr/>
                    <a:lstStyle/>
                    <a:p>
                      <a:pPr algn="l" fontAlgn="b"/>
                      <a:r>
                        <a:rPr lang="nl-BE" sz="1100" b="0" i="0" u="none" strike="noStrike" dirty="0">
                          <a:solidFill>
                            <a:srgbClr val="000000"/>
                          </a:solidFill>
                          <a:effectLst/>
                          <a:latin typeface="Calibri" panose="020F0502020204030204" pitchFamily="34" charset="0"/>
                        </a:rPr>
                        <a:t>XE360B</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1,6</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995</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2</a:t>
                      </a:r>
                    </a:p>
                  </a:txBody>
                  <a:tcPr marL="45720" marR="4572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BE" sz="1100" b="1" i="0" u="none" strike="noStrike" kern="1200" cap="none" spc="0" normalizeH="0" baseline="0" noProof="0" dirty="0">
                          <a:ln>
                            <a:noFill/>
                          </a:ln>
                          <a:solidFill>
                            <a:srgbClr val="FF3700"/>
                          </a:solidFill>
                          <a:effectLst/>
                          <a:uLnTx/>
                          <a:uFillTx/>
                          <a:latin typeface="Calibri" panose="020F0502020204030204" pitchFamily="34" charset="0"/>
                          <a:ea typeface="MS PGothic"/>
                          <a:cs typeface="+mn-cs"/>
                        </a:rPr>
                        <a:t>YES (RIGHT)</a:t>
                      </a:r>
                    </a:p>
                  </a:txBody>
                  <a:tcPr marL="45720" marR="45720" anchor="ctr"/>
                </a:tc>
                <a:extLst>
                  <a:ext uri="{0D108BD9-81ED-4DB2-BD59-A6C34878D82A}">
                    <a16:rowId xmlns:a16="http://schemas.microsoft.com/office/drawing/2014/main" val="1468141829"/>
                  </a:ext>
                </a:extLst>
              </a:tr>
              <a:tr h="353083">
                <a:tc>
                  <a:txBody>
                    <a:bodyPr/>
                    <a:lstStyle/>
                    <a:p>
                      <a:pPr algn="l" fontAlgn="b"/>
                      <a:r>
                        <a:rPr lang="nl-BE" sz="1100" b="0" i="0" u="none" strike="noStrike" dirty="0">
                          <a:solidFill>
                            <a:srgbClr val="000000"/>
                          </a:solidFill>
                          <a:effectLst/>
                          <a:latin typeface="Calibri" panose="020F0502020204030204" pitchFamily="34" charset="0"/>
                        </a:rPr>
                        <a:t>SNOP</a:t>
                      </a:r>
                    </a:p>
                  </a:txBody>
                  <a:tcPr marL="45720" marR="45720" anchor="ctr"/>
                </a:tc>
                <a:tc>
                  <a:txBody>
                    <a:bodyPr/>
                    <a:lstStyle/>
                    <a:p>
                      <a:pPr marL="0" algn="l" defTabSz="914400" rtl="0" eaLnBrk="1" fontAlgn="b" latinLnBrk="0" hangingPunct="1"/>
                      <a:r>
                        <a:rPr lang="nl-BE" sz="1100" b="0" i="0" u="none" strike="noStrike" kern="1200" dirty="0">
                          <a:solidFill>
                            <a:srgbClr val="000000"/>
                          </a:solidFill>
                          <a:effectLst/>
                          <a:latin typeface="Calibri" panose="020F0502020204030204" pitchFamily="34" charset="0"/>
                          <a:ea typeface="+mn-ea"/>
                          <a:cs typeface="+mn-cs"/>
                        </a:rPr>
                        <a:t>T-NIS6124/5V1BLK-</a:t>
                      </a:r>
                      <a:r>
                        <a:rPr lang="en-BE" sz="1100" b="0" i="0" u="none" strike="noStrike" kern="1200" dirty="0">
                          <a:solidFill>
                            <a:srgbClr val="000000"/>
                          </a:solidFill>
                          <a:effectLst/>
                          <a:latin typeface="Calibri" panose="020F0502020204030204" pitchFamily="34" charset="0"/>
                          <a:ea typeface="+mn-ea"/>
                          <a:cs typeface="+mn-cs"/>
                        </a:rPr>
                        <a:t>Z</a:t>
                      </a:r>
                      <a:endParaRPr lang="nl-BE" sz="1100" b="0" i="0" u="none" strike="noStrike" kern="1200" dirty="0">
                        <a:solidFill>
                          <a:srgbClr val="000000"/>
                        </a:solidFill>
                        <a:effectLst/>
                        <a:latin typeface="Calibri" panose="020F0502020204030204" pitchFamily="34" charset="0"/>
                        <a:ea typeface="+mn-ea"/>
                        <a:cs typeface="+mn-cs"/>
                      </a:endParaRPr>
                    </a:p>
                  </a:txBody>
                  <a:tcPr marL="45720" marR="45720" anchor="ctr"/>
                </a:tc>
                <a:tc>
                  <a:txBody>
                    <a:bodyPr/>
                    <a:lstStyle/>
                    <a:p>
                      <a:pPr algn="l" fontAlgn="b"/>
                      <a:r>
                        <a:rPr lang="nl-BE" sz="1100" b="0" i="0" u="none" strike="noStrike" dirty="0">
                          <a:solidFill>
                            <a:srgbClr val="000000"/>
                          </a:solidFill>
                          <a:effectLst/>
                          <a:latin typeface="Calibri" panose="020F0502020204030204" pitchFamily="34" charset="0"/>
                        </a:rPr>
                        <a:t>XE360B</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1,6</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1311</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2</a:t>
                      </a:r>
                    </a:p>
                  </a:txBody>
                  <a:tcPr marL="45720" marR="4572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BE" sz="1100" b="1" i="0" u="none" strike="noStrike" kern="1200" cap="none" spc="0" normalizeH="0" baseline="0" noProof="0" dirty="0">
                          <a:ln>
                            <a:noFill/>
                          </a:ln>
                          <a:solidFill>
                            <a:srgbClr val="FF3700"/>
                          </a:solidFill>
                          <a:effectLst/>
                          <a:uLnTx/>
                          <a:uFillTx/>
                          <a:latin typeface="Calibri" panose="020F0502020204030204" pitchFamily="34" charset="0"/>
                          <a:ea typeface="MS PGothic"/>
                          <a:cs typeface="+mn-cs"/>
                        </a:rPr>
                        <a:t>YES (RIGHT)</a:t>
                      </a:r>
                    </a:p>
                  </a:txBody>
                  <a:tcPr marL="45720" marR="45720" anchor="ctr"/>
                </a:tc>
                <a:extLst>
                  <a:ext uri="{0D108BD9-81ED-4DB2-BD59-A6C34878D82A}">
                    <a16:rowId xmlns:a16="http://schemas.microsoft.com/office/drawing/2014/main" val="1700588860"/>
                  </a:ext>
                </a:extLst>
              </a:tr>
            </a:tbl>
          </a:graphicData>
        </a:graphic>
      </p:graphicFrame>
      <p:sp>
        <p:nvSpPr>
          <p:cNvPr id="6" name="Rectangle 5">
            <a:extLst>
              <a:ext uri="{FF2B5EF4-FFF2-40B4-BE49-F238E27FC236}">
                <a16:creationId xmlns:a16="http://schemas.microsoft.com/office/drawing/2014/main" id="{F7B7E9A2-52A6-43D8-99AD-3CA64DA4CC83}"/>
              </a:ext>
            </a:extLst>
          </p:cNvPr>
          <p:cNvSpPr/>
          <p:nvPr/>
        </p:nvSpPr>
        <p:spPr bwMode="auto">
          <a:xfrm>
            <a:off x="1098034" y="3982289"/>
            <a:ext cx="10000123" cy="1453687"/>
          </a:xfrm>
          <a:prstGeom prst="rect">
            <a:avLst/>
          </a:prstGeom>
          <a:noFill/>
          <a:ln w="381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BE" sz="2400" b="0" i="0" u="none" strike="noStrike" cap="none" normalizeH="0" baseline="-25000">
              <a:ln>
                <a:noFill/>
              </a:ln>
              <a:solidFill>
                <a:srgbClr val="FAFFFF"/>
              </a:solidFill>
              <a:effectLst/>
              <a:latin typeface="Arial" pitchFamily="34" charset="0"/>
              <a:ea typeface="MS PGothic" pitchFamily="34" charset="-128"/>
            </a:endParaRPr>
          </a:p>
        </p:txBody>
      </p:sp>
      <p:sp>
        <p:nvSpPr>
          <p:cNvPr id="9" name="TextBox 8">
            <a:extLst>
              <a:ext uri="{FF2B5EF4-FFF2-40B4-BE49-F238E27FC236}">
                <a16:creationId xmlns:a16="http://schemas.microsoft.com/office/drawing/2014/main" id="{303E176E-4798-4596-B4EC-1C19CAEF1BD8}"/>
              </a:ext>
            </a:extLst>
          </p:cNvPr>
          <p:cNvSpPr txBox="1"/>
          <p:nvPr/>
        </p:nvSpPr>
        <p:spPr>
          <a:xfrm>
            <a:off x="1365249" y="5678185"/>
            <a:ext cx="9461500" cy="369332"/>
          </a:xfrm>
          <a:prstGeom prst="rect">
            <a:avLst/>
          </a:prstGeom>
          <a:solidFill>
            <a:schemeClr val="accent1"/>
          </a:solidFill>
        </p:spPr>
        <p:txBody>
          <a:bodyPr wrap="square" rtlCol="0">
            <a:spAutoFit/>
          </a:bodyPr>
          <a:lstStyle/>
          <a:p>
            <a:pPr algn="ctr"/>
            <a:r>
              <a:rPr lang="en-BE" dirty="0">
                <a:solidFill>
                  <a:schemeClr val="bg1"/>
                </a:solidFill>
              </a:rPr>
              <a:t>New Nissan Qashqai business will represent +/- 7</a:t>
            </a:r>
            <a:r>
              <a:rPr lang="es-ES" dirty="0">
                <a:solidFill>
                  <a:schemeClr val="bg1"/>
                </a:solidFill>
              </a:rPr>
              <a:t>0</a:t>
            </a:r>
            <a:r>
              <a:rPr lang="en-BE" dirty="0">
                <a:solidFill>
                  <a:schemeClr val="bg1"/>
                </a:solidFill>
              </a:rPr>
              <a:t>% of UWB </a:t>
            </a:r>
            <a:r>
              <a:rPr lang="en-BE" u="sng" dirty="0">
                <a:solidFill>
                  <a:schemeClr val="bg1"/>
                </a:solidFill>
              </a:rPr>
              <a:t>die cut </a:t>
            </a:r>
            <a:r>
              <a:rPr lang="en-BE" dirty="0">
                <a:solidFill>
                  <a:schemeClr val="bg1"/>
                </a:solidFill>
              </a:rPr>
              <a:t>orderbook in 2022</a:t>
            </a:r>
          </a:p>
        </p:txBody>
      </p:sp>
    </p:spTree>
    <p:extLst>
      <p:ext uri="{BB962C8B-B14F-4D97-AF65-F5344CB8AC3E}">
        <p14:creationId xmlns:p14="http://schemas.microsoft.com/office/powerpoint/2010/main" val="51883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224D454-37AF-4A25-B091-9AC2519850B1}"/>
              </a:ext>
            </a:extLst>
          </p:cNvPr>
          <p:cNvSpPr>
            <a:spLocks noGrp="1"/>
          </p:cNvSpPr>
          <p:nvPr>
            <p:ph type="title"/>
          </p:nvPr>
        </p:nvSpPr>
        <p:spPr/>
        <p:txBody>
          <a:bodyPr/>
          <a:lstStyle/>
          <a:p>
            <a:r>
              <a:rPr lang="en-BE" dirty="0" err="1"/>
              <a:t>B’ham</a:t>
            </a:r>
            <a:r>
              <a:rPr lang="en-BE" dirty="0"/>
              <a:t> orderbook – </a:t>
            </a:r>
            <a:r>
              <a:rPr lang="en-BE" dirty="0" err="1"/>
              <a:t>UWBs</a:t>
            </a:r>
            <a:r>
              <a:rPr lang="en-BE" dirty="0"/>
              <a:t> </a:t>
            </a:r>
            <a:r>
              <a:rPr lang="en-BE" dirty="0">
                <a:solidFill>
                  <a:srgbClr val="FF0000"/>
                </a:solidFill>
              </a:rPr>
              <a:t>die cut – </a:t>
            </a:r>
            <a:r>
              <a:rPr lang="en-BE" b="1" dirty="0">
                <a:solidFill>
                  <a:srgbClr val="FF0000"/>
                </a:solidFill>
              </a:rPr>
              <a:t>new Nissan Qashqai </a:t>
            </a:r>
            <a:r>
              <a:rPr lang="en-BE" b="1" dirty="0" err="1">
                <a:solidFill>
                  <a:srgbClr val="FF0000"/>
                </a:solidFill>
              </a:rPr>
              <a:t>UWBs</a:t>
            </a:r>
            <a:endParaRPr lang="en-GB" b="1" dirty="0">
              <a:solidFill>
                <a:srgbClr val="FF0000"/>
              </a:solidFill>
            </a:endParaRPr>
          </a:p>
        </p:txBody>
      </p:sp>
      <p:sp>
        <p:nvSpPr>
          <p:cNvPr id="27" name="Slide Number Placeholder 26">
            <a:extLst>
              <a:ext uri="{FF2B5EF4-FFF2-40B4-BE49-F238E27FC236}">
                <a16:creationId xmlns:a16="http://schemas.microsoft.com/office/drawing/2014/main" id="{484F2179-543F-4C03-9FDE-6F294691D056}"/>
              </a:ext>
            </a:extLst>
          </p:cNvPr>
          <p:cNvSpPr>
            <a:spLocks noGrp="1"/>
          </p:cNvSpPr>
          <p:nvPr>
            <p:ph type="sldNum" sz="quarter" idx="10"/>
          </p:nvPr>
        </p:nvSpPr>
        <p:spPr/>
        <p:txBody>
          <a:bodyPr/>
          <a:lstStyle/>
          <a:p>
            <a:r>
              <a:rPr lang="en-GB"/>
              <a:t>Page </a:t>
            </a:r>
            <a:fld id="{43667527-7C42-4D8C-9BD4-204D132C7D2E}" type="slidenum">
              <a:rPr smtClean="0"/>
              <a:pPr/>
              <a:t>3</a:t>
            </a:fld>
            <a:endParaRPr lang="en-GB"/>
          </a:p>
        </p:txBody>
      </p:sp>
      <p:sp>
        <p:nvSpPr>
          <p:cNvPr id="26" name="Footer Placeholder 25">
            <a:extLst>
              <a:ext uri="{FF2B5EF4-FFF2-40B4-BE49-F238E27FC236}">
                <a16:creationId xmlns:a16="http://schemas.microsoft.com/office/drawing/2014/main" id="{A5C1DDA6-EB07-47EF-85F8-C5CCD4F46624}"/>
              </a:ext>
            </a:extLst>
          </p:cNvPr>
          <p:cNvSpPr>
            <a:spLocks noGrp="1"/>
          </p:cNvSpPr>
          <p:nvPr>
            <p:ph type="ftr" sz="quarter" idx="3"/>
          </p:nvPr>
        </p:nvSpPr>
        <p:spPr/>
        <p:txBody>
          <a:bodyPr/>
          <a:lstStyle/>
          <a:p>
            <a:r>
              <a:rPr lang="en-GB"/>
              <a:t>Confidential</a:t>
            </a:r>
          </a:p>
        </p:txBody>
      </p:sp>
      <p:sp>
        <p:nvSpPr>
          <p:cNvPr id="25" name="Date Placeholder 24">
            <a:extLst>
              <a:ext uri="{FF2B5EF4-FFF2-40B4-BE49-F238E27FC236}">
                <a16:creationId xmlns:a16="http://schemas.microsoft.com/office/drawing/2014/main" id="{3A83A57C-DF5B-4BA1-8EFD-2CFC02E483F2}"/>
              </a:ext>
            </a:extLst>
          </p:cNvPr>
          <p:cNvSpPr>
            <a:spLocks noGrp="1"/>
          </p:cNvSpPr>
          <p:nvPr>
            <p:ph type="dt" sz="half" idx="2"/>
          </p:nvPr>
        </p:nvSpPr>
        <p:spPr/>
        <p:txBody>
          <a:bodyPr/>
          <a:lstStyle/>
          <a:p>
            <a:fld id="{42EAD5F8-BDCD-43DC-89D4-A6A8F6323C94}" type="datetime1">
              <a:rPr lang="en-GB" smtClean="0"/>
              <a:pPr/>
              <a:t>30/03/2021</a:t>
            </a:fld>
            <a:endParaRPr lang="en-GB"/>
          </a:p>
        </p:txBody>
      </p:sp>
      <p:grpSp>
        <p:nvGrpSpPr>
          <p:cNvPr id="11" name="Group 10">
            <a:extLst>
              <a:ext uri="{FF2B5EF4-FFF2-40B4-BE49-F238E27FC236}">
                <a16:creationId xmlns:a16="http://schemas.microsoft.com/office/drawing/2014/main" id="{F85EAF9F-0D84-4A95-870D-6B8D87F9BCFD}"/>
              </a:ext>
            </a:extLst>
          </p:cNvPr>
          <p:cNvGrpSpPr/>
          <p:nvPr/>
        </p:nvGrpSpPr>
        <p:grpSpPr>
          <a:xfrm>
            <a:off x="2134799" y="876088"/>
            <a:ext cx="3008136" cy="1911425"/>
            <a:chOff x="1273476" y="1424100"/>
            <a:chExt cx="3765560" cy="2184036"/>
          </a:xfrm>
        </p:grpSpPr>
        <p:pic>
          <p:nvPicPr>
            <p:cNvPr id="7" name="Picture 6">
              <a:extLst>
                <a:ext uri="{FF2B5EF4-FFF2-40B4-BE49-F238E27FC236}">
                  <a16:creationId xmlns:a16="http://schemas.microsoft.com/office/drawing/2014/main" id="{00000000-0008-0000-0200-000005000000}"/>
                </a:ext>
              </a:extLst>
            </p:cNvPr>
            <p:cNvPicPr>
              <a:picLocks noChangeAspect="1"/>
            </p:cNvPicPr>
            <p:nvPr/>
          </p:nvPicPr>
          <p:blipFill rotWithShape="1">
            <a:blip r:embed="rId2"/>
            <a:srcRect t="4573" r="38127" b="43281"/>
            <a:stretch/>
          </p:blipFill>
          <p:spPr>
            <a:xfrm>
              <a:off x="1273476" y="1424100"/>
              <a:ext cx="3008136" cy="2184036"/>
            </a:xfrm>
            <a:prstGeom prst="rect">
              <a:avLst/>
            </a:prstGeom>
          </p:spPr>
        </p:pic>
        <p:sp>
          <p:nvSpPr>
            <p:cNvPr id="16" name="Arrow: Right 15">
              <a:extLst>
                <a:ext uri="{FF2B5EF4-FFF2-40B4-BE49-F238E27FC236}">
                  <a16:creationId xmlns:a16="http://schemas.microsoft.com/office/drawing/2014/main" id="{237D2C03-182B-4AEE-B1E2-61168E896502}"/>
                </a:ext>
              </a:extLst>
            </p:cNvPr>
            <p:cNvSpPr/>
            <p:nvPr/>
          </p:nvSpPr>
          <p:spPr bwMode="auto">
            <a:xfrm>
              <a:off x="4057443" y="2273971"/>
              <a:ext cx="981593" cy="292852"/>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BE" sz="2400" b="0" i="0" u="none" strike="noStrike" cap="none" normalizeH="0" baseline="-25000">
                <a:ln>
                  <a:noFill/>
                </a:ln>
                <a:solidFill>
                  <a:srgbClr val="FAFFFF"/>
                </a:solidFill>
                <a:effectLst/>
                <a:latin typeface="Arial" pitchFamily="34" charset="0"/>
                <a:ea typeface="MS PGothic" pitchFamily="34" charset="-128"/>
              </a:endParaRPr>
            </a:p>
          </p:txBody>
        </p:sp>
        <p:sp>
          <p:nvSpPr>
            <p:cNvPr id="17" name="Arrow: Right 16">
              <a:extLst>
                <a:ext uri="{FF2B5EF4-FFF2-40B4-BE49-F238E27FC236}">
                  <a16:creationId xmlns:a16="http://schemas.microsoft.com/office/drawing/2014/main" id="{A5366056-CFEB-48AB-8F53-689180184ACA}"/>
                </a:ext>
              </a:extLst>
            </p:cNvPr>
            <p:cNvSpPr/>
            <p:nvPr/>
          </p:nvSpPr>
          <p:spPr bwMode="auto">
            <a:xfrm rot="5400000">
              <a:off x="3265708" y="2886243"/>
              <a:ext cx="981593" cy="292852"/>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BE" sz="2400" b="0" i="0" u="none" strike="noStrike" cap="none" normalizeH="0" baseline="-25000">
                <a:ln>
                  <a:noFill/>
                </a:ln>
                <a:solidFill>
                  <a:srgbClr val="FAFFFF"/>
                </a:solidFill>
                <a:effectLst/>
                <a:latin typeface="Arial" pitchFamily="34" charset="0"/>
                <a:ea typeface="MS PGothic" pitchFamily="34" charset="-128"/>
              </a:endParaRPr>
            </a:p>
          </p:txBody>
        </p:sp>
      </p:grpSp>
      <p:grpSp>
        <p:nvGrpSpPr>
          <p:cNvPr id="13" name="Group 12">
            <a:extLst>
              <a:ext uri="{FF2B5EF4-FFF2-40B4-BE49-F238E27FC236}">
                <a16:creationId xmlns:a16="http://schemas.microsoft.com/office/drawing/2014/main" id="{9E0F6F24-AD5A-42E9-BCBB-5BADA84D23B6}"/>
              </a:ext>
            </a:extLst>
          </p:cNvPr>
          <p:cNvGrpSpPr/>
          <p:nvPr/>
        </p:nvGrpSpPr>
        <p:grpSpPr>
          <a:xfrm>
            <a:off x="1892347" y="3844932"/>
            <a:ext cx="2887967" cy="2017324"/>
            <a:chOff x="1002091" y="3613465"/>
            <a:chExt cx="3442842" cy="2500938"/>
          </a:xfrm>
        </p:grpSpPr>
        <p:pic>
          <p:nvPicPr>
            <p:cNvPr id="10" name="Picture 9">
              <a:extLst>
                <a:ext uri="{FF2B5EF4-FFF2-40B4-BE49-F238E27FC236}">
                  <a16:creationId xmlns:a16="http://schemas.microsoft.com/office/drawing/2014/main" id="{00000000-0008-0000-0200-000005000000}"/>
                </a:ext>
              </a:extLst>
            </p:cNvPr>
            <p:cNvPicPr>
              <a:picLocks noChangeAspect="1"/>
            </p:cNvPicPr>
            <p:nvPr/>
          </p:nvPicPr>
          <p:blipFill rotWithShape="1">
            <a:blip r:embed="rId3"/>
            <a:srcRect b="4986"/>
            <a:stretch/>
          </p:blipFill>
          <p:spPr>
            <a:xfrm>
              <a:off x="1002091" y="3613465"/>
              <a:ext cx="3442842" cy="2500938"/>
            </a:xfrm>
            <a:prstGeom prst="rect">
              <a:avLst/>
            </a:prstGeom>
          </p:spPr>
        </p:pic>
        <p:sp>
          <p:nvSpPr>
            <p:cNvPr id="18" name="Arrow: Right 17">
              <a:extLst>
                <a:ext uri="{FF2B5EF4-FFF2-40B4-BE49-F238E27FC236}">
                  <a16:creationId xmlns:a16="http://schemas.microsoft.com/office/drawing/2014/main" id="{F33321CD-8E55-48EE-B7A4-2F02D7FD330D}"/>
                </a:ext>
              </a:extLst>
            </p:cNvPr>
            <p:cNvSpPr/>
            <p:nvPr/>
          </p:nvSpPr>
          <p:spPr bwMode="auto">
            <a:xfrm rot="5400000">
              <a:off x="2189321" y="5299366"/>
              <a:ext cx="981593" cy="292852"/>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BE" sz="2400" b="0" i="0" u="none" strike="noStrike" cap="none" normalizeH="0" baseline="-25000">
                <a:ln>
                  <a:noFill/>
                </a:ln>
                <a:solidFill>
                  <a:srgbClr val="FAFFFF"/>
                </a:solidFill>
                <a:effectLst/>
                <a:latin typeface="Arial" pitchFamily="34" charset="0"/>
                <a:ea typeface="MS PGothic" pitchFamily="34" charset="-128"/>
              </a:endParaRPr>
            </a:p>
          </p:txBody>
        </p:sp>
        <p:sp>
          <p:nvSpPr>
            <p:cNvPr id="19" name="Arrow: Right 18">
              <a:extLst>
                <a:ext uri="{FF2B5EF4-FFF2-40B4-BE49-F238E27FC236}">
                  <a16:creationId xmlns:a16="http://schemas.microsoft.com/office/drawing/2014/main" id="{1D8A9C64-34CA-459B-9838-4E4272493299}"/>
                </a:ext>
              </a:extLst>
            </p:cNvPr>
            <p:cNvSpPr/>
            <p:nvPr/>
          </p:nvSpPr>
          <p:spPr bwMode="auto">
            <a:xfrm>
              <a:off x="3304469" y="4510029"/>
              <a:ext cx="981593" cy="292852"/>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BE" sz="2400" b="0" i="0" u="none" strike="noStrike" cap="none" normalizeH="0" baseline="-25000">
                <a:ln>
                  <a:noFill/>
                </a:ln>
                <a:solidFill>
                  <a:srgbClr val="FAFFFF"/>
                </a:solidFill>
                <a:effectLst/>
                <a:latin typeface="Arial" pitchFamily="34" charset="0"/>
                <a:ea typeface="MS PGothic" pitchFamily="34" charset="-128"/>
              </a:endParaRPr>
            </a:p>
          </p:txBody>
        </p:sp>
      </p:grpSp>
      <p:sp>
        <p:nvSpPr>
          <p:cNvPr id="23" name="Content Placeholder 12">
            <a:extLst>
              <a:ext uri="{FF2B5EF4-FFF2-40B4-BE49-F238E27FC236}">
                <a16:creationId xmlns:a16="http://schemas.microsoft.com/office/drawing/2014/main" id="{0E9A7DFF-C87B-43D1-8CCF-3263534BD316}"/>
              </a:ext>
            </a:extLst>
          </p:cNvPr>
          <p:cNvSpPr>
            <a:spLocks noGrp="1"/>
          </p:cNvSpPr>
          <p:nvPr>
            <p:ph idx="1"/>
          </p:nvPr>
        </p:nvSpPr>
        <p:spPr>
          <a:xfrm>
            <a:off x="407988" y="1087654"/>
            <a:ext cx="3630612" cy="432000"/>
          </a:xfrm>
        </p:spPr>
        <p:txBody>
          <a:bodyPr/>
          <a:lstStyle/>
          <a:p>
            <a:r>
              <a:rPr lang="en-BE" dirty="0"/>
              <a:t>T-NIS6122/23</a:t>
            </a:r>
          </a:p>
        </p:txBody>
      </p:sp>
      <p:sp>
        <p:nvSpPr>
          <p:cNvPr id="24" name="Content Placeholder 12">
            <a:extLst>
              <a:ext uri="{FF2B5EF4-FFF2-40B4-BE49-F238E27FC236}">
                <a16:creationId xmlns:a16="http://schemas.microsoft.com/office/drawing/2014/main" id="{D2BBB450-5A6E-4ABE-833F-6BA7B937BE34}"/>
              </a:ext>
            </a:extLst>
          </p:cNvPr>
          <p:cNvSpPr txBox="1">
            <a:spLocks/>
          </p:cNvSpPr>
          <p:nvPr/>
        </p:nvSpPr>
        <p:spPr bwMode="auto">
          <a:xfrm>
            <a:off x="1106448" y="2833194"/>
            <a:ext cx="4261166" cy="9377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48400" indent="-247650" algn="l" rtl="0" eaLnBrk="1" fontAlgn="base" hangingPunct="1">
              <a:spcBef>
                <a:spcPct val="20000"/>
              </a:spcBef>
              <a:spcAft>
                <a:spcPct val="0"/>
              </a:spcAft>
              <a:buClr>
                <a:schemeClr val="tx2"/>
              </a:buClr>
              <a:buChar char="•"/>
              <a:defRPr sz="1800">
                <a:solidFill>
                  <a:schemeClr val="tx1"/>
                </a:solidFill>
                <a:latin typeface="+mn-lt"/>
                <a:ea typeface="MS PGothic" pitchFamily="34" charset="-128"/>
                <a:cs typeface="MS PGothic"/>
              </a:defRPr>
            </a:lvl1pPr>
            <a:lvl2pPr marL="540000" indent="-271463" algn="l" rtl="0" eaLnBrk="1" fontAlgn="base" hangingPunct="1">
              <a:spcBef>
                <a:spcPct val="20000"/>
              </a:spcBef>
              <a:spcAft>
                <a:spcPct val="0"/>
              </a:spcAft>
              <a:buClr>
                <a:schemeClr val="tx2"/>
              </a:buClr>
              <a:buChar char="–"/>
              <a:defRPr sz="1400">
                <a:solidFill>
                  <a:schemeClr val="tx1"/>
                </a:solidFill>
                <a:latin typeface="+mn-lt"/>
                <a:ea typeface="MS PGothic" pitchFamily="34" charset="-128"/>
                <a:cs typeface="MS PGothic"/>
              </a:defRPr>
            </a:lvl2pPr>
            <a:lvl3pPr marL="809625" indent="-265113" algn="l" rtl="0" eaLnBrk="1" fontAlgn="base" hangingPunct="1">
              <a:spcBef>
                <a:spcPct val="20000"/>
              </a:spcBef>
              <a:spcAft>
                <a:spcPct val="0"/>
              </a:spcAft>
              <a:buClr>
                <a:schemeClr val="tx2"/>
              </a:buClr>
              <a:buChar char="•"/>
              <a:defRPr sz="1100">
                <a:solidFill>
                  <a:schemeClr val="tx1"/>
                </a:solidFill>
                <a:latin typeface="+mn-lt"/>
                <a:ea typeface="MS PGothic" pitchFamily="34" charset="-128"/>
                <a:cs typeface="MS PGothic"/>
              </a:defRPr>
            </a:lvl3pPr>
            <a:lvl4pPr marL="1081088" indent="-269875" algn="l" rtl="0" eaLnBrk="1" fontAlgn="base" hangingPunct="1">
              <a:spcBef>
                <a:spcPct val="20000"/>
              </a:spcBef>
              <a:spcAft>
                <a:spcPct val="0"/>
              </a:spcAft>
              <a:buClr>
                <a:schemeClr val="tx2"/>
              </a:buClr>
              <a:buChar char="–"/>
              <a:defRPr sz="1100">
                <a:solidFill>
                  <a:schemeClr val="tx1"/>
                </a:solidFill>
                <a:latin typeface="+mn-lt"/>
                <a:ea typeface="MS PGothic" pitchFamily="34" charset="-128"/>
                <a:cs typeface="MS PGothic"/>
              </a:defRPr>
            </a:lvl4pPr>
            <a:lvl5pPr marL="1352550" indent="-269875" algn="l" rtl="0" eaLnBrk="1" fontAlgn="base" hangingPunct="1">
              <a:spcBef>
                <a:spcPct val="20000"/>
              </a:spcBef>
              <a:spcAft>
                <a:spcPct val="0"/>
              </a:spcAft>
              <a:buClr>
                <a:schemeClr val="tx2"/>
              </a:buClr>
              <a:buChar char="»"/>
              <a:defRPr sz="1100">
                <a:solidFill>
                  <a:schemeClr val="tx1"/>
                </a:solidFill>
                <a:latin typeface="+mn-lt"/>
                <a:ea typeface="MS PGothic" pitchFamily="34" charset="-128"/>
                <a:cs typeface="MS PGothic"/>
              </a:defRPr>
            </a:lvl5pPr>
            <a:lvl6pPr marL="1809750" indent="-269875" algn="l" rtl="0" eaLnBrk="1" fontAlgn="base" hangingPunct="1">
              <a:spcBef>
                <a:spcPct val="20000"/>
              </a:spcBef>
              <a:spcAft>
                <a:spcPct val="0"/>
              </a:spcAft>
              <a:buClr>
                <a:schemeClr val="tx2"/>
              </a:buClr>
              <a:buChar char="»"/>
              <a:defRPr sz="1400">
                <a:solidFill>
                  <a:srgbClr val="333333"/>
                </a:solidFill>
                <a:latin typeface="+mn-lt"/>
                <a:ea typeface="+mn-ea"/>
              </a:defRPr>
            </a:lvl6pPr>
            <a:lvl7pPr marL="2266950" indent="-269875" algn="l" rtl="0" eaLnBrk="1" fontAlgn="base" hangingPunct="1">
              <a:spcBef>
                <a:spcPct val="20000"/>
              </a:spcBef>
              <a:spcAft>
                <a:spcPct val="0"/>
              </a:spcAft>
              <a:buClr>
                <a:schemeClr val="tx2"/>
              </a:buClr>
              <a:buChar char="»"/>
              <a:defRPr sz="1400">
                <a:solidFill>
                  <a:srgbClr val="333333"/>
                </a:solidFill>
                <a:latin typeface="+mn-lt"/>
                <a:ea typeface="+mn-ea"/>
              </a:defRPr>
            </a:lvl7pPr>
            <a:lvl8pPr marL="2724150" indent="-269875" algn="l" rtl="0" eaLnBrk="1" fontAlgn="base" hangingPunct="1">
              <a:spcBef>
                <a:spcPct val="20000"/>
              </a:spcBef>
              <a:spcAft>
                <a:spcPct val="0"/>
              </a:spcAft>
              <a:buClr>
                <a:schemeClr val="tx2"/>
              </a:buClr>
              <a:buChar char="»"/>
              <a:defRPr sz="1400">
                <a:solidFill>
                  <a:srgbClr val="333333"/>
                </a:solidFill>
                <a:latin typeface="+mn-lt"/>
                <a:ea typeface="+mn-ea"/>
              </a:defRPr>
            </a:lvl8pPr>
            <a:lvl9pPr marL="3181350" indent="-269875" algn="l" rtl="0" eaLnBrk="1" fontAlgn="base" hangingPunct="1">
              <a:spcBef>
                <a:spcPct val="20000"/>
              </a:spcBef>
              <a:spcAft>
                <a:spcPct val="0"/>
              </a:spcAft>
              <a:buClr>
                <a:schemeClr val="tx2"/>
              </a:buClr>
              <a:buChar char="»"/>
              <a:defRPr sz="1400">
                <a:solidFill>
                  <a:srgbClr val="333333"/>
                </a:solidFill>
                <a:latin typeface="+mn-lt"/>
                <a:ea typeface="+mn-ea"/>
              </a:defRPr>
            </a:lvl9pPr>
          </a:lstStyle>
          <a:p>
            <a:pPr marL="750" indent="0" defTabSz="914400">
              <a:buNone/>
            </a:pPr>
            <a:r>
              <a:rPr lang="en-BE" kern="0" dirty="0">
                <a:sym typeface="Wingdings" panose="05000000000000000000" pitchFamily="2" charset="2"/>
              </a:rPr>
              <a:t> Evacuation to the </a:t>
            </a:r>
            <a:r>
              <a:rPr lang="en-BE" u="sng" kern="0" dirty="0">
                <a:sym typeface="Wingdings" panose="05000000000000000000" pitchFamily="2" charset="2"/>
              </a:rPr>
              <a:t>right</a:t>
            </a:r>
            <a:r>
              <a:rPr lang="en-BE" kern="0" dirty="0">
                <a:sym typeface="Wingdings" panose="05000000000000000000" pitchFamily="2" charset="2"/>
              </a:rPr>
              <a:t> side : </a:t>
            </a:r>
            <a:r>
              <a:rPr lang="en-BE" b="1" kern="0" dirty="0">
                <a:solidFill>
                  <a:srgbClr val="FF0000"/>
                </a:solidFill>
                <a:sym typeface="Wingdings" panose="05000000000000000000" pitchFamily="2" charset="2"/>
              </a:rPr>
              <a:t>LIEGE</a:t>
            </a:r>
            <a:br>
              <a:rPr lang="en-BE" b="1" kern="0" dirty="0">
                <a:solidFill>
                  <a:srgbClr val="FF0000"/>
                </a:solidFill>
                <a:sym typeface="Wingdings" panose="05000000000000000000" pitchFamily="2" charset="2"/>
              </a:rPr>
            </a:br>
            <a:r>
              <a:rPr lang="en-BE" kern="0" dirty="0">
                <a:sym typeface="Wingdings" panose="05000000000000000000" pitchFamily="2" charset="2"/>
              </a:rPr>
              <a:t>Liège considered as contingency press.</a:t>
            </a:r>
            <a:endParaRPr lang="en-BE" b="1" kern="0" dirty="0">
              <a:solidFill>
                <a:srgbClr val="FF0000"/>
              </a:solidFill>
            </a:endParaRPr>
          </a:p>
        </p:txBody>
      </p:sp>
      <p:pic>
        <p:nvPicPr>
          <p:cNvPr id="28" name="Graphic 27" descr="Warning">
            <a:extLst>
              <a:ext uri="{FF2B5EF4-FFF2-40B4-BE49-F238E27FC236}">
                <a16:creationId xmlns:a16="http://schemas.microsoft.com/office/drawing/2014/main" id="{6AC83562-452B-4635-8C93-82AC375F1A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07096" y="2177978"/>
            <a:ext cx="353414" cy="353414"/>
          </a:xfrm>
          <a:prstGeom prst="rect">
            <a:avLst/>
          </a:prstGeom>
        </p:spPr>
      </p:pic>
      <p:sp>
        <p:nvSpPr>
          <p:cNvPr id="29" name="Content Placeholder 12">
            <a:extLst>
              <a:ext uri="{FF2B5EF4-FFF2-40B4-BE49-F238E27FC236}">
                <a16:creationId xmlns:a16="http://schemas.microsoft.com/office/drawing/2014/main" id="{F67B05D3-6C62-4585-9155-FA61A49A3EE5}"/>
              </a:ext>
            </a:extLst>
          </p:cNvPr>
          <p:cNvSpPr txBox="1">
            <a:spLocks/>
          </p:cNvSpPr>
          <p:nvPr/>
        </p:nvSpPr>
        <p:spPr bwMode="auto">
          <a:xfrm>
            <a:off x="403337" y="3970085"/>
            <a:ext cx="3630612" cy="432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48400" indent="-247650" algn="l" rtl="0" eaLnBrk="1" fontAlgn="base" hangingPunct="1">
              <a:spcBef>
                <a:spcPct val="20000"/>
              </a:spcBef>
              <a:spcAft>
                <a:spcPct val="0"/>
              </a:spcAft>
              <a:buClr>
                <a:schemeClr val="tx2"/>
              </a:buClr>
              <a:buChar char="•"/>
              <a:defRPr sz="1800">
                <a:solidFill>
                  <a:schemeClr val="tx1"/>
                </a:solidFill>
                <a:latin typeface="+mn-lt"/>
                <a:ea typeface="MS PGothic" pitchFamily="34" charset="-128"/>
                <a:cs typeface="MS PGothic"/>
              </a:defRPr>
            </a:lvl1pPr>
            <a:lvl2pPr marL="540000" indent="-271463" algn="l" rtl="0" eaLnBrk="1" fontAlgn="base" hangingPunct="1">
              <a:spcBef>
                <a:spcPct val="20000"/>
              </a:spcBef>
              <a:spcAft>
                <a:spcPct val="0"/>
              </a:spcAft>
              <a:buClr>
                <a:schemeClr val="tx2"/>
              </a:buClr>
              <a:buChar char="–"/>
              <a:defRPr sz="1400">
                <a:solidFill>
                  <a:schemeClr val="tx1"/>
                </a:solidFill>
                <a:latin typeface="+mn-lt"/>
                <a:ea typeface="MS PGothic" pitchFamily="34" charset="-128"/>
                <a:cs typeface="MS PGothic"/>
              </a:defRPr>
            </a:lvl2pPr>
            <a:lvl3pPr marL="809625" indent="-265113" algn="l" rtl="0" eaLnBrk="1" fontAlgn="base" hangingPunct="1">
              <a:spcBef>
                <a:spcPct val="20000"/>
              </a:spcBef>
              <a:spcAft>
                <a:spcPct val="0"/>
              </a:spcAft>
              <a:buClr>
                <a:schemeClr val="tx2"/>
              </a:buClr>
              <a:buChar char="•"/>
              <a:defRPr sz="1100">
                <a:solidFill>
                  <a:schemeClr val="tx1"/>
                </a:solidFill>
                <a:latin typeface="+mn-lt"/>
                <a:ea typeface="MS PGothic" pitchFamily="34" charset="-128"/>
                <a:cs typeface="MS PGothic"/>
              </a:defRPr>
            </a:lvl3pPr>
            <a:lvl4pPr marL="1081088" indent="-269875" algn="l" rtl="0" eaLnBrk="1" fontAlgn="base" hangingPunct="1">
              <a:spcBef>
                <a:spcPct val="20000"/>
              </a:spcBef>
              <a:spcAft>
                <a:spcPct val="0"/>
              </a:spcAft>
              <a:buClr>
                <a:schemeClr val="tx2"/>
              </a:buClr>
              <a:buChar char="–"/>
              <a:defRPr sz="1100">
                <a:solidFill>
                  <a:schemeClr val="tx1"/>
                </a:solidFill>
                <a:latin typeface="+mn-lt"/>
                <a:ea typeface="MS PGothic" pitchFamily="34" charset="-128"/>
                <a:cs typeface="MS PGothic"/>
              </a:defRPr>
            </a:lvl4pPr>
            <a:lvl5pPr marL="1352550" indent="-269875" algn="l" rtl="0" eaLnBrk="1" fontAlgn="base" hangingPunct="1">
              <a:spcBef>
                <a:spcPct val="20000"/>
              </a:spcBef>
              <a:spcAft>
                <a:spcPct val="0"/>
              </a:spcAft>
              <a:buClr>
                <a:schemeClr val="tx2"/>
              </a:buClr>
              <a:buChar char="»"/>
              <a:defRPr sz="1100">
                <a:solidFill>
                  <a:schemeClr val="tx1"/>
                </a:solidFill>
                <a:latin typeface="+mn-lt"/>
                <a:ea typeface="MS PGothic" pitchFamily="34" charset="-128"/>
                <a:cs typeface="MS PGothic"/>
              </a:defRPr>
            </a:lvl5pPr>
            <a:lvl6pPr marL="1809750" indent="-269875" algn="l" rtl="0" eaLnBrk="1" fontAlgn="base" hangingPunct="1">
              <a:spcBef>
                <a:spcPct val="20000"/>
              </a:spcBef>
              <a:spcAft>
                <a:spcPct val="0"/>
              </a:spcAft>
              <a:buClr>
                <a:schemeClr val="tx2"/>
              </a:buClr>
              <a:buChar char="»"/>
              <a:defRPr sz="1400">
                <a:solidFill>
                  <a:srgbClr val="333333"/>
                </a:solidFill>
                <a:latin typeface="+mn-lt"/>
                <a:ea typeface="+mn-ea"/>
              </a:defRPr>
            </a:lvl6pPr>
            <a:lvl7pPr marL="2266950" indent="-269875" algn="l" rtl="0" eaLnBrk="1" fontAlgn="base" hangingPunct="1">
              <a:spcBef>
                <a:spcPct val="20000"/>
              </a:spcBef>
              <a:spcAft>
                <a:spcPct val="0"/>
              </a:spcAft>
              <a:buClr>
                <a:schemeClr val="tx2"/>
              </a:buClr>
              <a:buChar char="»"/>
              <a:defRPr sz="1400">
                <a:solidFill>
                  <a:srgbClr val="333333"/>
                </a:solidFill>
                <a:latin typeface="+mn-lt"/>
                <a:ea typeface="+mn-ea"/>
              </a:defRPr>
            </a:lvl7pPr>
            <a:lvl8pPr marL="2724150" indent="-269875" algn="l" rtl="0" eaLnBrk="1" fontAlgn="base" hangingPunct="1">
              <a:spcBef>
                <a:spcPct val="20000"/>
              </a:spcBef>
              <a:spcAft>
                <a:spcPct val="0"/>
              </a:spcAft>
              <a:buClr>
                <a:schemeClr val="tx2"/>
              </a:buClr>
              <a:buChar char="»"/>
              <a:defRPr sz="1400">
                <a:solidFill>
                  <a:srgbClr val="333333"/>
                </a:solidFill>
                <a:latin typeface="+mn-lt"/>
                <a:ea typeface="+mn-ea"/>
              </a:defRPr>
            </a:lvl8pPr>
            <a:lvl9pPr marL="3181350" indent="-269875" algn="l" rtl="0" eaLnBrk="1" fontAlgn="base" hangingPunct="1">
              <a:spcBef>
                <a:spcPct val="20000"/>
              </a:spcBef>
              <a:spcAft>
                <a:spcPct val="0"/>
              </a:spcAft>
              <a:buClr>
                <a:schemeClr val="tx2"/>
              </a:buClr>
              <a:buChar char="»"/>
              <a:defRPr sz="1400">
                <a:solidFill>
                  <a:srgbClr val="333333"/>
                </a:solidFill>
                <a:latin typeface="+mn-lt"/>
                <a:ea typeface="+mn-ea"/>
              </a:defRPr>
            </a:lvl9pPr>
          </a:lstStyle>
          <a:p>
            <a:pPr defTabSz="914400"/>
            <a:r>
              <a:rPr lang="en-BE" kern="0" dirty="0"/>
              <a:t>T-NIS6124/25</a:t>
            </a:r>
          </a:p>
        </p:txBody>
      </p:sp>
      <p:sp>
        <p:nvSpPr>
          <p:cNvPr id="30" name="Content Placeholder 12">
            <a:extLst>
              <a:ext uri="{FF2B5EF4-FFF2-40B4-BE49-F238E27FC236}">
                <a16:creationId xmlns:a16="http://schemas.microsoft.com/office/drawing/2014/main" id="{659D5D97-C485-4B0A-95FB-F06712899E0E}"/>
              </a:ext>
            </a:extLst>
          </p:cNvPr>
          <p:cNvSpPr txBox="1">
            <a:spLocks/>
          </p:cNvSpPr>
          <p:nvPr/>
        </p:nvSpPr>
        <p:spPr bwMode="auto">
          <a:xfrm>
            <a:off x="1106448" y="5986758"/>
            <a:ext cx="4261166" cy="9377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48400" indent="-247650" algn="l" rtl="0" eaLnBrk="1" fontAlgn="base" hangingPunct="1">
              <a:spcBef>
                <a:spcPct val="20000"/>
              </a:spcBef>
              <a:spcAft>
                <a:spcPct val="0"/>
              </a:spcAft>
              <a:buClr>
                <a:schemeClr val="tx2"/>
              </a:buClr>
              <a:buChar char="•"/>
              <a:defRPr sz="1800">
                <a:solidFill>
                  <a:schemeClr val="tx1"/>
                </a:solidFill>
                <a:latin typeface="+mn-lt"/>
                <a:ea typeface="MS PGothic" pitchFamily="34" charset="-128"/>
                <a:cs typeface="MS PGothic"/>
              </a:defRPr>
            </a:lvl1pPr>
            <a:lvl2pPr marL="540000" indent="-271463" algn="l" rtl="0" eaLnBrk="1" fontAlgn="base" hangingPunct="1">
              <a:spcBef>
                <a:spcPct val="20000"/>
              </a:spcBef>
              <a:spcAft>
                <a:spcPct val="0"/>
              </a:spcAft>
              <a:buClr>
                <a:schemeClr val="tx2"/>
              </a:buClr>
              <a:buChar char="–"/>
              <a:defRPr sz="1400">
                <a:solidFill>
                  <a:schemeClr val="tx1"/>
                </a:solidFill>
                <a:latin typeface="+mn-lt"/>
                <a:ea typeface="MS PGothic" pitchFamily="34" charset="-128"/>
                <a:cs typeface="MS PGothic"/>
              </a:defRPr>
            </a:lvl2pPr>
            <a:lvl3pPr marL="809625" indent="-265113" algn="l" rtl="0" eaLnBrk="1" fontAlgn="base" hangingPunct="1">
              <a:spcBef>
                <a:spcPct val="20000"/>
              </a:spcBef>
              <a:spcAft>
                <a:spcPct val="0"/>
              </a:spcAft>
              <a:buClr>
                <a:schemeClr val="tx2"/>
              </a:buClr>
              <a:buChar char="•"/>
              <a:defRPr sz="1100">
                <a:solidFill>
                  <a:schemeClr val="tx1"/>
                </a:solidFill>
                <a:latin typeface="+mn-lt"/>
                <a:ea typeface="MS PGothic" pitchFamily="34" charset="-128"/>
                <a:cs typeface="MS PGothic"/>
              </a:defRPr>
            </a:lvl3pPr>
            <a:lvl4pPr marL="1081088" indent="-269875" algn="l" rtl="0" eaLnBrk="1" fontAlgn="base" hangingPunct="1">
              <a:spcBef>
                <a:spcPct val="20000"/>
              </a:spcBef>
              <a:spcAft>
                <a:spcPct val="0"/>
              </a:spcAft>
              <a:buClr>
                <a:schemeClr val="tx2"/>
              </a:buClr>
              <a:buChar char="–"/>
              <a:defRPr sz="1100">
                <a:solidFill>
                  <a:schemeClr val="tx1"/>
                </a:solidFill>
                <a:latin typeface="+mn-lt"/>
                <a:ea typeface="MS PGothic" pitchFamily="34" charset="-128"/>
                <a:cs typeface="MS PGothic"/>
              </a:defRPr>
            </a:lvl4pPr>
            <a:lvl5pPr marL="1352550" indent="-269875" algn="l" rtl="0" eaLnBrk="1" fontAlgn="base" hangingPunct="1">
              <a:spcBef>
                <a:spcPct val="20000"/>
              </a:spcBef>
              <a:spcAft>
                <a:spcPct val="0"/>
              </a:spcAft>
              <a:buClr>
                <a:schemeClr val="tx2"/>
              </a:buClr>
              <a:buChar char="»"/>
              <a:defRPr sz="1100">
                <a:solidFill>
                  <a:schemeClr val="tx1"/>
                </a:solidFill>
                <a:latin typeface="+mn-lt"/>
                <a:ea typeface="MS PGothic" pitchFamily="34" charset="-128"/>
                <a:cs typeface="MS PGothic"/>
              </a:defRPr>
            </a:lvl5pPr>
            <a:lvl6pPr marL="1809750" indent="-269875" algn="l" rtl="0" eaLnBrk="1" fontAlgn="base" hangingPunct="1">
              <a:spcBef>
                <a:spcPct val="20000"/>
              </a:spcBef>
              <a:spcAft>
                <a:spcPct val="0"/>
              </a:spcAft>
              <a:buClr>
                <a:schemeClr val="tx2"/>
              </a:buClr>
              <a:buChar char="»"/>
              <a:defRPr sz="1400">
                <a:solidFill>
                  <a:srgbClr val="333333"/>
                </a:solidFill>
                <a:latin typeface="+mn-lt"/>
                <a:ea typeface="+mn-ea"/>
              </a:defRPr>
            </a:lvl6pPr>
            <a:lvl7pPr marL="2266950" indent="-269875" algn="l" rtl="0" eaLnBrk="1" fontAlgn="base" hangingPunct="1">
              <a:spcBef>
                <a:spcPct val="20000"/>
              </a:spcBef>
              <a:spcAft>
                <a:spcPct val="0"/>
              </a:spcAft>
              <a:buClr>
                <a:schemeClr val="tx2"/>
              </a:buClr>
              <a:buChar char="»"/>
              <a:defRPr sz="1400">
                <a:solidFill>
                  <a:srgbClr val="333333"/>
                </a:solidFill>
                <a:latin typeface="+mn-lt"/>
                <a:ea typeface="+mn-ea"/>
              </a:defRPr>
            </a:lvl7pPr>
            <a:lvl8pPr marL="2724150" indent="-269875" algn="l" rtl="0" eaLnBrk="1" fontAlgn="base" hangingPunct="1">
              <a:spcBef>
                <a:spcPct val="20000"/>
              </a:spcBef>
              <a:spcAft>
                <a:spcPct val="0"/>
              </a:spcAft>
              <a:buClr>
                <a:schemeClr val="tx2"/>
              </a:buClr>
              <a:buChar char="»"/>
              <a:defRPr sz="1400">
                <a:solidFill>
                  <a:srgbClr val="333333"/>
                </a:solidFill>
                <a:latin typeface="+mn-lt"/>
                <a:ea typeface="+mn-ea"/>
              </a:defRPr>
            </a:lvl8pPr>
            <a:lvl9pPr marL="3181350" indent="-269875" algn="l" rtl="0" eaLnBrk="1" fontAlgn="base" hangingPunct="1">
              <a:spcBef>
                <a:spcPct val="20000"/>
              </a:spcBef>
              <a:spcAft>
                <a:spcPct val="0"/>
              </a:spcAft>
              <a:buClr>
                <a:schemeClr val="tx2"/>
              </a:buClr>
              <a:buChar char="»"/>
              <a:defRPr sz="1400">
                <a:solidFill>
                  <a:srgbClr val="333333"/>
                </a:solidFill>
                <a:latin typeface="+mn-lt"/>
                <a:ea typeface="+mn-ea"/>
              </a:defRPr>
            </a:lvl9pPr>
          </a:lstStyle>
          <a:p>
            <a:pPr marL="750" indent="0" defTabSz="914400">
              <a:buNone/>
            </a:pPr>
            <a:r>
              <a:rPr lang="en-BE" kern="0" dirty="0">
                <a:sym typeface="Wingdings" panose="05000000000000000000" pitchFamily="2" charset="2"/>
              </a:rPr>
              <a:t> Evacuation to the </a:t>
            </a:r>
            <a:r>
              <a:rPr lang="en-BE" u="sng" kern="0" dirty="0">
                <a:sym typeface="Wingdings" panose="05000000000000000000" pitchFamily="2" charset="2"/>
              </a:rPr>
              <a:t>right</a:t>
            </a:r>
            <a:r>
              <a:rPr lang="en-BE" kern="0" dirty="0">
                <a:sym typeface="Wingdings" panose="05000000000000000000" pitchFamily="2" charset="2"/>
              </a:rPr>
              <a:t> side : </a:t>
            </a:r>
            <a:r>
              <a:rPr lang="en-BE" b="1" kern="0" dirty="0">
                <a:solidFill>
                  <a:srgbClr val="FF0000"/>
                </a:solidFill>
                <a:sym typeface="Wingdings" panose="05000000000000000000" pitchFamily="2" charset="2"/>
              </a:rPr>
              <a:t>LIEGE</a:t>
            </a:r>
            <a:br>
              <a:rPr lang="en-BE" b="1" kern="0" dirty="0">
                <a:solidFill>
                  <a:srgbClr val="FF0000"/>
                </a:solidFill>
                <a:sym typeface="Wingdings" panose="05000000000000000000" pitchFamily="2" charset="2"/>
              </a:rPr>
            </a:br>
            <a:r>
              <a:rPr lang="en-BE" kern="0" dirty="0">
                <a:sym typeface="Wingdings" panose="05000000000000000000" pitchFamily="2" charset="2"/>
              </a:rPr>
              <a:t>Liège considered as contingency press.</a:t>
            </a:r>
            <a:endParaRPr lang="en-BE" b="1" kern="0" dirty="0">
              <a:solidFill>
                <a:srgbClr val="FF0000"/>
              </a:solidFill>
            </a:endParaRPr>
          </a:p>
        </p:txBody>
      </p:sp>
      <p:pic>
        <p:nvPicPr>
          <p:cNvPr id="36" name="Graphic 35" descr="Warning">
            <a:extLst>
              <a:ext uri="{FF2B5EF4-FFF2-40B4-BE49-F238E27FC236}">
                <a16:creationId xmlns:a16="http://schemas.microsoft.com/office/drawing/2014/main" id="{24732F2D-9E82-4AB6-BFF7-C618962661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33622" y="5146229"/>
            <a:ext cx="353414" cy="353414"/>
          </a:xfrm>
          <a:prstGeom prst="rect">
            <a:avLst/>
          </a:prstGeom>
        </p:spPr>
      </p:pic>
      <p:pic>
        <p:nvPicPr>
          <p:cNvPr id="2" name="Picture 1">
            <a:extLst>
              <a:ext uri="{FF2B5EF4-FFF2-40B4-BE49-F238E27FC236}">
                <a16:creationId xmlns:a16="http://schemas.microsoft.com/office/drawing/2014/main" id="{E621080E-7747-4860-91B6-9FCF6C352B5B}"/>
              </a:ext>
            </a:extLst>
          </p:cNvPr>
          <p:cNvPicPr>
            <a:picLocks noChangeAspect="1"/>
          </p:cNvPicPr>
          <p:nvPr/>
        </p:nvPicPr>
        <p:blipFill>
          <a:blip r:embed="rId6"/>
          <a:stretch>
            <a:fillRect/>
          </a:stretch>
        </p:blipFill>
        <p:spPr>
          <a:xfrm>
            <a:off x="6096000" y="878207"/>
            <a:ext cx="4966080" cy="2811338"/>
          </a:xfrm>
          <a:prstGeom prst="rect">
            <a:avLst/>
          </a:prstGeom>
        </p:spPr>
      </p:pic>
      <p:pic>
        <p:nvPicPr>
          <p:cNvPr id="3" name="Picture 2">
            <a:extLst>
              <a:ext uri="{FF2B5EF4-FFF2-40B4-BE49-F238E27FC236}">
                <a16:creationId xmlns:a16="http://schemas.microsoft.com/office/drawing/2014/main" id="{C3A29189-7CE8-4F7C-B992-B5A9820AC768}"/>
              </a:ext>
            </a:extLst>
          </p:cNvPr>
          <p:cNvPicPr>
            <a:picLocks noChangeAspect="1"/>
          </p:cNvPicPr>
          <p:nvPr/>
        </p:nvPicPr>
        <p:blipFill>
          <a:blip r:embed="rId7"/>
          <a:stretch>
            <a:fillRect/>
          </a:stretch>
        </p:blipFill>
        <p:spPr>
          <a:xfrm>
            <a:off x="5607040" y="3970085"/>
            <a:ext cx="5590101" cy="2309959"/>
          </a:xfrm>
          <a:prstGeom prst="rect">
            <a:avLst/>
          </a:prstGeom>
        </p:spPr>
      </p:pic>
    </p:spTree>
    <p:extLst>
      <p:ext uri="{BB962C8B-B14F-4D97-AF65-F5344CB8AC3E}">
        <p14:creationId xmlns:p14="http://schemas.microsoft.com/office/powerpoint/2010/main" val="1310939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224D454-37AF-4A25-B091-9AC2519850B1}"/>
              </a:ext>
            </a:extLst>
          </p:cNvPr>
          <p:cNvSpPr>
            <a:spLocks noGrp="1"/>
          </p:cNvSpPr>
          <p:nvPr>
            <p:ph type="title"/>
          </p:nvPr>
        </p:nvSpPr>
        <p:spPr/>
        <p:txBody>
          <a:bodyPr/>
          <a:lstStyle/>
          <a:p>
            <a:r>
              <a:rPr lang="en-BE" err="1"/>
              <a:t>B’ham</a:t>
            </a:r>
            <a:r>
              <a:rPr lang="en-BE"/>
              <a:t> orderbook – </a:t>
            </a:r>
            <a:r>
              <a:rPr lang="en-BE" err="1"/>
              <a:t>UWBs</a:t>
            </a:r>
            <a:r>
              <a:rPr lang="en-BE"/>
              <a:t> </a:t>
            </a:r>
            <a:r>
              <a:rPr lang="en-BE">
                <a:solidFill>
                  <a:srgbClr val="FF0000"/>
                </a:solidFill>
              </a:rPr>
              <a:t>die cut</a:t>
            </a:r>
            <a:endParaRPr lang="en-GB">
              <a:solidFill>
                <a:srgbClr val="FF0000"/>
              </a:solidFill>
            </a:endParaRPr>
          </a:p>
        </p:txBody>
      </p:sp>
      <p:sp>
        <p:nvSpPr>
          <p:cNvPr id="27" name="Slide Number Placeholder 26">
            <a:extLst>
              <a:ext uri="{FF2B5EF4-FFF2-40B4-BE49-F238E27FC236}">
                <a16:creationId xmlns:a16="http://schemas.microsoft.com/office/drawing/2014/main" id="{484F2179-543F-4C03-9FDE-6F294691D056}"/>
              </a:ext>
            </a:extLst>
          </p:cNvPr>
          <p:cNvSpPr>
            <a:spLocks noGrp="1"/>
          </p:cNvSpPr>
          <p:nvPr>
            <p:ph type="sldNum" sz="quarter" idx="10"/>
          </p:nvPr>
        </p:nvSpPr>
        <p:spPr/>
        <p:txBody>
          <a:bodyPr/>
          <a:lstStyle/>
          <a:p>
            <a:r>
              <a:rPr lang="en-GB"/>
              <a:t>Page </a:t>
            </a:r>
            <a:fld id="{43667527-7C42-4D8C-9BD4-204D132C7D2E}" type="slidenum">
              <a:rPr smtClean="0"/>
              <a:pPr/>
              <a:t>4</a:t>
            </a:fld>
            <a:endParaRPr lang="en-GB"/>
          </a:p>
        </p:txBody>
      </p:sp>
      <p:sp>
        <p:nvSpPr>
          <p:cNvPr id="26" name="Footer Placeholder 25">
            <a:extLst>
              <a:ext uri="{FF2B5EF4-FFF2-40B4-BE49-F238E27FC236}">
                <a16:creationId xmlns:a16="http://schemas.microsoft.com/office/drawing/2014/main" id="{A5C1DDA6-EB07-47EF-85F8-C5CCD4F46624}"/>
              </a:ext>
            </a:extLst>
          </p:cNvPr>
          <p:cNvSpPr>
            <a:spLocks noGrp="1"/>
          </p:cNvSpPr>
          <p:nvPr>
            <p:ph type="ftr" sz="quarter" idx="3"/>
          </p:nvPr>
        </p:nvSpPr>
        <p:spPr/>
        <p:txBody>
          <a:bodyPr/>
          <a:lstStyle/>
          <a:p>
            <a:r>
              <a:rPr lang="en-GB"/>
              <a:t>Confidential</a:t>
            </a:r>
          </a:p>
        </p:txBody>
      </p:sp>
      <p:sp>
        <p:nvSpPr>
          <p:cNvPr id="25" name="Date Placeholder 24">
            <a:extLst>
              <a:ext uri="{FF2B5EF4-FFF2-40B4-BE49-F238E27FC236}">
                <a16:creationId xmlns:a16="http://schemas.microsoft.com/office/drawing/2014/main" id="{3A83A57C-DF5B-4BA1-8EFD-2CFC02E483F2}"/>
              </a:ext>
            </a:extLst>
          </p:cNvPr>
          <p:cNvSpPr>
            <a:spLocks noGrp="1"/>
          </p:cNvSpPr>
          <p:nvPr>
            <p:ph type="dt" sz="half" idx="2"/>
          </p:nvPr>
        </p:nvSpPr>
        <p:spPr/>
        <p:txBody>
          <a:bodyPr/>
          <a:lstStyle/>
          <a:p>
            <a:fld id="{42EAD5F8-BDCD-43DC-89D4-A6A8F6323C94}" type="datetime1">
              <a:rPr lang="en-GB" smtClean="0"/>
              <a:pPr/>
              <a:t>30/03/2021</a:t>
            </a:fld>
            <a:endParaRPr lang="en-GB"/>
          </a:p>
        </p:txBody>
      </p:sp>
      <p:sp>
        <p:nvSpPr>
          <p:cNvPr id="10" name="Content Placeholder 12">
            <a:extLst>
              <a:ext uri="{FF2B5EF4-FFF2-40B4-BE49-F238E27FC236}">
                <a16:creationId xmlns:a16="http://schemas.microsoft.com/office/drawing/2014/main" id="{7DF89395-E671-4ADC-ACE2-B193883A5092}"/>
              </a:ext>
            </a:extLst>
          </p:cNvPr>
          <p:cNvSpPr>
            <a:spLocks noGrp="1"/>
          </p:cNvSpPr>
          <p:nvPr>
            <p:ph idx="1"/>
          </p:nvPr>
        </p:nvSpPr>
        <p:spPr>
          <a:xfrm>
            <a:off x="407988" y="1643659"/>
            <a:ext cx="3630612" cy="432000"/>
          </a:xfrm>
        </p:spPr>
        <p:txBody>
          <a:bodyPr/>
          <a:lstStyle/>
          <a:p>
            <a:r>
              <a:rPr lang="en-BE" dirty="0"/>
              <a:t>T-GES6003</a:t>
            </a:r>
          </a:p>
        </p:txBody>
      </p:sp>
      <p:pic>
        <p:nvPicPr>
          <p:cNvPr id="11" name="Picture 10">
            <a:extLst>
              <a:ext uri="{FF2B5EF4-FFF2-40B4-BE49-F238E27FC236}">
                <a16:creationId xmlns:a16="http://schemas.microsoft.com/office/drawing/2014/main" id="{00000000-0008-0000-0100-000004000000}"/>
              </a:ext>
            </a:extLst>
          </p:cNvPr>
          <p:cNvPicPr>
            <a:picLocks noChangeAspect="1" noChangeArrowheads="1"/>
          </p:cNvPicPr>
          <p:nvPr/>
        </p:nvPicPr>
        <p:blipFill rotWithShape="1">
          <a:blip r:embed="rId3" cstate="print"/>
          <a:srcRect l="2898" t="71852" r="42057" b="7897"/>
          <a:stretch/>
        </p:blipFill>
        <p:spPr bwMode="auto">
          <a:xfrm>
            <a:off x="210102" y="2165659"/>
            <a:ext cx="6640746" cy="1727040"/>
          </a:xfrm>
          <a:prstGeom prst="rect">
            <a:avLst/>
          </a:prstGeom>
          <a:noFill/>
        </p:spPr>
      </p:pic>
      <p:sp>
        <p:nvSpPr>
          <p:cNvPr id="14" name="Content Placeholder 12">
            <a:extLst>
              <a:ext uri="{FF2B5EF4-FFF2-40B4-BE49-F238E27FC236}">
                <a16:creationId xmlns:a16="http://schemas.microsoft.com/office/drawing/2014/main" id="{1BCF10C5-8AF4-471C-8949-585C72DC796E}"/>
              </a:ext>
            </a:extLst>
          </p:cNvPr>
          <p:cNvSpPr txBox="1">
            <a:spLocks/>
          </p:cNvSpPr>
          <p:nvPr/>
        </p:nvSpPr>
        <p:spPr bwMode="auto">
          <a:xfrm>
            <a:off x="1230817" y="4328567"/>
            <a:ext cx="4261166" cy="9377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48400" indent="-247650" algn="l" rtl="0" eaLnBrk="1" fontAlgn="base" hangingPunct="1">
              <a:spcBef>
                <a:spcPct val="20000"/>
              </a:spcBef>
              <a:spcAft>
                <a:spcPct val="0"/>
              </a:spcAft>
              <a:buClr>
                <a:schemeClr val="tx2"/>
              </a:buClr>
              <a:buChar char="•"/>
              <a:defRPr sz="1800">
                <a:solidFill>
                  <a:schemeClr val="tx1"/>
                </a:solidFill>
                <a:latin typeface="+mn-lt"/>
                <a:ea typeface="MS PGothic" pitchFamily="34" charset="-128"/>
                <a:cs typeface="MS PGothic"/>
              </a:defRPr>
            </a:lvl1pPr>
            <a:lvl2pPr marL="540000" indent="-271463" algn="l" rtl="0" eaLnBrk="1" fontAlgn="base" hangingPunct="1">
              <a:spcBef>
                <a:spcPct val="20000"/>
              </a:spcBef>
              <a:spcAft>
                <a:spcPct val="0"/>
              </a:spcAft>
              <a:buClr>
                <a:schemeClr val="tx2"/>
              </a:buClr>
              <a:buChar char="–"/>
              <a:defRPr sz="1400">
                <a:solidFill>
                  <a:schemeClr val="tx1"/>
                </a:solidFill>
                <a:latin typeface="+mn-lt"/>
                <a:ea typeface="MS PGothic" pitchFamily="34" charset="-128"/>
                <a:cs typeface="MS PGothic"/>
              </a:defRPr>
            </a:lvl2pPr>
            <a:lvl3pPr marL="809625" indent="-265113" algn="l" rtl="0" eaLnBrk="1" fontAlgn="base" hangingPunct="1">
              <a:spcBef>
                <a:spcPct val="20000"/>
              </a:spcBef>
              <a:spcAft>
                <a:spcPct val="0"/>
              </a:spcAft>
              <a:buClr>
                <a:schemeClr val="tx2"/>
              </a:buClr>
              <a:buChar char="•"/>
              <a:defRPr sz="1100">
                <a:solidFill>
                  <a:schemeClr val="tx1"/>
                </a:solidFill>
                <a:latin typeface="+mn-lt"/>
                <a:ea typeface="MS PGothic" pitchFamily="34" charset="-128"/>
                <a:cs typeface="MS PGothic"/>
              </a:defRPr>
            </a:lvl3pPr>
            <a:lvl4pPr marL="1081088" indent="-269875" algn="l" rtl="0" eaLnBrk="1" fontAlgn="base" hangingPunct="1">
              <a:spcBef>
                <a:spcPct val="20000"/>
              </a:spcBef>
              <a:spcAft>
                <a:spcPct val="0"/>
              </a:spcAft>
              <a:buClr>
                <a:schemeClr val="tx2"/>
              </a:buClr>
              <a:buChar char="–"/>
              <a:defRPr sz="1100">
                <a:solidFill>
                  <a:schemeClr val="tx1"/>
                </a:solidFill>
                <a:latin typeface="+mn-lt"/>
                <a:ea typeface="MS PGothic" pitchFamily="34" charset="-128"/>
                <a:cs typeface="MS PGothic"/>
              </a:defRPr>
            </a:lvl4pPr>
            <a:lvl5pPr marL="1352550" indent="-269875" algn="l" rtl="0" eaLnBrk="1" fontAlgn="base" hangingPunct="1">
              <a:spcBef>
                <a:spcPct val="20000"/>
              </a:spcBef>
              <a:spcAft>
                <a:spcPct val="0"/>
              </a:spcAft>
              <a:buClr>
                <a:schemeClr val="tx2"/>
              </a:buClr>
              <a:buChar char="»"/>
              <a:defRPr sz="1100">
                <a:solidFill>
                  <a:schemeClr val="tx1"/>
                </a:solidFill>
                <a:latin typeface="+mn-lt"/>
                <a:ea typeface="MS PGothic" pitchFamily="34" charset="-128"/>
                <a:cs typeface="MS PGothic"/>
              </a:defRPr>
            </a:lvl5pPr>
            <a:lvl6pPr marL="1809750" indent="-269875" algn="l" rtl="0" eaLnBrk="1" fontAlgn="base" hangingPunct="1">
              <a:spcBef>
                <a:spcPct val="20000"/>
              </a:spcBef>
              <a:spcAft>
                <a:spcPct val="0"/>
              </a:spcAft>
              <a:buClr>
                <a:schemeClr val="tx2"/>
              </a:buClr>
              <a:buChar char="»"/>
              <a:defRPr sz="1400">
                <a:solidFill>
                  <a:srgbClr val="333333"/>
                </a:solidFill>
                <a:latin typeface="+mn-lt"/>
                <a:ea typeface="+mn-ea"/>
              </a:defRPr>
            </a:lvl6pPr>
            <a:lvl7pPr marL="2266950" indent="-269875" algn="l" rtl="0" eaLnBrk="1" fontAlgn="base" hangingPunct="1">
              <a:spcBef>
                <a:spcPct val="20000"/>
              </a:spcBef>
              <a:spcAft>
                <a:spcPct val="0"/>
              </a:spcAft>
              <a:buClr>
                <a:schemeClr val="tx2"/>
              </a:buClr>
              <a:buChar char="»"/>
              <a:defRPr sz="1400">
                <a:solidFill>
                  <a:srgbClr val="333333"/>
                </a:solidFill>
                <a:latin typeface="+mn-lt"/>
                <a:ea typeface="+mn-ea"/>
              </a:defRPr>
            </a:lvl7pPr>
            <a:lvl8pPr marL="2724150" indent="-269875" algn="l" rtl="0" eaLnBrk="1" fontAlgn="base" hangingPunct="1">
              <a:spcBef>
                <a:spcPct val="20000"/>
              </a:spcBef>
              <a:spcAft>
                <a:spcPct val="0"/>
              </a:spcAft>
              <a:buClr>
                <a:schemeClr val="tx2"/>
              </a:buClr>
              <a:buChar char="»"/>
              <a:defRPr sz="1400">
                <a:solidFill>
                  <a:srgbClr val="333333"/>
                </a:solidFill>
                <a:latin typeface="+mn-lt"/>
                <a:ea typeface="+mn-ea"/>
              </a:defRPr>
            </a:lvl8pPr>
            <a:lvl9pPr marL="3181350" indent="-269875" algn="l" rtl="0" eaLnBrk="1" fontAlgn="base" hangingPunct="1">
              <a:spcBef>
                <a:spcPct val="20000"/>
              </a:spcBef>
              <a:spcAft>
                <a:spcPct val="0"/>
              </a:spcAft>
              <a:buClr>
                <a:schemeClr val="tx2"/>
              </a:buClr>
              <a:buChar char="»"/>
              <a:defRPr sz="1400">
                <a:solidFill>
                  <a:srgbClr val="333333"/>
                </a:solidFill>
                <a:latin typeface="+mn-lt"/>
                <a:ea typeface="+mn-ea"/>
              </a:defRPr>
            </a:lvl9pPr>
          </a:lstStyle>
          <a:p>
            <a:pPr marL="750" indent="0" defTabSz="914400">
              <a:buNone/>
            </a:pPr>
            <a:r>
              <a:rPr lang="en-BE" kern="0" dirty="0">
                <a:sym typeface="Wingdings" panose="05000000000000000000" pitchFamily="2" charset="2"/>
              </a:rPr>
              <a:t> Evacuation to the left side : </a:t>
            </a:r>
            <a:r>
              <a:rPr lang="en-BE" b="1" kern="0" dirty="0">
                <a:solidFill>
                  <a:srgbClr val="FF0000"/>
                </a:solidFill>
                <a:sym typeface="Wingdings" panose="05000000000000000000" pitchFamily="2" charset="2"/>
              </a:rPr>
              <a:t>LIEGE</a:t>
            </a:r>
            <a:br>
              <a:rPr lang="en-BE" b="1" kern="0" dirty="0">
                <a:solidFill>
                  <a:srgbClr val="FF0000"/>
                </a:solidFill>
                <a:sym typeface="Wingdings" panose="05000000000000000000" pitchFamily="2" charset="2"/>
              </a:rPr>
            </a:br>
            <a:r>
              <a:rPr lang="en-BE" kern="0" dirty="0">
                <a:sym typeface="Wingdings" panose="05000000000000000000" pitchFamily="2" charset="2"/>
              </a:rPr>
              <a:t>Die c</a:t>
            </a:r>
            <a:r>
              <a:rPr lang="nl-BE" kern="0" dirty="0" err="1">
                <a:sym typeface="Wingdings" panose="05000000000000000000" pitchFamily="2" charset="2"/>
              </a:rPr>
              <a:t>ompatib</a:t>
            </a:r>
            <a:r>
              <a:rPr lang="en-BE" kern="0" dirty="0" err="1">
                <a:sym typeface="Wingdings" panose="05000000000000000000" pitchFamily="2" charset="2"/>
              </a:rPr>
              <a:t>ility</a:t>
            </a:r>
            <a:r>
              <a:rPr lang="en-BE" kern="0" dirty="0">
                <a:sym typeface="Wingdings" panose="05000000000000000000" pitchFamily="2" charset="2"/>
              </a:rPr>
              <a:t> to be checked &amp; confirmed by Tooling Team.</a:t>
            </a:r>
            <a:endParaRPr lang="en-BE" b="1" kern="0" dirty="0">
              <a:solidFill>
                <a:srgbClr val="FF0000"/>
              </a:solidFill>
            </a:endParaRPr>
          </a:p>
        </p:txBody>
      </p:sp>
    </p:spTree>
    <p:extLst>
      <p:ext uri="{BB962C8B-B14F-4D97-AF65-F5344CB8AC3E}">
        <p14:creationId xmlns:p14="http://schemas.microsoft.com/office/powerpoint/2010/main" val="510905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7_PresentationV8">
  <a:themeElements>
    <a:clrScheme name="ArcelorMittal">
      <a:dk1>
        <a:srgbClr val="696969"/>
      </a:dk1>
      <a:lt1>
        <a:srgbClr val="FFFFFF"/>
      </a:lt1>
      <a:dk2>
        <a:srgbClr val="FF3700"/>
      </a:dk2>
      <a:lt2>
        <a:srgbClr val="C5BCA4"/>
      </a:lt2>
      <a:accent1>
        <a:srgbClr val="0070C0"/>
      </a:accent1>
      <a:accent2>
        <a:srgbClr val="8B819E"/>
      </a:accent2>
      <a:accent3>
        <a:srgbClr val="5C7F92"/>
      </a:accent3>
      <a:accent4>
        <a:srgbClr val="70A489"/>
      </a:accent4>
      <a:accent5>
        <a:srgbClr val="C88F42"/>
      </a:accent5>
      <a:accent6>
        <a:srgbClr val="8B819E"/>
      </a:accent6>
      <a:hlink>
        <a:srgbClr val="9DB1C9"/>
      </a:hlink>
      <a:folHlink>
        <a:srgbClr val="BAC48C"/>
      </a:folHlink>
    </a:clrScheme>
    <a:fontScheme name="PresentationV8">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GB" sz="2400" b="0" i="0" u="none" strike="noStrike" cap="none" normalizeH="0" baseline="-25000" smtClean="0">
            <a:ln>
              <a:noFill/>
            </a:ln>
            <a:solidFill>
              <a:srgbClr val="FAFFFF"/>
            </a:solidFill>
            <a:effectLst/>
            <a:latin typeface="Arial" pitchFamily="34" charset="0"/>
            <a:ea typeface="MS PGothic" pitchFamily="34" charset="-128"/>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GB" sz="2400" b="0" i="0" u="none" strike="noStrike" cap="none" normalizeH="0" baseline="-25000" smtClean="0">
            <a:ln>
              <a:noFill/>
            </a:ln>
            <a:solidFill>
              <a:srgbClr val="FAFFFF"/>
            </a:solidFill>
            <a:effectLst/>
            <a:latin typeface="Arial" pitchFamily="34" charset="0"/>
            <a:ea typeface="MS PGothic" pitchFamily="34" charset="-128"/>
          </a:defRPr>
        </a:defPPr>
      </a:lstStyle>
    </a:lnDef>
  </a:objectDefaults>
  <a:extraClrSchemeLst>
    <a:extraClrScheme>
      <a:clrScheme name="PresentationV8 1">
        <a:dk1>
          <a:srgbClr val="696969"/>
        </a:dk1>
        <a:lt1>
          <a:srgbClr val="FFFFFF"/>
        </a:lt1>
        <a:dk2>
          <a:srgbClr val="FF3700"/>
        </a:dk2>
        <a:lt2>
          <a:srgbClr val="BAC48C"/>
        </a:lt2>
        <a:accent1>
          <a:srgbClr val="DCD4C2"/>
        </a:accent1>
        <a:accent2>
          <a:srgbClr val="C5BCA4"/>
        </a:accent2>
        <a:accent3>
          <a:srgbClr val="FFFFFF"/>
        </a:accent3>
        <a:accent4>
          <a:srgbClr val="595959"/>
        </a:accent4>
        <a:accent5>
          <a:srgbClr val="EBE6DD"/>
        </a:accent5>
        <a:accent6>
          <a:srgbClr val="B2AA94"/>
        </a:accent6>
        <a:hlink>
          <a:srgbClr val="8B819E"/>
        </a:hlink>
        <a:folHlink>
          <a:srgbClr val="9DB1C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190906 ArcelorMittal ppt template 16x9.pptx" id="{C5F67986-08EE-413A-BC41-C513E10CEE42}" vid="{6BD83868-5EA2-4D42-A8B1-D5570477B9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A655992A5C9B42970F4C1DB46791C2" ma:contentTypeVersion="2" ma:contentTypeDescription="Create a new document." ma:contentTypeScope="" ma:versionID="9c5207f91fa6183898fecdca0e82136c">
  <xsd:schema xmlns:xsd="http://www.w3.org/2001/XMLSchema" xmlns:xs="http://www.w3.org/2001/XMLSchema" xmlns:p="http://schemas.microsoft.com/office/2006/metadata/properties" xmlns:ns2="f30d97aa-48ea-483b-b779-fc54a0534bf8" targetNamespace="http://schemas.microsoft.com/office/2006/metadata/properties" ma:root="true" ma:fieldsID="e504c5ed1526f436bc6681624e9276e8" ns2:_="">
    <xsd:import namespace="f30d97aa-48ea-483b-b779-fc54a0534bf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0d97aa-48ea-483b-b779-fc54a0534bf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0AA2FE-41FE-4757-B5F1-E6B7058DFE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30d97aa-48ea-483b-b779-fc54a0534b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0028C6-993D-492E-B4DE-822B38543640}">
  <ds:schemaRefs>
    <ds:schemaRef ds:uri="f30d97aa-48ea-483b-b779-fc54a0534bf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4D515C1-789E-43FA-8324-75ABFAFC359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210223 B'ham orderbook study - summary</Template>
  <TotalTime>423</TotalTime>
  <Words>291</Words>
  <Application>Microsoft Office PowerPoint</Application>
  <PresentationFormat>Widescreen</PresentationFormat>
  <Paragraphs>112</Paragraphs>
  <Slides>4</Slides>
  <Notes>3</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8" baseType="lpstr">
      <vt:lpstr>Arial</vt:lpstr>
      <vt:lpstr>Calibri</vt:lpstr>
      <vt:lpstr>7_PresentationV8</vt:lpstr>
      <vt:lpstr>think-cell Slide</vt:lpstr>
      <vt:lpstr>Birmingham : Part-by-part overview  Bram Van Cauwenberghe 26.03.2021</vt:lpstr>
      <vt:lpstr>B’ham orderbook – UWBs die cut</vt:lpstr>
      <vt:lpstr>B’ham orderbook – UWBs die cut – new Nissan Qashqai UWBs</vt:lpstr>
      <vt:lpstr>B’ham orderbook – UWBs die cut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Birmingham Portfolio Analysis</dc:title>
  <dc:creator>Van Cauwenberghe, Bram</dc:creator>
  <cp:lastModifiedBy>Van Cauwenberghe, Bram</cp:lastModifiedBy>
  <cp:revision>1</cp:revision>
  <dcterms:created xsi:type="dcterms:W3CDTF">2021-02-24T07:03:21Z</dcterms:created>
  <dcterms:modified xsi:type="dcterms:W3CDTF">2021-03-30T09:47:11Z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0x0101002AA655992A5C9B42970F4C1DB46791C2</vt:lpwstr>
  </property>
</Properties>
</file>