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24415-F15B-4D41-8118-5120145EC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67F391-F713-42C1-90D7-D1A9B9531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E1B672-1405-4C28-B1E4-02DBF245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69CF-1A05-4796-879D-29FEB71E7B5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4382D-3F31-4DA0-BBB4-CE02C81D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39F093-FC32-443A-8E51-28F02BEF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5DFD-375A-44CF-92D2-9CD3A9CB8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4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2C12F-5440-443C-BD81-6EAA8DD5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CC1DDA-041F-4EBE-9524-55D3EEFB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EEF35-7BED-4815-B3E0-CFAA4CE0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69CF-1A05-4796-879D-29FEB71E7B5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014AA-08AC-4BF9-B145-AE8027B8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6B6A92-E1E1-4E4B-A0D6-C4EB1A9A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5DFD-375A-44CF-92D2-9CD3A9CB8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7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BD3D07-2366-4386-9129-2BA9DC277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9549B6-1610-44B7-93F5-60662AC61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8495A-85FC-4FDC-B02F-1D16E60C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69CF-1A05-4796-879D-29FEB71E7B5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F12055-123C-4E5C-90E7-9FB56381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6EB4FC-886D-4F94-950E-F5A59FE6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5DFD-375A-44CF-92D2-9CD3A9CB8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5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4AB0C-5CA5-4E8C-B31F-640F41C0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673B0-C347-4FA6-8300-943A6A2B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73E0A9-E600-43E0-AA1C-15CA9C33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69CF-1A05-4796-879D-29FEB71E7B5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CC6C0-EF79-4699-9048-B077C046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E2A74-37A8-454C-90C7-3A8920E0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5DFD-375A-44CF-92D2-9CD3A9CB8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8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5B5BD-6BD5-4D6D-A8C3-AC9D76AB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CBDF31-3BEB-4DB9-9760-37EA92BE1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D27D40-F2B3-4DFD-9200-C6CE1789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69CF-1A05-4796-879D-29FEB71E7B5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01C409-C1CF-421D-AEAD-0555F7F1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B2ED1-4DF9-44B7-B59D-68FDA0BF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5DFD-375A-44CF-92D2-9CD3A9CB8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8B58E-C5EC-4EA6-8F35-9BF96F53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31E253-FBCE-481E-9EB3-E0B312D55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B64324-EE46-48EB-8F2A-E44386429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E9BFC0-F429-43CD-BB35-8AD655F2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69CF-1A05-4796-879D-29FEB71E7B5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D22EFB-4B66-43E0-968B-E276893B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F05213-CD20-414D-B848-4CD41FA1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5DFD-375A-44CF-92D2-9CD3A9CB8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9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E3F0F-C82E-45FF-82C0-583ECD65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3B757A-FF15-4FEA-A57D-E1A6AFF0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5456BF-2816-40ED-9BAE-ABCB66208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15C240-2972-4957-BF11-E5405B23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21DFDA-5B95-4BA9-A555-3D81F0987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D2C59D-6C48-4596-B056-D09E6D7F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69CF-1A05-4796-879D-29FEB71E7B5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779C5A-6F98-47EC-AA1E-C1AC9DCA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91CF5F-3EE8-4A71-8E03-552FE696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5DFD-375A-44CF-92D2-9CD3A9CB8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94349-5D75-4185-A4D8-0991DFB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259F5A-D0A3-4DA7-A407-138FDC95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69CF-1A05-4796-879D-29FEB71E7B5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B25D1D-AF9A-48F8-BDA8-A0981359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17BA85-BBF2-4541-B6E4-999DD8F1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5DFD-375A-44CF-92D2-9CD3A9CB8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1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8BAB86-E50F-4DC6-A4FF-0D9F7DFF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69CF-1A05-4796-879D-29FEB71E7B5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AD0E4B-38BB-4D58-955D-41E07EDB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5DCC71-616F-48B6-92BC-E499D5B2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5DFD-375A-44CF-92D2-9CD3A9CB8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3C40F-905D-47A8-93F1-E4C82930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CB6BB-F5C7-47F1-B040-E4C5CD85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DCB78-1EAC-4501-858D-27E6823AB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3B8C26-E509-4FDC-989A-608F474B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69CF-1A05-4796-879D-29FEB71E7B5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C711F5-0B2C-40F3-9A55-0468FD18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4C7F8A-1C58-4CEA-AFE4-EFAC92B1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5DFD-375A-44CF-92D2-9CD3A9CB8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2A65A-EBA8-4C81-A8C0-FB294A2A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5307B0-E4B0-4CBB-B062-F21F1569B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1F5997-40C1-4517-B536-2C75236F8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8560A0-33E6-46AF-9B77-1112C7E6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69CF-1A05-4796-879D-29FEB71E7B5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AC3598-C417-464F-B583-9A268A72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64073E-7D9F-4225-AA77-192F5806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5DFD-375A-44CF-92D2-9CD3A9CB8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9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19B682-499A-432E-BA4E-D90896AC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C7251C-4675-4271-881C-03451405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A6201B-67FC-43B7-9622-03737EB6B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69CF-1A05-4796-879D-29FEB71E7B5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F0EA6-CEB4-4BEC-894A-1610CC48F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B9552A-E7AA-4E12-AD34-1D899C91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15DFD-375A-44CF-92D2-9CD3A9CB8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A161048-E617-48D8-84D9-45BEC8D9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67" y="0"/>
            <a:ext cx="10483407" cy="67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92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Bartholome, Bernard</dc:creator>
  <cp:lastModifiedBy>Bartholome, Bernard</cp:lastModifiedBy>
  <cp:revision>2</cp:revision>
  <cp:lastPrinted>2021-06-17T08:15:05Z</cp:lastPrinted>
  <dcterms:created xsi:type="dcterms:W3CDTF">2021-06-17T08:14:21Z</dcterms:created>
  <dcterms:modified xsi:type="dcterms:W3CDTF">2021-06-17T08:39:18Z</dcterms:modified>
</cp:coreProperties>
</file>