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4" autoAdjust="0"/>
  </p:normalViewPr>
  <p:slideViewPr>
    <p:cSldViewPr>
      <p:cViewPr varScale="1">
        <p:scale>
          <a:sx n="84" d="100"/>
          <a:sy n="84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38D9-72FE-4C48-A8ED-BFC1F5689CE1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FDCCC-A160-47B7-9D96-56251940D89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Euphausia important,</a:t>
            </a:r>
            <a:r>
              <a:rPr lang="en-GB" baseline="0" dirty="0" smtClean="0"/>
              <a:t> but not especially good experimental animals – pelagic, swarms, depth, water quality.</a:t>
            </a:r>
          </a:p>
          <a:p>
            <a:r>
              <a:rPr lang="en-GB" baseline="0" dirty="0" smtClean="0"/>
              <a:t>Crustaceans interesting – pan </a:t>
            </a:r>
            <a:r>
              <a:rPr lang="en-GB" baseline="0" dirty="0" err="1" smtClean="0"/>
              <a:t>crustacea</a:t>
            </a:r>
            <a:r>
              <a:rPr lang="en-GB" baseline="0" dirty="0" smtClean="0"/>
              <a:t> and insects. Krill and components. Poly Q and </a:t>
            </a:r>
            <a:r>
              <a:rPr lang="en-GB" baseline="0" dirty="0" err="1" smtClean="0"/>
              <a:t>macrobranchium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Looking for alternative crustaceans to work with. Lin and Eurydice, for instance.</a:t>
            </a:r>
          </a:p>
          <a:p>
            <a:r>
              <a:rPr lang="en-GB" baseline="0" dirty="0" smtClean="0"/>
              <a:t>Amphipods – flies of the sea (ref). </a:t>
            </a:r>
          </a:p>
          <a:p>
            <a:r>
              <a:rPr lang="en-GB" baseline="0" dirty="0" err="1" smtClean="0"/>
              <a:t>Parhyale</a:t>
            </a:r>
            <a:r>
              <a:rPr lang="en-GB" baseline="0" dirty="0" smtClean="0"/>
              <a:t> – </a:t>
            </a:r>
            <a:r>
              <a:rPr lang="en-GB" baseline="0" dirty="0" err="1" smtClean="0"/>
              <a:t>fiji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hawaii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australia</a:t>
            </a:r>
            <a:r>
              <a:rPr lang="en-GB" baseline="0" dirty="0" smtClean="0"/>
              <a:t> – </a:t>
            </a:r>
            <a:r>
              <a:rPr lang="en-GB" baseline="0" dirty="0" err="1" smtClean="0"/>
              <a:t>circumtropical</a:t>
            </a:r>
            <a:r>
              <a:rPr lang="en-GB" baseline="0" dirty="0" smtClean="0"/>
              <a:t>. Mangroves, found in leaf litter of mangrove trees (tidal with mangrove flooding).</a:t>
            </a:r>
          </a:p>
          <a:p>
            <a:r>
              <a:rPr lang="en-GB" baseline="0" dirty="0" smtClean="0"/>
              <a:t>Breed year round once females reach maturity, every two weeks, development is 10 days. </a:t>
            </a:r>
            <a:r>
              <a:rPr lang="en-GB" baseline="0" dirty="0" err="1" smtClean="0"/>
              <a:t>Detritivores</a:t>
            </a:r>
            <a:r>
              <a:rPr lang="en-GB" baseline="0" dirty="0" smtClean="0"/>
              <a:t> – eat carrot.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transgenics</a:t>
            </a:r>
            <a:r>
              <a:rPr lang="en-GB" baseline="0" dirty="0" smtClean="0"/>
              <a:t>, cell ablation, inbreeding through brood collection and raising.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FDCCC-A160-47B7-9D96-56251940D89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Handy</a:t>
            </a:r>
            <a:r>
              <a:rPr lang="en-GB" baseline="0" dirty="0" smtClean="0"/>
              <a:t> chart documenting the logistics of </a:t>
            </a:r>
            <a:r>
              <a:rPr lang="en-GB" baseline="0" smtClean="0"/>
              <a:t>sample collection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FDCCC-A160-47B7-9D96-56251940D89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FCD8-697B-4236-BE38-F502636E27D9}" type="datetimeFigureOut">
              <a:rPr lang="en-GB" smtClean="0"/>
              <a:pPr/>
              <a:t>15/06/2017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7038-CCEB-4370-AD55-D64136FB10F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1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2420888"/>
            <a:ext cx="99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parhyale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04864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2828" y="4653135"/>
            <a:ext cx="3321660" cy="18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581127"/>
            <a:ext cx="1872208" cy="193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2" y="4653136"/>
            <a:ext cx="2448272" cy="153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403648" y="116632"/>
            <a:ext cx="119725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i="1" dirty="0" smtClean="0"/>
              <a:t>Drosophila</a:t>
            </a:r>
            <a:endParaRPr lang="en-GB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116632"/>
            <a:ext cx="9894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i="1" dirty="0" smtClean="0"/>
              <a:t>Eurydice</a:t>
            </a:r>
            <a:endParaRPr lang="en-GB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60232" y="116632"/>
            <a:ext cx="114807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i="1" dirty="0" smtClean="0"/>
              <a:t>Euphausia</a:t>
            </a:r>
            <a:endParaRPr lang="en-GB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268760"/>
            <a:ext cx="89959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dirty="0" smtClean="0"/>
              <a:t>Location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212976"/>
            <a:ext cx="79208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dirty="0" smtClean="0"/>
              <a:t>Travel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054987"/>
            <a:ext cx="125963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dirty="0" smtClean="0"/>
              <a:t>Accident scenario</a:t>
            </a:r>
            <a:endParaRPr lang="en-GB" sz="1600" dirty="0"/>
          </a:p>
        </p:txBody>
      </p:sp>
      <p:pic>
        <p:nvPicPr>
          <p:cNvPr id="1044" name="Picture 20" descr="http://www.worldatlas.com/webimage/countrys/polar/antarcz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476672"/>
            <a:ext cx="2165850" cy="2160240"/>
          </a:xfrm>
          <a:prstGeom prst="rect">
            <a:avLst/>
          </a:prstGeom>
          <a:noFill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2708920"/>
            <a:ext cx="3240360" cy="189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5896" y="404664"/>
            <a:ext cx="1584176" cy="221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764704"/>
            <a:ext cx="227158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31840" y="2708920"/>
            <a:ext cx="2376264" cy="17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0"/>
            <a:ext cx="2500373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620688"/>
            <a:ext cx="227158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20688"/>
            <a:ext cx="1440160" cy="112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620688"/>
            <a:ext cx="1440160" cy="10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3933056"/>
            <a:ext cx="3882380" cy="221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0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3717032"/>
            <a:ext cx="2888282" cy="295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251520" y="3501008"/>
            <a:ext cx="8640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427984" y="188640"/>
            <a:ext cx="0" cy="33123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1440160" cy="112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20688"/>
            <a:ext cx="1440160" cy="10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933056"/>
            <a:ext cx="3882380" cy="221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188640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7" y="620688"/>
            <a:ext cx="286374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3717032"/>
            <a:ext cx="431651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251520" y="3501008"/>
            <a:ext cx="8640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27984" y="188640"/>
            <a:ext cx="0" cy="33123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1440160" cy="112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20688"/>
            <a:ext cx="1440160" cy="10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933056"/>
            <a:ext cx="3882380" cy="221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251520" y="3501008"/>
            <a:ext cx="8640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427984" y="188640"/>
            <a:ext cx="0" cy="33123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1" y="692696"/>
            <a:ext cx="222548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7" y="620688"/>
            <a:ext cx="299250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7983" y="3933056"/>
            <a:ext cx="459921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137</Words>
  <Application>Microsoft Office PowerPoint</Application>
  <PresentationFormat>On-screen Show (4:3)</PresentationFormat>
  <Paragraphs>17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Ben Hunt</cp:lastModifiedBy>
  <cp:revision>43</cp:revision>
  <dcterms:created xsi:type="dcterms:W3CDTF">2015-02-20T09:27:31Z</dcterms:created>
  <dcterms:modified xsi:type="dcterms:W3CDTF">2017-06-15T15:12:11Z</dcterms:modified>
</cp:coreProperties>
</file>