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60"/>
    <p:restoredTop sz="94694"/>
  </p:normalViewPr>
  <p:slideViewPr>
    <p:cSldViewPr snapToGrid="0">
      <p:cViewPr varScale="1">
        <p:scale>
          <a:sx n="117" d="100"/>
          <a:sy n="117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C60D-1B3D-939D-BE12-8ACD2C142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713A-086C-DA75-2BDC-C03CB4515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4F82-B3BC-37CF-9D7E-139F4D9B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3D7-CD4E-0049-AE08-CC3868B23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C86-236C-EAAB-DA52-313EA273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83EE5-A4CA-737B-78EF-1201F747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B00B-58B0-B848-9F04-9F21BE54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9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1F2D-4682-95A4-3B86-26455BFE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5CA89-35AE-2EBE-DA47-26CDC7541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8DA8-6791-8F83-6E61-BB1CFE02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3D7-CD4E-0049-AE08-CC3868B23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0BF6A-EBCE-0B59-F864-41BC149A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CE6B-DFD2-2E4C-FE60-C6B7FB68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B00B-58B0-B848-9F04-9F21BE54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6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C1A14-6607-179A-0FB6-7204BFA00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58676-68D1-724D-F98F-363A970D3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A3EA-EBA6-E698-8E5E-38712A54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3D7-CD4E-0049-AE08-CC3868B23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FBE72-95B2-3B0D-7B47-39690E69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D8AD7-AB1D-A52C-0007-B75710DC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B00B-58B0-B848-9F04-9F21BE54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7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3BCE-6A1D-5CA7-981D-691F6FB0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72A61-D32C-62D2-3A2E-C5F4F7F3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0720-CC15-AFB3-DDFC-3A0A9B90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3D7-CD4E-0049-AE08-CC3868B23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BFAFC-9E8E-CF1E-45BC-FEE828E9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76B1D-068F-D3BF-3D8B-6DC905DB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B00B-58B0-B848-9F04-9F21BE54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4D26-1124-D9A8-3E6C-B4855148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3EE9E-CA17-8992-A3FE-D97C82A4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A6807-32B7-A8E8-C8E2-A365DBE4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3D7-CD4E-0049-AE08-CC3868B23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802F-9A85-5018-C81B-5BE58CD2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4A88A-6E1C-4516-E815-BBC85A91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B00B-58B0-B848-9F04-9F21BE54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7323-2D8B-AA71-CBBD-37D73D78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59E3-D377-A101-E165-F9FCC93ED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B2D33-2D80-4521-4F17-19AC64896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DFECB-AB7E-5C2A-847E-DBB15716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3D7-CD4E-0049-AE08-CC3868B23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02A7B-4B89-3467-DAE0-743EC1C0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92B5E-191C-D80C-8679-09733BA5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B00B-58B0-B848-9F04-9F21BE54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1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C38A-4B4A-6563-3B04-331009B3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154EF-F6B5-D34A-FB63-0EC0D309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80CEA-82F1-8D8B-8D88-77C0AA393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73C48-22A8-25D6-9183-029025FCA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6BF92-2FA3-C120-0B6F-6C94329DD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058EF-B90A-5A8F-3B50-7632B52A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3D7-CD4E-0049-AE08-CC3868B23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68D08-2590-C8B2-6E4C-F113D54C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92F40-4C9E-9D2B-F66C-1A7FAC00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B00B-58B0-B848-9F04-9F21BE54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3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491B-EE9D-77FE-0A84-8294BD17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81283-BA15-9D84-5BF5-F3C60286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3D7-CD4E-0049-AE08-CC3868B23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57A84-262A-69E1-AA97-44DF1E2C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F4B48-CA87-89C1-F031-EBB4374F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B00B-58B0-B848-9F04-9F21BE54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4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07552-4EDF-005B-2E44-AE57740F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3D7-CD4E-0049-AE08-CC3868B23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72E9B-F021-BF81-9F6B-EEF5EF40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DEA46-180A-9F0D-012C-09E4D34F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B00B-58B0-B848-9F04-9F21BE54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7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D990-F938-A1EA-C177-793298FA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D1DCB-8C4C-F1A5-8826-A76F8DD0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ED0DA-51D0-038C-D9AE-BA4AE064E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2505-C6E0-C5BB-7747-738C1FE8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3D7-CD4E-0049-AE08-CC3868B23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E2C1D-1248-D578-C7A1-9AC83964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03E9A-5D81-9626-18A1-E488D7B8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B00B-58B0-B848-9F04-9F21BE54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5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2F6B-6165-C885-8240-78EB4120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3D7E0-28D6-2C9F-F4C7-84EECB132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79DE-5491-CE52-2150-348FFC9C8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6DAD3-4194-E542-3391-B7EE7989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553D7-CD4E-0049-AE08-CC3868B23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788D-4671-6882-AE56-6D969382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B97AA-28C2-C6CB-9BB9-35046FC3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B00B-58B0-B848-9F04-9F21BE54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9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2ECA2-024C-5835-06B5-BA2839D18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078D5-B45B-4652-95AE-EC479549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7972-99BC-A361-4052-F7A5B3DB0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553D7-CD4E-0049-AE08-CC3868B23944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AFCF4-B393-5A9F-7DEA-B83A10160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89836-5025-D2A8-0B71-EDC686255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7B00B-58B0-B848-9F04-9F21BE542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2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03B2DB-61A9-8658-929F-9350E552F5D2}"/>
              </a:ext>
            </a:extLst>
          </p:cNvPr>
          <p:cNvSpPr/>
          <p:nvPr/>
        </p:nvSpPr>
        <p:spPr>
          <a:xfrm>
            <a:off x="146824" y="319404"/>
            <a:ext cx="11898351" cy="345794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78673-DE15-1D2C-56B1-3358C9086BAE}"/>
              </a:ext>
            </a:extLst>
          </p:cNvPr>
          <p:cNvSpPr txBox="1"/>
          <p:nvPr/>
        </p:nvSpPr>
        <p:spPr>
          <a:xfrm>
            <a:off x="4393580" y="362945"/>
            <a:ext cx="3745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ALCF Production Network Enclave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C1F73A6-0DFD-1A80-D0EB-5316F66D6A93}"/>
              </a:ext>
            </a:extLst>
          </p:cNvPr>
          <p:cNvSpPr/>
          <p:nvPr/>
        </p:nvSpPr>
        <p:spPr>
          <a:xfrm>
            <a:off x="239486" y="752234"/>
            <a:ext cx="11447787" cy="140819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B2102-1F6B-FD48-02CB-49CF25716AE5}"/>
              </a:ext>
            </a:extLst>
          </p:cNvPr>
          <p:cNvSpPr/>
          <p:nvPr/>
        </p:nvSpPr>
        <p:spPr>
          <a:xfrm>
            <a:off x="544286" y="1204576"/>
            <a:ext cx="2307771" cy="8817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10,624 nodes</a:t>
            </a:r>
          </a:p>
          <a:p>
            <a:pPr algn="ctr"/>
            <a:r>
              <a:rPr lang="en-US" dirty="0"/>
              <a:t>Intel CPU/GPU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327B7-41E0-FEF7-D0A9-806ED14764EC}"/>
              </a:ext>
            </a:extLst>
          </p:cNvPr>
          <p:cNvSpPr/>
          <p:nvPr/>
        </p:nvSpPr>
        <p:spPr>
          <a:xfrm>
            <a:off x="6174498" y="1195613"/>
            <a:ext cx="2481943" cy="8817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Polaris</a:t>
            </a:r>
          </a:p>
          <a:p>
            <a:pPr algn="ctr"/>
            <a:r>
              <a:rPr lang="en-US" dirty="0"/>
              <a:t>496+56 nodes</a:t>
            </a:r>
          </a:p>
          <a:p>
            <a:pPr algn="ctr"/>
            <a:r>
              <a:rPr lang="en-US" dirty="0"/>
              <a:t>AMD CPU, NVIDIA GPU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F8713C-8310-E95A-F5D2-083BBED052EF}"/>
              </a:ext>
            </a:extLst>
          </p:cNvPr>
          <p:cNvSpPr/>
          <p:nvPr/>
        </p:nvSpPr>
        <p:spPr>
          <a:xfrm>
            <a:off x="3272306" y="1204576"/>
            <a:ext cx="2481943" cy="8817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Crux</a:t>
            </a:r>
          </a:p>
          <a:p>
            <a:pPr algn="ctr"/>
            <a:r>
              <a:rPr lang="en-US" dirty="0"/>
              <a:t>256 nodes</a:t>
            </a:r>
          </a:p>
          <a:p>
            <a:pPr algn="ctr"/>
            <a:r>
              <a:rPr lang="en-US" dirty="0"/>
              <a:t>AMD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BADC34-0A35-544E-0E8E-586E8F280041}"/>
              </a:ext>
            </a:extLst>
          </p:cNvPr>
          <p:cNvSpPr/>
          <p:nvPr/>
        </p:nvSpPr>
        <p:spPr>
          <a:xfrm>
            <a:off x="9076691" y="1188981"/>
            <a:ext cx="2481943" cy="8817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Sophia</a:t>
            </a:r>
          </a:p>
          <a:p>
            <a:pPr algn="ctr"/>
            <a:r>
              <a:rPr lang="en-US" dirty="0"/>
              <a:t>24 DGX nodes</a:t>
            </a:r>
          </a:p>
          <a:p>
            <a:pPr algn="ctr"/>
            <a:r>
              <a:rPr lang="en-US" dirty="0"/>
              <a:t>AMD CPU, NVIDIA GPU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2CAF36-9BAA-665E-86A7-80B57F996222}"/>
              </a:ext>
            </a:extLst>
          </p:cNvPr>
          <p:cNvSpPr/>
          <p:nvPr/>
        </p:nvSpPr>
        <p:spPr>
          <a:xfrm>
            <a:off x="1521700" y="2257094"/>
            <a:ext cx="8929086" cy="140819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F4101-33F3-9312-AC22-3001B873A58C}"/>
              </a:ext>
            </a:extLst>
          </p:cNvPr>
          <p:cNvSpPr/>
          <p:nvPr/>
        </p:nvSpPr>
        <p:spPr>
          <a:xfrm>
            <a:off x="3670689" y="2593119"/>
            <a:ext cx="1889819" cy="8817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/flare</a:t>
            </a:r>
          </a:p>
          <a:p>
            <a:pPr algn="ctr"/>
            <a:r>
              <a:rPr lang="en-US" dirty="0"/>
              <a:t>100 PB </a:t>
            </a:r>
            <a:r>
              <a:rPr lang="en-US" dirty="0" err="1"/>
              <a:t>Lustre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73BFFC-FC28-4123-CC75-1999EC67C203}"/>
              </a:ext>
            </a:extLst>
          </p:cNvPr>
          <p:cNvSpPr/>
          <p:nvPr/>
        </p:nvSpPr>
        <p:spPr>
          <a:xfrm>
            <a:off x="6307300" y="2567267"/>
            <a:ext cx="1889819" cy="8817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/agile-home</a:t>
            </a:r>
          </a:p>
          <a:p>
            <a:pPr algn="ctr"/>
            <a:r>
              <a:rPr lang="en-US" dirty="0"/>
              <a:t>123 TB </a:t>
            </a:r>
            <a:r>
              <a:rPr lang="en-US" dirty="0" err="1"/>
              <a:t>Lustre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87E17E-475D-D98A-377E-EB109247E3D4}"/>
              </a:ext>
            </a:extLst>
          </p:cNvPr>
          <p:cNvSpPr/>
          <p:nvPr/>
        </p:nvSpPr>
        <p:spPr>
          <a:xfrm>
            <a:off x="8345174" y="2554521"/>
            <a:ext cx="1889819" cy="8817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/grand, /eagle</a:t>
            </a:r>
          </a:p>
          <a:p>
            <a:pPr algn="ctr"/>
            <a:r>
              <a:rPr lang="en-US" dirty="0"/>
              <a:t>100 PB </a:t>
            </a:r>
            <a:r>
              <a:rPr lang="en-US" dirty="0" err="1"/>
              <a:t>Lustre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3D961A-6014-4678-3760-7FBF9B89D0B6}"/>
              </a:ext>
            </a:extLst>
          </p:cNvPr>
          <p:cNvSpPr txBox="1"/>
          <p:nvPr/>
        </p:nvSpPr>
        <p:spPr>
          <a:xfrm>
            <a:off x="4692933" y="2225441"/>
            <a:ext cx="2481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Storage Architectures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0D8030-1138-0D6C-BA11-264C7818CD41}"/>
              </a:ext>
            </a:extLst>
          </p:cNvPr>
          <p:cNvSpPr txBox="1"/>
          <p:nvPr/>
        </p:nvSpPr>
        <p:spPr>
          <a:xfrm>
            <a:off x="4734306" y="752234"/>
            <a:ext cx="2929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Compute Architectures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28B6AC4-DEF0-2AC6-6648-F4074A64E8A5}"/>
              </a:ext>
            </a:extLst>
          </p:cNvPr>
          <p:cNvSpPr/>
          <p:nvPr/>
        </p:nvSpPr>
        <p:spPr>
          <a:xfrm>
            <a:off x="146824" y="3893661"/>
            <a:ext cx="2900199" cy="28337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A07705-C51C-38DD-36D6-E4D264317BA7}"/>
              </a:ext>
            </a:extLst>
          </p:cNvPr>
          <p:cNvSpPr/>
          <p:nvPr/>
        </p:nvSpPr>
        <p:spPr>
          <a:xfrm>
            <a:off x="473396" y="4666834"/>
            <a:ext cx="2307771" cy="881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Janus</a:t>
            </a:r>
          </a:p>
          <a:p>
            <a:pPr algn="ctr"/>
            <a:r>
              <a:rPr lang="en-US" dirty="0"/>
              <a:t>16 nodes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2CA41A-F896-A67A-7433-18B3602CC075}"/>
              </a:ext>
            </a:extLst>
          </p:cNvPr>
          <p:cNvSpPr/>
          <p:nvPr/>
        </p:nvSpPr>
        <p:spPr>
          <a:xfrm>
            <a:off x="473396" y="5664894"/>
            <a:ext cx="2307771" cy="8817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Weka</a:t>
            </a:r>
          </a:p>
          <a:p>
            <a:pPr algn="ctr"/>
            <a:r>
              <a:rPr lang="en-US" dirty="0"/>
              <a:t>Storage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FE74EE-D63C-DB9A-75F6-98B77035B934}"/>
              </a:ext>
            </a:extLst>
          </p:cNvPr>
          <p:cNvSpPr txBox="1"/>
          <p:nvPr/>
        </p:nvSpPr>
        <p:spPr>
          <a:xfrm>
            <a:off x="473396" y="3962344"/>
            <a:ext cx="2307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Low Security Network Enclave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96957CE-2D44-E576-FA4A-213EA5A1FBE1}"/>
              </a:ext>
            </a:extLst>
          </p:cNvPr>
          <p:cNvSpPr/>
          <p:nvPr/>
        </p:nvSpPr>
        <p:spPr>
          <a:xfrm>
            <a:off x="3657600" y="3893661"/>
            <a:ext cx="8387575" cy="283371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68D3DC-8789-22A6-265B-7C0BD6EB9A36}"/>
              </a:ext>
            </a:extLst>
          </p:cNvPr>
          <p:cNvSpPr/>
          <p:nvPr/>
        </p:nvSpPr>
        <p:spPr>
          <a:xfrm>
            <a:off x="3866727" y="4608675"/>
            <a:ext cx="2307771" cy="8817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Groq</a:t>
            </a:r>
            <a:endParaRPr lang="en-US" dirty="0"/>
          </a:p>
          <a:p>
            <a:pPr algn="ctr"/>
            <a:r>
              <a:rPr lang="en-US" dirty="0"/>
              <a:t>9 nodes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32F4E5-FD6D-6AD5-B03C-09610511B177}"/>
              </a:ext>
            </a:extLst>
          </p:cNvPr>
          <p:cNvSpPr/>
          <p:nvPr/>
        </p:nvSpPr>
        <p:spPr>
          <a:xfrm>
            <a:off x="3866727" y="5606735"/>
            <a:ext cx="2307771" cy="8817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Cerebras</a:t>
            </a:r>
            <a:endParaRPr lang="en-US" dirty="0"/>
          </a:p>
          <a:p>
            <a:pPr algn="ctr"/>
            <a:r>
              <a:rPr lang="en-US" dirty="0"/>
              <a:t>2 nodes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BB70AD-88F0-A15E-7B0B-C8A8E6426B9A}"/>
              </a:ext>
            </a:extLst>
          </p:cNvPr>
          <p:cNvSpPr txBox="1"/>
          <p:nvPr/>
        </p:nvSpPr>
        <p:spPr>
          <a:xfrm>
            <a:off x="7167062" y="3904185"/>
            <a:ext cx="2186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AI Test-bed  Network Enclave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751D25-AA1E-EE2B-A971-1A31E3615B87}"/>
              </a:ext>
            </a:extLst>
          </p:cNvPr>
          <p:cNvSpPr/>
          <p:nvPr/>
        </p:nvSpPr>
        <p:spPr>
          <a:xfrm>
            <a:off x="6323247" y="4608675"/>
            <a:ext cx="2307771" cy="8817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SambaNova</a:t>
            </a:r>
            <a:endParaRPr lang="en-US" dirty="0"/>
          </a:p>
          <a:p>
            <a:pPr algn="ctr"/>
            <a:r>
              <a:rPr lang="en-US" dirty="0"/>
              <a:t>8 nodes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1FAA7D-963C-B1B5-4F02-B366314B4B7B}"/>
              </a:ext>
            </a:extLst>
          </p:cNvPr>
          <p:cNvSpPr/>
          <p:nvPr/>
        </p:nvSpPr>
        <p:spPr>
          <a:xfrm>
            <a:off x="6323247" y="5606735"/>
            <a:ext cx="2307771" cy="8817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Graphcore</a:t>
            </a:r>
            <a:endParaRPr lang="en-US" dirty="0"/>
          </a:p>
          <a:p>
            <a:pPr algn="ctr"/>
            <a:r>
              <a:rPr lang="en-US" dirty="0"/>
              <a:t>4 nodes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2064E0-DA6B-A9B6-92C7-2B40EFB38913}"/>
              </a:ext>
            </a:extLst>
          </p:cNvPr>
          <p:cNvSpPr/>
          <p:nvPr/>
        </p:nvSpPr>
        <p:spPr>
          <a:xfrm>
            <a:off x="8779767" y="4608675"/>
            <a:ext cx="2307771" cy="8817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Habana</a:t>
            </a:r>
          </a:p>
          <a:p>
            <a:pPr algn="ctr"/>
            <a:r>
              <a:rPr lang="en-US" dirty="0"/>
              <a:t>2 nodes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B46BA2-FEA9-D094-26C1-8BA29352C7E7}"/>
              </a:ext>
            </a:extLst>
          </p:cNvPr>
          <p:cNvSpPr/>
          <p:nvPr/>
        </p:nvSpPr>
        <p:spPr>
          <a:xfrm>
            <a:off x="8779767" y="5606735"/>
            <a:ext cx="2307771" cy="88174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C607A9-8A97-A1D6-5BEF-8BD3DF4BB031}"/>
              </a:ext>
            </a:extLst>
          </p:cNvPr>
          <p:cNvSpPr txBox="1"/>
          <p:nvPr/>
        </p:nvSpPr>
        <p:spPr>
          <a:xfrm>
            <a:off x="10951528" y="5080119"/>
            <a:ext cx="1168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6B59EB-32A6-F135-6176-46EB15E3059A}"/>
              </a:ext>
            </a:extLst>
          </p:cNvPr>
          <p:cNvSpPr/>
          <p:nvPr/>
        </p:nvSpPr>
        <p:spPr>
          <a:xfrm>
            <a:off x="1596953" y="2567267"/>
            <a:ext cx="1889819" cy="8817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/gecko-home</a:t>
            </a:r>
          </a:p>
        </p:txBody>
      </p:sp>
    </p:spTree>
    <p:extLst>
      <p:ext uri="{BB962C8B-B14F-4D97-AF65-F5344CB8AC3E}">
        <p14:creationId xmlns:p14="http://schemas.microsoft.com/office/powerpoint/2010/main" val="1111709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87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Knight, Christopher J.</dc:creator>
  <cp:lastModifiedBy>Knight, Christopher J.</cp:lastModifiedBy>
  <cp:revision>7</cp:revision>
  <cp:lastPrinted>2025-02-11T17:04:18Z</cp:lastPrinted>
  <dcterms:created xsi:type="dcterms:W3CDTF">2025-02-11T16:44:26Z</dcterms:created>
  <dcterms:modified xsi:type="dcterms:W3CDTF">2025-02-11T17:05:00Z</dcterms:modified>
</cp:coreProperties>
</file>