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16" r:id="rId5"/>
    <p:sldId id="405" r:id="rId6"/>
    <p:sldId id="417" r:id="rId7"/>
    <p:sldId id="418" r:id="rId8"/>
    <p:sldId id="419" r:id="rId9"/>
    <p:sldId id="420" r:id="rId10"/>
  </p:sldIdLst>
  <p:sldSz cx="9144000" cy="5143500" type="screen16x9"/>
  <p:notesSz cx="6669088" cy="9926638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87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685" userDrawn="1">
          <p15:clr>
            <a:srgbClr val="A4A3A4"/>
          </p15:clr>
        </p15:guide>
        <p15:guide id="5" orient="horz" pos="41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679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10" pos="7210" userDrawn="1">
          <p15:clr>
            <a:srgbClr val="A4A3A4"/>
          </p15:clr>
        </p15:guide>
        <p15:guide id="11" orient="horz" pos="3239">
          <p15:clr>
            <a:srgbClr val="A4A3A4"/>
          </p15:clr>
        </p15:guide>
        <p15:guide id="12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cha Aubry" initials="NA" lastIdx="5" clrIdx="0"/>
  <p:cmAuthor id="1" name="Bassac Bruno" initials="BB" lastIdx="2" clrIdx="1">
    <p:extLst>
      <p:ext uri="{19B8F6BF-5375-455C-9EA6-DF929625EA0E}">
        <p15:presenceInfo xmlns:p15="http://schemas.microsoft.com/office/powerpoint/2012/main" userId="S-1-5-21-1244826721-3743062774-3831145568-3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C"/>
    <a:srgbClr val="FFFFFF"/>
    <a:srgbClr val="F2F2F2"/>
    <a:srgbClr val="000000"/>
    <a:srgbClr val="969696"/>
    <a:srgbClr val="F71B2F"/>
    <a:srgbClr val="202020"/>
    <a:srgbClr val="5F5F5F"/>
    <a:srgbClr val="7F7F7F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4" autoAdjust="0"/>
    <p:restoredTop sz="89427" autoAdjust="0"/>
  </p:normalViewPr>
  <p:slideViewPr>
    <p:cSldViewPr snapToGrid="0" snapToObjects="1">
      <p:cViewPr varScale="1">
        <p:scale>
          <a:sx n="142" d="100"/>
          <a:sy n="142" d="100"/>
        </p:scale>
        <p:origin x="114" y="288"/>
      </p:cViewPr>
      <p:guideLst>
        <p:guide orient="horz" pos="2160"/>
        <p:guide orient="horz" pos="4187"/>
        <p:guide orient="horz"/>
        <p:guide orient="horz" pos="685"/>
        <p:guide orient="horz" pos="410"/>
        <p:guide pos="3840"/>
        <p:guide pos="7679"/>
        <p:guide/>
        <p:guide pos="7210"/>
        <p:guide orient="horz" pos="3239"/>
        <p:guide pos="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1818" y="-78"/>
      </p:cViewPr>
      <p:guideLst>
        <p:guide orient="horz" pos="2880"/>
        <p:guide pos="2160"/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6T14:52:09.1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6T14:52:09.1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6T14:52:09.1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18D3-8B00-49A6-9737-E208AD117474}" type="datetimeFigureOut">
              <a:rPr lang="fr-FR" smtClean="0"/>
              <a:pPr/>
              <a:t>06/07/2016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37E5D-E5BF-48C6-832E-5E2AE92F99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87EF80A-62B3-4B89-B2CA-EC990CF5BD1A}" type="datetimeFigureOut">
              <a:rPr lang="fr-FR" smtClean="0"/>
              <a:pPr/>
              <a:t>06/07/2016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0F29C50-A9EF-4687-9987-55E02F3AC7F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4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89000" tIns="34290" rIns="108000" bIns="34290" rtlCol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sz="1400" b="1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Cliquer pour ajouter sous-titre</a:t>
            </a:r>
            <a:endParaRPr lang="fr-FR" dirty="0"/>
          </a:p>
        </p:txBody>
      </p:sp>
      <p:grpSp>
        <p:nvGrpSpPr>
          <p:cNvPr id="4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fr-FR" sz="2400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Cliquer pour ajouter le titre de la couverture</a:t>
            </a:r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4085474"/>
            <a:ext cx="4383723" cy="253916"/>
          </a:xfrm>
          <a:noFill/>
        </p:spPr>
        <p:txBody>
          <a:bodyPr vert="horz" wrap="square" lIns="68580" tIns="34290" rIns="270000" bIns="3429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b="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 smtClean="0"/>
              <a:t>Cliquer pour ajouter la date et le lieu </a:t>
            </a:r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hoto gauche + 1 zons de text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2" hasCustomPrompt="1"/>
          </p:nvPr>
        </p:nvSpPr>
        <p:spPr>
          <a:xfrm>
            <a:off x="3111746" y="1108473"/>
            <a:ext cx="5637600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 hasCustomPrompt="1"/>
          </p:nvPr>
        </p:nvSpPr>
        <p:spPr>
          <a:xfrm>
            <a:off x="392113" y="1108869"/>
            <a:ext cx="2527697" cy="3536156"/>
          </a:xfrm>
          <a:solidFill>
            <a:schemeClr val="accent4"/>
          </a:solidFill>
        </p:spPr>
        <p:txBody>
          <a:bodyPr>
            <a:normAutofit/>
          </a:bodyPr>
          <a:lstStyle>
            <a:lvl1pPr algn="ctr"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zones de texte + File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91716" y="1108473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143358" y="1108472"/>
            <a:ext cx="0" cy="35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6000642" y="1108472"/>
            <a:ext cx="0" cy="35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2"/>
          <p:cNvSpPr>
            <a:spLocks noGrp="1"/>
          </p:cNvSpPr>
          <p:nvPr>
            <p:ph sz="half" idx="18" hasCustomPrompt="1"/>
          </p:nvPr>
        </p:nvSpPr>
        <p:spPr>
          <a:xfrm>
            <a:off x="3252573" y="1108472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19" hasCustomPrompt="1"/>
          </p:nvPr>
        </p:nvSpPr>
        <p:spPr>
          <a:xfrm>
            <a:off x="6128113" y="1108472"/>
            <a:ext cx="26460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>
              <a:defRPr lang="fr-FR" sz="1400" b="1" kern="1200" baseline="0" dirty="0" smtClean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b="0" kern="1200" dirty="0" smtClean="0">
                <a:solidFill>
                  <a:srgbClr val="20202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100" dirty="0" smtClean="0">
                <a:solidFill>
                  <a:srgbClr val="5F5F5F"/>
                </a:solidFill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0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zones de contenu verticales 1/3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111746" y="1108472"/>
            <a:ext cx="5637600" cy="35361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half" idx="2" hasCustomPrompt="1"/>
          </p:nvPr>
        </p:nvSpPr>
        <p:spPr>
          <a:xfrm>
            <a:off x="391716" y="1108660"/>
            <a:ext cx="2530078" cy="35357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zones de contenu horizont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85396" y="3857628"/>
            <a:ext cx="8366732" cy="7775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  <a:defRPr lang="fr-FR" sz="1400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sz="1200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half" idx="2" hasCustomPrompt="1"/>
          </p:nvPr>
        </p:nvSpPr>
        <p:spPr>
          <a:xfrm>
            <a:off x="385396" y="1108473"/>
            <a:ext cx="8360569" cy="2597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dirty="0" smtClean="0"/>
            </a:lvl1pPr>
            <a:lvl2pPr marL="201216" marR="0" indent="-134541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§"/>
              <a:tabLst/>
              <a:defRPr lang="fr-FR" dirty="0" smtClean="0"/>
            </a:lvl2pPr>
            <a:lvl3pPr marL="334566" indent="-1333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SzPct val="120000"/>
              <a:buFont typeface="Arial" panose="020B0604020202020204" pitchFamily="34" charset="0"/>
              <a:buChar char="-"/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2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gu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264446" y="1693069"/>
            <a:ext cx="6604396" cy="1757363"/>
          </a:xfrm>
          <a:solidFill>
            <a:schemeClr val="bg1">
              <a:lumMod val="95000"/>
              <a:alpha val="35000"/>
            </a:schemeClr>
          </a:solidFill>
        </p:spPr>
        <p:txBody>
          <a:bodyPr vert="horz" lIns="270000" tIns="34290" rIns="68580" bIns="34290" rtlCol="0" anchor="ctr">
            <a:no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lang="fr-FR" sz="30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5756" indent="-200025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dirty="0" smtClean="0">
                <a:solidFill>
                  <a:schemeClr val="tx1"/>
                </a:solidFill>
              </a:defRPr>
            </a:lvl3pPr>
            <a:lvl4pPr>
              <a:defRPr lang="fr-FR" dirty="0" smtClean="0">
                <a:solidFill>
                  <a:schemeClr val="tx1"/>
                </a:solidFill>
              </a:defRPr>
            </a:lvl4pPr>
            <a:lvl5pPr>
              <a:defRPr lang="fr-FR" dirty="0">
                <a:solidFill>
                  <a:schemeClr val="tx1"/>
                </a:solidFill>
              </a:defRPr>
            </a:lvl5pPr>
          </a:lstStyle>
          <a:p>
            <a:pPr marL="65485" marR="0" lvl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Exergue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8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gue fond phot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1273375" y="1712913"/>
            <a:ext cx="6604396" cy="1756800"/>
          </a:xfrm>
          <a:solidFill>
            <a:schemeClr val="bg1">
              <a:lumMod val="95000"/>
              <a:alpha val="74118"/>
            </a:schemeClr>
          </a:solidFill>
        </p:spPr>
        <p:txBody>
          <a:bodyPr vert="horz" lIns="270000" tIns="34290" rIns="68580" bIns="34290" rtlCol="0" anchor="ctr">
            <a:noAutofit/>
          </a:bodyPr>
          <a:lstStyle>
            <a:lvl1pPr>
              <a:buNone/>
              <a:defRPr lang="fr-FR" sz="30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5756" indent="-200025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3pPr>
            <a:lvl4pPr>
              <a:defRPr lang="fr-FR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fr-FR" dirty="0">
                <a:solidFill>
                  <a:schemeClr val="bg1"/>
                </a:solidFill>
              </a:defRPr>
            </a:lvl5pPr>
          </a:lstStyle>
          <a:p>
            <a:pPr marL="65485" lvl="0" indent="-65485" algn="l" defTabSz="685800" rtl="0" eaLnBrk="1" latinLnBrk="0" hangingPunct="1">
              <a:spcBef>
                <a:spcPct val="20000"/>
              </a:spcBef>
              <a:buClr>
                <a:schemeClr val="bg1"/>
              </a:buClr>
              <a:buFontTx/>
              <a:buNone/>
            </a:pPr>
            <a:r>
              <a:rPr lang="fr-FR" dirty="0" smtClean="0"/>
              <a:t>Exergue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9346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68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fond blanc et Contenu sur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1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815578"/>
            <a:ext cx="2616659" cy="4327922"/>
          </a:xfrm>
          <a:solidFill>
            <a:schemeClr val="accent4"/>
          </a:solidFill>
        </p:spPr>
        <p:txBody>
          <a:bodyPr>
            <a:norm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56060" y="1693069"/>
            <a:ext cx="8287940" cy="1757363"/>
          </a:xfrm>
          <a:solidFill>
            <a:schemeClr val="bg1">
              <a:lumMod val="95000"/>
              <a:alpha val="35000"/>
            </a:schemeClr>
          </a:solidFill>
        </p:spPr>
        <p:txBody>
          <a:bodyPr vert="horz" lIns="189000" tIns="34290" rIns="108000" bIns="34290" rtlCol="0" anchor="t">
            <a:noAutofit/>
          </a:bodyPr>
          <a:lstStyle>
            <a:lvl1pPr marL="0" indent="0">
              <a:buNone/>
              <a:defRPr lang="fr-FR" dirty="0" smtClean="0"/>
            </a:lvl1pPr>
            <a:lvl2pPr marL="335756" indent="-200025">
              <a:buFont typeface="Wingdings" panose="05000000000000000000" pitchFamily="2" charset="2"/>
              <a:buChar char="§"/>
              <a:defRPr lang="fr-FR" dirty="0" smtClean="0"/>
            </a:lvl2pPr>
            <a:lvl3pPr marL="471488" indent="-135731">
              <a:defRPr lang="fr-FR" dirty="0" smtClean="0"/>
            </a:lvl3pPr>
            <a:lvl4pPr marL="607219" indent="-135731">
              <a:defRPr lang="fr-FR" dirty="0" smtClean="0"/>
            </a:lvl4pPr>
            <a:lvl5pPr marL="742950" indent="-135731"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6060" y="3450825"/>
            <a:ext cx="8287940" cy="1033423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lIns="189000" rIns="108000">
            <a:no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 marL="335756" indent="-200025">
              <a:buClr>
                <a:schemeClr val="bg1"/>
              </a:buClr>
              <a:buFont typeface="Wingdings" panose="05000000000000000000" pitchFamily="2" charset="2"/>
              <a:buChar char="§"/>
              <a:defRPr lang="fr-FR" sz="1400" dirty="0" smtClean="0">
                <a:solidFill>
                  <a:schemeClr val="bg1"/>
                </a:solidFill>
              </a:defRPr>
            </a:lvl2pPr>
            <a:lvl3pPr marL="471488" indent="-135731">
              <a:buClr>
                <a:schemeClr val="bg1"/>
              </a:buClr>
              <a:buSzPct val="120000"/>
              <a:buFont typeface="Arial" panose="020B0604020202020204" pitchFamily="34" charset="0"/>
              <a:buChar char="-"/>
              <a:defRPr lang="fr-FR" sz="1200" dirty="0" smtClean="0">
                <a:solidFill>
                  <a:schemeClr val="bg1"/>
                </a:solidFill>
              </a:defRPr>
            </a:lvl3pPr>
            <a:lvl4pPr marL="603647" indent="-13216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39379" indent="-135731">
              <a:buClr>
                <a:schemeClr val="bg1"/>
              </a:buClr>
              <a:defRPr lang="fr-FR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3" name="Connecteur droit 22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776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 hasCustomPrompt="1"/>
          </p:nvPr>
        </p:nvSpPr>
        <p:spPr>
          <a:xfrm>
            <a:off x="4666060" y="1108473"/>
            <a:ext cx="4093369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avec image de fon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>
          <a:xfrm>
            <a:off x="0" y="64293"/>
            <a:ext cx="9144900" cy="631031"/>
          </a:xfrm>
        </p:spPr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sz="half" idx="1" hasCustomPrompt="1"/>
          </p:nvPr>
        </p:nvSpPr>
        <p:spPr>
          <a:xfrm>
            <a:off x="386634" y="1678785"/>
            <a:ext cx="8365652" cy="777532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08000" tIns="34290" rIns="68580" bIns="34290" rtlCol="0">
            <a:noAutofit/>
          </a:bodyPr>
          <a:lstStyle>
            <a:lvl1pPr>
              <a:buNone/>
              <a:defRPr lang="fr-FR" dirty="0" smtClean="0">
                <a:solidFill>
                  <a:schemeClr val="bg1"/>
                </a:solidFill>
              </a:defRPr>
            </a:lvl1pPr>
            <a:lvl2pPr marL="557213" indent="-214313">
              <a:buClr>
                <a:schemeClr val="bg1"/>
              </a:buClr>
              <a:buFont typeface="Wingdings" panose="05000000000000000000" pitchFamily="2" charset="2"/>
              <a:buChar char="§"/>
              <a:defRPr lang="fr-FR" dirty="0" smtClean="0">
                <a:solidFill>
                  <a:schemeClr val="bg1"/>
                </a:solidFill>
              </a:defRPr>
            </a:lvl2pPr>
            <a:lvl3pPr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5pPr marL="722313" indent="-133350">
              <a:buClr>
                <a:schemeClr val="bg1"/>
              </a:buClr>
              <a:defRPr lang="fr-FR" sz="1000" dirty="0" smtClean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8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sz="half" idx="19" hasCustomPrompt="1"/>
          </p:nvPr>
        </p:nvSpPr>
        <p:spPr>
          <a:xfrm>
            <a:off x="386634" y="2590799"/>
            <a:ext cx="8365652" cy="2062163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108000" tIns="34290" rIns="68580" bIns="34290" rtlCol="0">
            <a:noAutofit/>
          </a:bodyPr>
          <a:lstStyle>
            <a:lvl1pPr>
              <a:buNone/>
              <a:defRPr lang="fr-FR" dirty="0" smtClean="0">
                <a:solidFill>
                  <a:schemeClr val="bg1"/>
                </a:solidFill>
              </a:defRPr>
            </a:lvl1pPr>
            <a:lvl2pPr marL="557213" indent="-214313">
              <a:buClr>
                <a:schemeClr val="bg1"/>
              </a:buClr>
              <a:buFont typeface="Wingdings" panose="05000000000000000000" pitchFamily="2" charset="2"/>
              <a:buChar char="§"/>
              <a:defRPr lang="fr-FR" dirty="0" smtClean="0">
                <a:solidFill>
                  <a:schemeClr val="bg1"/>
                </a:solidFill>
              </a:defRPr>
            </a:lvl2pPr>
            <a:lvl3pPr>
              <a:defRPr lang="fr-FR" sz="1100" kern="1200" dirty="0" smtClean="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5pPr marL="722313" indent="-133350">
              <a:buClr>
                <a:schemeClr val="bg1"/>
              </a:buClr>
              <a:defRPr lang="fr-FR" sz="1000" dirty="0" smtClean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711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 animBg="1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ge de couverture avec arriere-pla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Cliquer pour ajouter le sous-titre</a:t>
            </a:r>
            <a:endParaRPr lang="fr-FR" dirty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4">
              <a:alpha val="74000"/>
            </a:schemeClr>
          </a:solidFill>
        </p:spPr>
        <p:txBody>
          <a:bodyPr vert="horz" lIns="68580" tIns="34290" rIns="270000" bIns="34290" rtlCol="0" anchor="ctr">
            <a:noAutofit/>
          </a:bodyPr>
          <a:lstStyle>
            <a:lvl1pPr algn="r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lang="fr-FR" sz="2400" kern="1200" cap="all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Cliquer pour ajouter le titre de la couverture</a:t>
            </a:r>
            <a:endParaRPr lang="fr-FR" dirty="0"/>
          </a:p>
        </p:txBody>
      </p:sp>
      <p:sp>
        <p:nvSpPr>
          <p:cNvPr id="21" name="Espace réservé du texte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8640" y="4085474"/>
            <a:ext cx="4383723" cy="253916"/>
          </a:xfrm>
          <a:noFill/>
        </p:spPr>
        <p:txBody>
          <a:bodyPr vert="horz" wrap="square" lIns="68580" tIns="34290" rIns="270000" bIns="34290" rtlCol="0" anchor="ctr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b="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 smtClean="0"/>
              <a:t>Cliquer pour ajouter la date et le lieu </a:t>
            </a:r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 avec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1"/>
          <p:cNvSpPr>
            <a:spLocks noGrp="1"/>
          </p:cNvSpPr>
          <p:nvPr>
            <p:ph sz="quarter" idx="19" hasCustomPrompt="1"/>
          </p:nvPr>
        </p:nvSpPr>
        <p:spPr>
          <a:xfrm>
            <a:off x="387350" y="1682750"/>
            <a:ext cx="8361363" cy="793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0" hasCustomPrompt="1"/>
          </p:nvPr>
        </p:nvSpPr>
        <p:spPr>
          <a:xfrm>
            <a:off x="387350" y="2566988"/>
            <a:ext cx="8361363" cy="2117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0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3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add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age de couver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8813" y="3652286"/>
            <a:ext cx="5716328" cy="405000"/>
          </a:xfrm>
          <a:prstGeom prst="rect">
            <a:avLst/>
          </a:prstGeom>
          <a:noFill/>
        </p:spPr>
        <p:txBody>
          <a:bodyPr lIns="54000" rIns="270000" anchor="ctr">
            <a:noAutofit/>
          </a:bodyPr>
          <a:lstStyle>
            <a:lvl1pPr marL="0" indent="0" algn="r">
              <a:buNone/>
              <a:defRPr sz="1800" b="0">
                <a:solidFill>
                  <a:srgbClr val="FE000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add subtitle</a:t>
            </a:r>
            <a:endParaRPr lang="en-US" noProof="0"/>
          </a:p>
        </p:txBody>
      </p:sp>
      <p:grpSp>
        <p:nvGrpSpPr>
          <p:cNvPr id="2" name="Groupe 20"/>
          <p:cNvGrpSpPr/>
          <p:nvPr userDrawn="1"/>
        </p:nvGrpSpPr>
        <p:grpSpPr>
          <a:xfrm>
            <a:off x="8744368" y="1786"/>
            <a:ext cx="399632" cy="2571751"/>
            <a:chOff x="11659157" y="-7144"/>
            <a:chExt cx="532843" cy="3429001"/>
          </a:xfrm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-18922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924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533394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897549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 userDrawn="1"/>
          </p:nvSpPr>
          <p:spPr bwMode="auto">
            <a:xfrm>
              <a:off x="12023312" y="715472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25601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62016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1984320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348475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12023312" y="2166397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0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2706936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 userDrawn="1"/>
          </p:nvSpPr>
          <p:spPr bwMode="auto">
            <a:xfrm rot="5400000">
              <a:off x="11841235" y="3071091"/>
              <a:ext cx="168688" cy="532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6" y="140646"/>
            <a:ext cx="540060" cy="6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necteur droit 17"/>
          <p:cNvCxnSpPr/>
          <p:nvPr userDrawn="1"/>
        </p:nvCxnSpPr>
        <p:spPr>
          <a:xfrm>
            <a:off x="5336382" y="4056377"/>
            <a:ext cx="3407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ctrTitle" hasCustomPrompt="1"/>
          </p:nvPr>
        </p:nvSpPr>
        <p:spPr>
          <a:xfrm>
            <a:off x="391716" y="2564607"/>
            <a:ext cx="8360569" cy="1102519"/>
          </a:xfrm>
          <a:solidFill>
            <a:schemeClr val="accent2"/>
          </a:solidFill>
        </p:spPr>
        <p:txBody>
          <a:bodyPr vert="horz" lIns="68580" tIns="34290" rIns="270000" bIns="34290" rtlCol="0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3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smtClean="0"/>
              <a:t>Click to add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58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1 zo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0" hasCustomPrompt="1"/>
          </p:nvPr>
        </p:nvSpPr>
        <p:spPr>
          <a:xfrm>
            <a:off x="391716" y="1108472"/>
            <a:ext cx="8360569" cy="35361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6249591" y="808435"/>
            <a:ext cx="2894410" cy="170259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 smtClean="0"/>
              <a:t>Subtitle</a:t>
            </a:r>
            <a:r>
              <a:rPr lang="fr-FR" dirty="0" smtClean="0"/>
              <a:t> (if </a:t>
            </a:r>
            <a:r>
              <a:rPr lang="fr-FR" dirty="0" err="1" smtClean="0"/>
              <a:t>needed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avec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4572000" cy="5143500"/>
          </a:xfrm>
          <a:solidFill>
            <a:schemeClr val="accent4"/>
          </a:solidFill>
        </p:spPr>
        <p:txBody>
          <a:bodyPr/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0" name="Titre 12"/>
          <p:cNvSpPr>
            <a:spLocks noGrp="1"/>
          </p:cNvSpPr>
          <p:nvPr>
            <p:ph type="title" hasCustomPrompt="1"/>
          </p:nvPr>
        </p:nvSpPr>
        <p:spPr>
          <a:xfrm>
            <a:off x="0" y="64293"/>
            <a:ext cx="9144900" cy="574033"/>
          </a:xfrm>
          <a:solidFill>
            <a:schemeClr val="accent4">
              <a:alpha val="74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1112838"/>
            <a:ext cx="3871913" cy="3571875"/>
          </a:xfrm>
        </p:spPr>
        <p:txBody>
          <a:bodyPr vert="horz" lIns="68580" tIns="34290" rIns="68580" bIns="34290" rtlCol="0">
            <a:noAutofit/>
          </a:bodyPr>
          <a:lstStyle>
            <a:lvl1pPr algn="l" defTabSz="685800" rtl="0" eaLnBrk="1" latinLnBrk="0" hangingPunct="1">
              <a:spcBef>
                <a:spcPct val="20000"/>
              </a:spcBef>
              <a:tabLst>
                <a:tab pos="3729038" algn="r"/>
              </a:tabLst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1" latinLnBrk="0" hangingPunct="1">
              <a:spcBef>
                <a:spcPct val="20000"/>
              </a:spcBef>
              <a:tabLst>
                <a:tab pos="3729600" algn="r"/>
              </a:tabLst>
              <a:defRPr lang="fr-FR" sz="1200" b="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4pPr marL="538163" indent="-133350">
              <a:defRPr/>
            </a:lvl4pPr>
            <a:lvl5pPr marL="722313" indent="-133350">
              <a:defRPr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premier niveau</a:t>
            </a:r>
          </a:p>
        </p:txBody>
      </p:sp>
    </p:spTree>
    <p:extLst>
      <p:ext uri="{BB962C8B-B14F-4D97-AF65-F5344CB8AC3E}">
        <p14:creationId xmlns:p14="http://schemas.microsoft.com/office/powerpoint/2010/main" val="23398533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andeau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049147" cy="5143500"/>
          </a:xfrm>
          <a:solidFill>
            <a:schemeClr val="accent4"/>
          </a:solidFill>
        </p:spPr>
        <p:txBody>
          <a:bodyPr>
            <a:normAutofit/>
          </a:bodyPr>
          <a:lstStyle>
            <a:lvl1pPr marL="65485" marR="0" indent="-6548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>
          <a:solidFill>
            <a:schemeClr val="accent4">
              <a:alpha val="74118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1412240" y="1112837"/>
            <a:ext cx="7336473" cy="3571876"/>
          </a:xfrm>
        </p:spPr>
        <p:txBody>
          <a:bodyPr vert="horz" lIns="68580" tIns="34290" rIns="68580" bIns="34290" rtlCol="0">
            <a:noAutofit/>
          </a:bodyPr>
          <a:lstStyle>
            <a:lvl1pPr algn="l" defTabSz="685800" rtl="0" eaLnBrk="1" latinLnBrk="0" hangingPunct="1">
              <a:spcBef>
                <a:spcPct val="20000"/>
              </a:spcBef>
              <a:tabLst>
                <a:tab pos="7128000" algn="r"/>
              </a:tabLst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1" latinLnBrk="0" hangingPunct="1">
              <a:spcBef>
                <a:spcPct val="20000"/>
              </a:spcBef>
              <a:tabLst>
                <a:tab pos="7128000" algn="r"/>
              </a:tabLst>
              <a:defRPr lang="fr-FR" sz="1200" b="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685800" rtl="0" eaLnBrk="1" latinLnBrk="0" hangingPunct="1">
              <a:spcBef>
                <a:spcPct val="20000"/>
              </a:spcBef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685800" rtl="0" eaLnBrk="1" latinLnBrk="0" hangingPunct="1">
              <a:spcBef>
                <a:spcPct val="20000"/>
              </a:spcBef>
              <a:defRPr lang="fr-FR" sz="1400" b="1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685800" rtl="0" eaLnBrk="1" latinLnBrk="0" hangingPunct="1">
              <a:spcBef>
                <a:spcPct val="20000"/>
              </a:spcBef>
              <a:defRPr lang="fr-FR" sz="1400" b="1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076050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 avec pho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6060" y="2025360"/>
            <a:ext cx="7891200" cy="1021556"/>
          </a:xfrm>
          <a:solidFill>
            <a:schemeClr val="bg1">
              <a:lumMod val="95000"/>
              <a:alpha val="35000"/>
            </a:schemeClr>
          </a:solidFill>
        </p:spPr>
        <p:txBody>
          <a:bodyPr lIns="108000" rIns="270000" anchor="ctr">
            <a:noAutofit/>
          </a:bodyPr>
          <a:lstStyle>
            <a:lvl1pPr marL="342900" indent="-342900" algn="r">
              <a:lnSpc>
                <a:spcPts val="3375"/>
              </a:lnSpc>
              <a:tabLst>
                <a:tab pos="5915025" algn="r"/>
              </a:tabLst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CliqueR pour ajouter le titre de la section</a:t>
            </a:r>
            <a:endParaRPr lang="fr-FR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6793852" y="4745025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855663" y="3047048"/>
            <a:ext cx="7891597" cy="1057275"/>
          </a:xfrm>
          <a:solidFill>
            <a:srgbClr val="000000">
              <a:alpha val="34902"/>
            </a:srgbClr>
          </a:solidFill>
        </p:spPr>
        <p:txBody>
          <a:bodyPr vert="horz" lIns="189000" tIns="34290" rIns="270000" bIns="34290" rtlCol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 lang="fr-FR" sz="1400" b="1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None/>
              <a:tabLst/>
              <a:defRPr/>
            </a:pPr>
            <a:r>
              <a:rPr lang="fr-FR" dirty="0" smtClean="0"/>
              <a:t>Cliquer pour ajouter le sous-titre de la section</a:t>
            </a:r>
          </a:p>
          <a:p>
            <a:pPr marL="0" lvl="0" indent="0" algn="r" defTabSz="6858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7400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1 zo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0" hasCustomPrompt="1"/>
          </p:nvPr>
        </p:nvSpPr>
        <p:spPr>
          <a:xfrm>
            <a:off x="391716" y="1108472"/>
            <a:ext cx="8360569" cy="35361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zo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91716" y="1108473"/>
            <a:ext cx="4092971" cy="3536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 hasCustomPrompt="1"/>
          </p:nvPr>
        </p:nvSpPr>
        <p:spPr>
          <a:xfrm>
            <a:off x="4666060" y="1108473"/>
            <a:ext cx="4093369" cy="3536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06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one de texte 2/3 +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" y="4714162"/>
            <a:ext cx="214313" cy="26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148700" y="695324"/>
            <a:ext cx="1995300" cy="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1" hasCustomPrompt="1"/>
          </p:nvPr>
        </p:nvSpPr>
        <p:spPr>
          <a:xfrm>
            <a:off x="391716" y="1108473"/>
            <a:ext cx="5636944" cy="3536156"/>
          </a:xfrm>
        </p:spPr>
        <p:txBody>
          <a:bodyPr/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 hasCustomPrompt="1"/>
          </p:nvPr>
        </p:nvSpPr>
        <p:spPr>
          <a:xfrm>
            <a:off x="6210301" y="1108869"/>
            <a:ext cx="2527697" cy="3536156"/>
          </a:xfrm>
          <a:solidFill>
            <a:schemeClr val="accent4"/>
          </a:solidFill>
        </p:spPr>
        <p:txBody>
          <a:bodyPr>
            <a:normAutofit/>
          </a:bodyPr>
          <a:lstStyle>
            <a:lvl1pPr algn="ctr">
              <a:defRPr sz="1100"/>
            </a:lvl1pPr>
          </a:lstStyle>
          <a:p>
            <a:r>
              <a:rPr lang="fr-FR" dirty="0" smtClean="0"/>
              <a:t>Cliquer sur l’icône pour insérer une image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 userDrawn="1"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64293"/>
            <a:ext cx="9144900" cy="574033"/>
          </a:xfrm>
          <a:prstGeom prst="rect">
            <a:avLst/>
          </a:prstGeom>
          <a:solidFill>
            <a:schemeClr val="accent4">
              <a:alpha val="74000"/>
            </a:schemeClr>
          </a:solidFill>
        </p:spPr>
        <p:txBody>
          <a:bodyPr vert="horz" lIns="68580" tIns="34290" rIns="405000" bIns="34290" rtlCol="0" anchor="ctr">
            <a:noAutofit/>
          </a:bodyPr>
          <a:lstStyle/>
          <a:p>
            <a:pPr lvl="0" algn="r"/>
            <a:r>
              <a:rPr lang="fr-FR" dirty="0" smtClean="0"/>
              <a:t>Cliquer pour ajouter le titre de la diapositive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391716" y="1108472"/>
            <a:ext cx="8360569" cy="3524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fr-FR" dirty="0" smtClean="0"/>
              <a:t>Cliquer pour ajouter le premier niveau</a:t>
            </a:r>
          </a:p>
          <a:p>
            <a:pPr lvl="1"/>
            <a:r>
              <a:rPr lang="fr-FR" dirty="0" smtClean="0"/>
              <a:t>Cliquer pour ajouter le deuxième niveau</a:t>
            </a:r>
          </a:p>
          <a:p>
            <a:pPr lvl="2"/>
            <a:r>
              <a:rPr lang="fr-FR" dirty="0" smtClean="0"/>
              <a:t>Cliquer pour ajouter le troisième niveau</a:t>
            </a:r>
          </a:p>
          <a:p>
            <a:pPr lvl="3"/>
            <a:r>
              <a:rPr lang="fr-FR" dirty="0" smtClean="0"/>
              <a:t>Cliquer pour ajouter le quatrième niveau</a:t>
            </a:r>
          </a:p>
          <a:p>
            <a:pPr lvl="4"/>
            <a:r>
              <a:rPr lang="fr-FR" dirty="0" smtClean="0"/>
              <a:t>Cliquer pour ajouter le cinquième niveau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318799-5783-465B-AD7F-79B36A8B5A2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54541" y="4793800"/>
            <a:ext cx="616865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5573" y="4793800"/>
            <a:ext cx="3076739" cy="196868"/>
          </a:xfrm>
          <a:prstGeom prst="rect">
            <a:avLst/>
          </a:prstGeom>
        </p:spPr>
        <p:txBody>
          <a:bodyPr vert="horz" lIns="68580" tIns="34290" rIns="68580" bIns="0" rtlCol="0" anchor="b" anchorCtr="0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8425591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706497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748713" y="4855668"/>
            <a:ext cx="386" cy="135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7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4" r:id="rId2"/>
    <p:sldLayoutId id="2147483654" r:id="rId3"/>
    <p:sldLayoutId id="2147483667" r:id="rId4"/>
    <p:sldLayoutId id="2147483666" r:id="rId5"/>
    <p:sldLayoutId id="2147483668" r:id="rId6"/>
    <p:sldLayoutId id="2147483690" r:id="rId7"/>
    <p:sldLayoutId id="2147483701" r:id="rId8"/>
    <p:sldLayoutId id="2147483652" r:id="rId9"/>
    <p:sldLayoutId id="2147483689" r:id="rId10"/>
    <p:sldLayoutId id="2147483675" r:id="rId11"/>
    <p:sldLayoutId id="2147483671" r:id="rId12"/>
    <p:sldLayoutId id="2147483696" r:id="rId13"/>
    <p:sldLayoutId id="2147483655" r:id="rId14"/>
    <p:sldLayoutId id="2147483672" r:id="rId15"/>
    <p:sldLayoutId id="2147483693" r:id="rId16"/>
    <p:sldLayoutId id="2147483670" r:id="rId17"/>
    <p:sldLayoutId id="2147483703" r:id="rId18"/>
    <p:sldLayoutId id="2147483673" r:id="rId19"/>
    <p:sldLayoutId id="2147483694" r:id="rId20"/>
    <p:sldLayoutId id="2147483709" r:id="rId21"/>
    <p:sldLayoutId id="2147483732" r:id="rId22"/>
    <p:sldLayoutId id="2147483733" r:id="rId2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defTabSz="685800" rtl="0" eaLnBrk="1" latinLnBrk="0" hangingPunct="1">
        <a:lnSpc>
          <a:spcPts val="2250"/>
        </a:lnSpc>
        <a:spcBef>
          <a:spcPct val="0"/>
        </a:spcBef>
        <a:buNone/>
        <a:defRPr lang="fr-FR" sz="210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Clr>
          <a:schemeClr val="bg1"/>
        </a:buClr>
        <a:buFontTx/>
        <a:buNone/>
        <a:defRPr lang="fr-FR" sz="1800" b="1" kern="1200" baseline="0" dirty="0" smtClean="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1216" indent="-134541" algn="l" defTabSz="685800" rtl="0" eaLnBrk="1" latinLnBrk="0" hangingPunct="1">
        <a:spcBef>
          <a:spcPct val="20000"/>
        </a:spcBef>
        <a:buClr>
          <a:schemeClr val="accent6"/>
        </a:buClr>
        <a:buFont typeface="Wingdings" panose="05000000000000000000" pitchFamily="2" charset="2"/>
        <a:buChar char="§"/>
        <a:defRPr lang="fr-FR" sz="1600" b="0" kern="1200" baseline="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34566" indent="-133350" algn="l" defTabSz="685800" rtl="0" eaLnBrk="1" latinLnBrk="0" hangingPunct="1">
        <a:spcBef>
          <a:spcPct val="20000"/>
        </a:spcBef>
        <a:buClr>
          <a:schemeClr val="accent3"/>
        </a:buClr>
        <a:buSzPct val="120000"/>
        <a:buFont typeface="Arial" panose="020B0604020202020204" pitchFamily="34" charset="0"/>
        <a:buChar char="-"/>
        <a:defRPr lang="fr-FR" sz="1400" kern="120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8163" indent="-133350" algn="l" defTabSz="685800" rtl="0" eaLnBrk="1" latinLnBrk="0" hangingPunct="1">
        <a:spcBef>
          <a:spcPct val="20000"/>
        </a:spcBef>
        <a:buFont typeface="Arial" pitchFamily="34" charset="0"/>
        <a:buChar char="-"/>
        <a:defRPr lang="fr-FR" sz="1200" kern="1200" dirty="0" smtClean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313" indent="-133350" algn="l" defTabSz="6858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lang="fr-FR" sz="1000" kern="1200" dirty="0">
          <a:solidFill>
            <a:srgbClr val="20202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" TargetMode="External"/><Relationship Id="rId2" Type="http://schemas.openxmlformats.org/officeDocument/2006/relationships/hyperlink" Target="https://cdelmas.github.io/2015/11/01/A-comparison-of-Microservices-Frameworks.html" TargetMode="External"/><Relationship Id="rId1" Type="http://schemas.openxmlformats.org/officeDocument/2006/relationships/slideLayout" Target="../slideLayouts/slideLayout23.xml"/><Relationship Id="rId6" Type="http://schemas.openxmlformats.org/officeDocument/2006/relationships/comments" Target="../comments/comment3.xml"/><Relationship Id="rId5" Type="http://schemas.openxmlformats.org/officeDocument/2006/relationships/hyperlink" Target="https://readthedocs.com/projects/aspnet-aspnet/downloads/pdf/latest/" TargetMode="External"/><Relationship Id="rId4" Type="http://schemas.openxmlformats.org/officeDocument/2006/relationships/hyperlink" Target="https://blogs.msdn.microsoft.com/webdev/2016/03/11/first-look-authentication-in-asp-net-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400" dirty="0" err="1" smtClean="0"/>
              <a:t>AspNet</a:t>
            </a:r>
            <a:r>
              <a:rPr lang="fr-FR" sz="2400" dirty="0" smtClean="0"/>
              <a:t> </a:t>
            </a:r>
            <a:r>
              <a:rPr lang="fr-FR" sz="2400" dirty="0" err="1" smtClean="0"/>
              <a:t>Core</a:t>
            </a:r>
            <a:r>
              <a:rPr lang="fr-FR" sz="2400" dirty="0" smtClean="0"/>
              <a:t> : Micro Services by Microsoft</a:t>
            </a:r>
            <a:endParaRPr lang="fr-FR" sz="2400" dirty="0"/>
          </a:p>
        </p:txBody>
      </p:sp>
      <p:sp>
        <p:nvSpPr>
          <p:cNvPr id="8" name="Espace réservé du numéro de diapositive 11"/>
          <p:cNvSpPr txBox="1">
            <a:spLocks/>
          </p:cNvSpPr>
          <p:nvPr/>
        </p:nvSpPr>
        <p:spPr>
          <a:xfrm>
            <a:off x="8425343" y="4793800"/>
            <a:ext cx="324003" cy="1968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18799-5783-465B-AD7F-79B36A8B5A24}" type="slidenum">
              <a:rPr kumimoji="0" lang="fr-FR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.Net Framework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7" name="Espace réservé de la date 15"/>
          <p:cNvSpPr txBox="1">
            <a:spLocks noGrp="1"/>
          </p:cNvSpPr>
          <p:nvPr>
            <p:ph type="dt" sz="half" idx="2"/>
          </p:nvPr>
        </p:nvSpPr>
        <p:spPr>
          <a:xfrm>
            <a:off x="7754938" y="4794250"/>
            <a:ext cx="615950" cy="1968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26/02/2016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51329" y="2106705"/>
            <a:ext cx="3953436" cy="1987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.Net Framework 4.6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64378" y="2106704"/>
            <a:ext cx="3953436" cy="1987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.Net </a:t>
            </a:r>
            <a:r>
              <a:rPr lang="fr-FR" dirty="0" err="1" smtClean="0"/>
              <a:t>Core</a:t>
            </a:r>
            <a:r>
              <a:rPr lang="fr-FR" dirty="0" smtClean="0"/>
              <a:t> 1.0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16" y="3234348"/>
            <a:ext cx="8381090" cy="961134"/>
          </a:xfrm>
          <a:prstGeom prst="rect">
            <a:avLst/>
          </a:prstGeom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87" y="1969725"/>
            <a:ext cx="838678" cy="6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969724"/>
            <a:ext cx="838678" cy="6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3876085" y="2168665"/>
            <a:ext cx="250853" cy="331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141675" y="2193433"/>
            <a:ext cx="250853" cy="331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614994" y="1657558"/>
            <a:ext cx="704007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WPF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387783" y="1654900"/>
            <a:ext cx="983183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Windows </a:t>
            </a:r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439748" y="1654900"/>
            <a:ext cx="1104641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Asp.Net</a:t>
            </a:r>
            <a:r>
              <a:rPr lang="fr-FR" dirty="0" smtClean="0"/>
              <a:t> (4,X)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664025" y="1663477"/>
            <a:ext cx="2054614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Asp.Net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1,0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864754" y="1662168"/>
            <a:ext cx="2421489" cy="3897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Universal Windows Apps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ASP.Net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Key Values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2" y="1143250"/>
            <a:ext cx="8380103" cy="3650550"/>
          </a:xfrm>
          <a:prstGeom prst="rect">
            <a:avLst/>
          </a:prstGeom>
        </p:spPr>
      </p:pic>
      <p:pic>
        <p:nvPicPr>
          <p:cNvPr id="3" name="Image 2" descr="File:Love Heart SVG.svg - Wikipedia, the free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82" y="3355041"/>
            <a:ext cx="423419" cy="3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Disclaimer</a:t>
            </a:r>
            <a:r>
              <a:rPr lang="fr-FR" dirty="0" smtClean="0"/>
              <a:t> :</a:t>
            </a:r>
          </a:p>
          <a:p>
            <a:endParaRPr lang="fr-FR" b="0" i="1" dirty="0" smtClean="0">
              <a:solidFill>
                <a:srgbClr val="002060"/>
              </a:solidFill>
            </a:endParaRPr>
          </a:p>
          <a:p>
            <a:r>
              <a:rPr lang="fr-FR" b="0" i="1" dirty="0" smtClean="0">
                <a:solidFill>
                  <a:srgbClr val="002060"/>
                </a:solidFill>
              </a:rPr>
              <a:t>Toute </a:t>
            </a:r>
            <a:r>
              <a:rPr lang="fr-FR" b="0" i="1" dirty="0">
                <a:solidFill>
                  <a:srgbClr val="002060"/>
                </a:solidFill>
              </a:rPr>
              <a:t>ressemblance avec </a:t>
            </a:r>
            <a:r>
              <a:rPr lang="fr-FR" b="0" i="1" dirty="0" smtClean="0">
                <a:solidFill>
                  <a:srgbClr val="002060"/>
                </a:solidFill>
              </a:rPr>
              <a:t>des technologies existantes, des situations </a:t>
            </a:r>
            <a:r>
              <a:rPr lang="fr-FR" b="0" i="1" dirty="0">
                <a:solidFill>
                  <a:srgbClr val="002060"/>
                </a:solidFill>
              </a:rPr>
              <a:t>réelles ou ayant existé serait purement non fortuite et totalement dépendante de ma volonté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1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91716" y="978694"/>
            <a:ext cx="8360569" cy="39590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Dotnet</a:t>
            </a:r>
            <a:r>
              <a:rPr lang="fr-FR" dirty="0" smtClean="0"/>
              <a:t> CLI :</a:t>
            </a:r>
          </a:p>
          <a:p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b="0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dotnet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: to </a:t>
            </a:r>
            <a:r>
              <a:rPr lang="en-US" b="0" dirty="0">
                <a:solidFill>
                  <a:schemeClr val="tx1"/>
                </a:solidFill>
              </a:rPr>
              <a:t>create a new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dotnet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restore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: to </a:t>
            </a:r>
            <a:r>
              <a:rPr lang="en-US" b="0" dirty="0">
                <a:solidFill>
                  <a:schemeClr val="tx1"/>
                </a:solidFill>
              </a:rPr>
              <a:t>bring down </a:t>
            </a:r>
            <a:r>
              <a:rPr lang="en-US" b="0" dirty="0" err="1">
                <a:solidFill>
                  <a:schemeClr val="tx1"/>
                </a:solidFill>
              </a:rPr>
              <a:t>NuGet</a:t>
            </a:r>
            <a:r>
              <a:rPr lang="en-US" b="0" dirty="0">
                <a:solidFill>
                  <a:schemeClr val="tx1"/>
                </a:solidFill>
              </a:rPr>
              <a:t> packages required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0" dirty="0" smtClean="0">
                <a:solidFill>
                  <a:schemeClr val="tx1"/>
                </a:solidFill>
              </a:rPr>
              <a:t>#</a:t>
            </a:r>
            <a:r>
              <a:rPr lang="en-US" dirty="0" err="1" smtClean="0">
                <a:solidFill>
                  <a:schemeClr val="tx1"/>
                </a:solidFill>
              </a:rPr>
              <a:t>dotnet</a:t>
            </a:r>
            <a:r>
              <a:rPr lang="en-US" dirty="0" smtClean="0">
                <a:solidFill>
                  <a:schemeClr val="tx1"/>
                </a:solidFill>
              </a:rPr>
              <a:t> build/run </a:t>
            </a:r>
            <a:r>
              <a:rPr lang="en-US" b="0" dirty="0" smtClean="0">
                <a:solidFill>
                  <a:schemeClr val="tx1"/>
                </a:solidFill>
              </a:rPr>
              <a:t>: to build/run </a:t>
            </a: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E000C"/>
                </a:solidFill>
              </a:rPr>
              <a:t>Security (IIS</a:t>
            </a:r>
            <a:r>
              <a:rPr lang="en-US" dirty="0" smtClean="0">
                <a:solidFill>
                  <a:srgbClr val="FE000C"/>
                </a:solidFill>
              </a:rPr>
              <a:t>) : Core Identity</a:t>
            </a:r>
            <a:endParaRPr lang="en-US" dirty="0" smtClean="0">
              <a:solidFill>
                <a:srgbClr val="FE000C"/>
              </a:solidFill>
            </a:endParaRP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chemeClr val="tx1"/>
                </a:solidFill>
              </a:rPr>
              <a:t>No </a:t>
            </a:r>
            <a:r>
              <a:rPr lang="en-US" sz="700" b="0" dirty="0" smtClean="0">
                <a:solidFill>
                  <a:schemeClr val="tx1"/>
                </a:solidFill>
              </a:rPr>
              <a:t>authentication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 smtClean="0">
                <a:solidFill>
                  <a:schemeClr val="tx1"/>
                </a:solidFill>
              </a:rPr>
              <a:t>Individual </a:t>
            </a:r>
            <a:r>
              <a:rPr lang="en-US" sz="700" b="0" dirty="0">
                <a:solidFill>
                  <a:schemeClr val="tx1"/>
                </a:solidFill>
              </a:rPr>
              <a:t>User Accounts – a security database will be created and you can configure individuals to access your application with a </a:t>
            </a:r>
            <a:r>
              <a:rPr lang="en-US" sz="700" b="0" dirty="0" err="1">
                <a:solidFill>
                  <a:schemeClr val="tx1"/>
                </a:solidFill>
              </a:rPr>
              <a:t>userid</a:t>
            </a:r>
            <a:r>
              <a:rPr lang="en-US" sz="700" b="0" dirty="0">
                <a:solidFill>
                  <a:schemeClr val="tx1"/>
                </a:solidFill>
              </a:rPr>
              <a:t> and password, an OAuth provider, or two-factor authentication, or any combination of these items.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chemeClr val="tx1"/>
                </a:solidFill>
              </a:rPr>
              <a:t>Work and School Accounts – Using Azure Active Directory</a:t>
            </a:r>
          </a:p>
          <a:p>
            <a:pPr marL="506016" lvl="2" indent="-171450" fontAlgn="base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chemeClr val="tx1"/>
                </a:solidFill>
              </a:rPr>
              <a:t>Windows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E000C"/>
                </a:solidFill>
              </a:rPr>
              <a:t>Monitoring</a:t>
            </a:r>
            <a:endParaRPr lang="fr-FR" dirty="0">
              <a:solidFill>
                <a:srgbClr val="FE000C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9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fr-FR" sz="1000" b="0" dirty="0" smtClean="0">
                <a:solidFill>
                  <a:schemeClr val="tx1"/>
                </a:solidFill>
                <a:hlinkClick r:id="rId2"/>
              </a:rPr>
              <a:t>cdelmas.github.io/2015/11/01/A-comparison-of-Microservices-Frameworks.html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fr-FR" sz="1000" b="0" dirty="0" smtClean="0">
                <a:solidFill>
                  <a:schemeClr val="tx1"/>
                </a:solidFill>
                <a:hlinkClick r:id="rId3"/>
              </a:rPr>
              <a:t>github.com/aspnet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4"/>
              </a:rPr>
              <a:t>https://blogs.msdn.microsoft.com/webdev/2016/03/11/first-look-authentication-in-asp-net-core</a:t>
            </a:r>
            <a:r>
              <a:rPr lang="fr-FR" sz="1000" b="0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b="0" dirty="0">
                <a:solidFill>
                  <a:schemeClr val="tx1"/>
                </a:solidFill>
                <a:hlinkClick r:id="rId5"/>
              </a:rPr>
              <a:t>https://readthedocs.com/projects/aspnet-aspnet/downloads/pdf/latest</a:t>
            </a:r>
            <a:r>
              <a:rPr lang="fr-FR" sz="1000" b="0" dirty="0" smtClean="0">
                <a:solidFill>
                  <a:schemeClr val="tx1"/>
                </a:solidFill>
                <a:hlinkClick r:id="rId5"/>
              </a:rPr>
              <a:t>/</a:t>
            </a: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b="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b="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6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int-ext-2015-fr">
  <a:themeElements>
    <a:clrScheme name="Lectra">
      <a:dk1>
        <a:sysClr val="windowText" lastClr="000000"/>
      </a:dk1>
      <a:lt1>
        <a:sysClr val="window" lastClr="FFFFFF"/>
      </a:lt1>
      <a:dk2>
        <a:srgbClr val="363636"/>
      </a:dk2>
      <a:lt2>
        <a:srgbClr val="7F7F7F"/>
      </a:lt2>
      <a:accent1>
        <a:srgbClr val="6B6B6B"/>
      </a:accent1>
      <a:accent2>
        <a:srgbClr val="565656"/>
      </a:accent2>
      <a:accent3>
        <a:srgbClr val="AEAEAE"/>
      </a:accent3>
      <a:accent4>
        <a:srgbClr val="D8D8D8"/>
      </a:accent4>
      <a:accent5>
        <a:srgbClr val="FFFFFF"/>
      </a:accent5>
      <a:accent6>
        <a:srgbClr val="ED1B2F"/>
      </a:accent6>
      <a:hlink>
        <a:srgbClr val="0B0BFF"/>
      </a:hlink>
      <a:folHlink>
        <a:srgbClr val="7030A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A4AC08BF76D4D940A2D477FD1B2E3" ma:contentTypeVersion="" ma:contentTypeDescription="Create a new document." ma:contentTypeScope="" ma:versionID="fe77fe52e12709ffc8dcb71c602962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c2fa80b834c03afaebca808b1822f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903919-3E40-45EC-9153-70121CE7A0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8F387C-8773-4CDF-B547-2220427E2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EB060A-474E-47CA-853A-730A9DBD6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ppt-int-ext-2015-fr</Template>
  <TotalTime>12135</TotalTime>
  <Words>84</Words>
  <Application>Microsoft Office PowerPoint</Application>
  <PresentationFormat>Affichage à l'écran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ppt-int-ext-2015-fr</vt:lpstr>
      <vt:lpstr>AspNet Core : Micro Services by Microsoft</vt:lpstr>
      <vt:lpstr>.Net Framework Overview</vt:lpstr>
      <vt:lpstr>ASP.Net Core Key Values</vt:lpstr>
      <vt:lpstr>Démo</vt:lpstr>
      <vt:lpstr>Démo</vt:lpstr>
      <vt:lpstr>Démo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d’investissement 1 Faire évoluer les clients Modaris, Diamino, PGS et MGS vers un business model SaaS s’appuyant sur une technologie hybride « on premise » et dans le Cloud</dc:title>
  <dc:creator>m.bonenfant</dc:creator>
  <cp:lastModifiedBy>Bassac Bruno</cp:lastModifiedBy>
  <cp:revision>343</cp:revision>
  <dcterms:created xsi:type="dcterms:W3CDTF">2015-12-09T15:29:22Z</dcterms:created>
  <dcterms:modified xsi:type="dcterms:W3CDTF">2016-07-06T13:19:28Z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1055654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D6.1.0</vt:lpwstr>
  </property>
  <property fmtid="{D5CDD505-2E9C-101B-9397-08002B2CF9AE}" pid="5" name="ContentTypeId">
    <vt:lpwstr>0x01010040AA4AC08BF76D4D940A2D477FD1B2E3</vt:lpwstr>
  </property>
</Properties>
</file>