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57" r:id="rId2"/>
  </p:sldIdLst>
  <p:sldSz cx="51206400" cy="32918400"/>
  <p:notesSz cx="6858000" cy="9144000"/>
  <p:defaultTextStyle>
    <a:defPPr>
      <a:defRPr lang="en-US"/>
    </a:defPPr>
    <a:lvl1pPr marL="0" algn="l" defTabSz="4806724" rtl="0" eaLnBrk="1" latinLnBrk="0" hangingPunct="1">
      <a:defRPr sz="9400" kern="1200">
        <a:solidFill>
          <a:schemeClr val="tx1"/>
        </a:solidFill>
        <a:latin typeface="+mn-lt"/>
        <a:ea typeface="+mn-ea"/>
        <a:cs typeface="+mn-cs"/>
      </a:defRPr>
    </a:lvl1pPr>
    <a:lvl2pPr marL="2403363" algn="l" defTabSz="4806724" rtl="0" eaLnBrk="1" latinLnBrk="0" hangingPunct="1">
      <a:defRPr sz="9400" kern="1200">
        <a:solidFill>
          <a:schemeClr val="tx1"/>
        </a:solidFill>
        <a:latin typeface="+mn-lt"/>
        <a:ea typeface="+mn-ea"/>
        <a:cs typeface="+mn-cs"/>
      </a:defRPr>
    </a:lvl2pPr>
    <a:lvl3pPr marL="4806724" algn="l" defTabSz="4806724" rtl="0" eaLnBrk="1" latinLnBrk="0" hangingPunct="1">
      <a:defRPr sz="9400" kern="1200">
        <a:solidFill>
          <a:schemeClr val="tx1"/>
        </a:solidFill>
        <a:latin typeface="+mn-lt"/>
        <a:ea typeface="+mn-ea"/>
        <a:cs typeface="+mn-cs"/>
      </a:defRPr>
    </a:lvl3pPr>
    <a:lvl4pPr marL="7210086" algn="l" defTabSz="4806724" rtl="0" eaLnBrk="1" latinLnBrk="0" hangingPunct="1">
      <a:defRPr sz="9400" kern="1200">
        <a:solidFill>
          <a:schemeClr val="tx1"/>
        </a:solidFill>
        <a:latin typeface="+mn-lt"/>
        <a:ea typeface="+mn-ea"/>
        <a:cs typeface="+mn-cs"/>
      </a:defRPr>
    </a:lvl4pPr>
    <a:lvl5pPr marL="9613447" algn="l" defTabSz="4806724" rtl="0" eaLnBrk="1" latinLnBrk="0" hangingPunct="1">
      <a:defRPr sz="9400" kern="1200">
        <a:solidFill>
          <a:schemeClr val="tx1"/>
        </a:solidFill>
        <a:latin typeface="+mn-lt"/>
        <a:ea typeface="+mn-ea"/>
        <a:cs typeface="+mn-cs"/>
      </a:defRPr>
    </a:lvl5pPr>
    <a:lvl6pPr marL="12016810" algn="l" defTabSz="4806724" rtl="0" eaLnBrk="1" latinLnBrk="0" hangingPunct="1">
      <a:defRPr sz="9400" kern="1200">
        <a:solidFill>
          <a:schemeClr val="tx1"/>
        </a:solidFill>
        <a:latin typeface="+mn-lt"/>
        <a:ea typeface="+mn-ea"/>
        <a:cs typeface="+mn-cs"/>
      </a:defRPr>
    </a:lvl6pPr>
    <a:lvl7pPr marL="14420173" algn="l" defTabSz="4806724" rtl="0" eaLnBrk="1" latinLnBrk="0" hangingPunct="1">
      <a:defRPr sz="9400" kern="1200">
        <a:solidFill>
          <a:schemeClr val="tx1"/>
        </a:solidFill>
        <a:latin typeface="+mn-lt"/>
        <a:ea typeface="+mn-ea"/>
        <a:cs typeface="+mn-cs"/>
      </a:defRPr>
    </a:lvl7pPr>
    <a:lvl8pPr marL="16823533" algn="l" defTabSz="4806724" rtl="0" eaLnBrk="1" latinLnBrk="0" hangingPunct="1">
      <a:defRPr sz="9400" kern="1200">
        <a:solidFill>
          <a:schemeClr val="tx1"/>
        </a:solidFill>
        <a:latin typeface="+mn-lt"/>
        <a:ea typeface="+mn-ea"/>
        <a:cs typeface="+mn-cs"/>
      </a:defRPr>
    </a:lvl8pPr>
    <a:lvl9pPr marL="19226896" algn="l" defTabSz="4806724" rtl="0" eaLnBrk="1" latinLnBrk="0" hangingPunct="1">
      <a:defRPr sz="9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63">
          <p15:clr>
            <a:srgbClr val="A4A3A4"/>
          </p15:clr>
        </p15:guide>
        <p15:guide id="6" pos="16918">
          <p15:clr>
            <a:srgbClr val="A4A3A4"/>
          </p15:clr>
        </p15:guide>
        <p15:guide id="7" orient="horz" pos="3318">
          <p15:clr>
            <a:srgbClr val="A4A3A4"/>
          </p15:clr>
        </p15:guide>
        <p15:guide id="8" orient="horz" pos="288">
          <p15:clr>
            <a:srgbClr val="A4A3A4"/>
          </p15:clr>
        </p15:guide>
        <p15:guide id="9" orient="horz" pos="20160">
          <p15:clr>
            <a:srgbClr val="A4A3A4"/>
          </p15:clr>
        </p15:guide>
        <p15:guide id="10" pos="678">
          <p15:clr>
            <a:srgbClr val="A4A3A4"/>
          </p15:clr>
        </p15:guide>
        <p15:guide id="11" pos="315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0037"/>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879A20-818E-4B39-B086-C1C6A62901BD}" v="397" dt="2022-05-03T20:15:02.2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86" autoAdjust="0"/>
  </p:normalViewPr>
  <p:slideViewPr>
    <p:cSldViewPr snapToGrid="0">
      <p:cViewPr>
        <p:scale>
          <a:sx n="16" d="100"/>
          <a:sy n="16" d="100"/>
        </p:scale>
        <p:origin x="1277" y="108"/>
      </p:cViewPr>
      <p:guideLst>
        <p:guide orient="horz" pos="1659"/>
        <p:guide orient="horz" pos="144"/>
        <p:guide orient="horz" pos="10080"/>
        <p:guide orient="horz"/>
        <p:guide pos="363"/>
        <p:guide pos="16918"/>
        <p:guide orient="horz" pos="3318"/>
        <p:guide orient="horz" pos="288"/>
        <p:guide orient="horz" pos="20160"/>
        <p:guide pos="678"/>
        <p:guide pos="315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ac garcia" userId="f0a72dbae325cef5" providerId="LiveId" clId="{ED879A20-818E-4B39-B086-C1C6A62901BD}"/>
    <pc:docChg chg="undo redo custSel modSld">
      <pc:chgData name="isaac garcia" userId="f0a72dbae325cef5" providerId="LiveId" clId="{ED879A20-818E-4B39-B086-C1C6A62901BD}" dt="2022-05-03T20:17:09.747" v="1736" actId="478"/>
      <pc:docMkLst>
        <pc:docMk/>
      </pc:docMkLst>
      <pc:sldChg chg="addSp delSp modSp mod">
        <pc:chgData name="isaac garcia" userId="f0a72dbae325cef5" providerId="LiveId" clId="{ED879A20-818E-4B39-B086-C1C6A62901BD}" dt="2022-05-03T20:17:09.747" v="1736" actId="478"/>
        <pc:sldMkLst>
          <pc:docMk/>
          <pc:sldMk cId="355624678" sldId="257"/>
        </pc:sldMkLst>
        <pc:spChg chg="add mod ord">
          <ac:chgData name="isaac garcia" userId="f0a72dbae325cef5" providerId="LiveId" clId="{ED879A20-818E-4B39-B086-C1C6A62901BD}" dt="2022-05-03T19:23:14.416" v="760" actId="1076"/>
          <ac:spMkLst>
            <pc:docMk/>
            <pc:sldMk cId="355624678" sldId="257"/>
            <ac:spMk id="5" creationId="{83B9326B-A83B-F2B8-CF8B-D1D8B8A70B2C}"/>
          </ac:spMkLst>
        </pc:spChg>
        <pc:spChg chg="mod">
          <ac:chgData name="isaac garcia" userId="f0a72dbae325cef5" providerId="LiveId" clId="{ED879A20-818E-4B39-B086-C1C6A62901BD}" dt="2022-05-03T20:02:15.129" v="1287" actId="123"/>
          <ac:spMkLst>
            <pc:docMk/>
            <pc:sldMk cId="355624678" sldId="257"/>
            <ac:spMk id="7" creationId="{9B9F3B1E-AB47-4D96-9CBC-1A3FEF596395}"/>
          </ac:spMkLst>
        </pc:spChg>
        <pc:spChg chg="mod ord">
          <ac:chgData name="isaac garcia" userId="f0a72dbae325cef5" providerId="LiveId" clId="{ED879A20-818E-4B39-B086-C1C6A62901BD}" dt="2022-05-03T20:02:31.652" v="1289" actId="123"/>
          <ac:spMkLst>
            <pc:docMk/>
            <pc:sldMk cId="355624678" sldId="257"/>
            <ac:spMk id="10" creationId="{C3891FC0-54CA-4E7D-819D-9A3CB341E03A}"/>
          </ac:spMkLst>
        </pc:spChg>
        <pc:spChg chg="add mod">
          <ac:chgData name="isaac garcia" userId="f0a72dbae325cef5" providerId="LiveId" clId="{ED879A20-818E-4B39-B086-C1C6A62901BD}" dt="2022-05-03T20:09:12.462" v="1565" actId="1076"/>
          <ac:spMkLst>
            <pc:docMk/>
            <pc:sldMk cId="355624678" sldId="257"/>
            <ac:spMk id="19" creationId="{A9F732A1-B02D-0989-D977-B80CAFFC8627}"/>
          </ac:spMkLst>
        </pc:spChg>
        <pc:spChg chg="add del mod">
          <ac:chgData name="isaac garcia" userId="f0a72dbae325cef5" providerId="LiveId" clId="{ED879A20-818E-4B39-B086-C1C6A62901BD}" dt="2022-05-03T20:17:09.747" v="1736" actId="478"/>
          <ac:spMkLst>
            <pc:docMk/>
            <pc:sldMk cId="355624678" sldId="257"/>
            <ac:spMk id="23" creationId="{870D1B67-CA62-F8ED-2946-E7D599938936}"/>
          </ac:spMkLst>
        </pc:spChg>
        <pc:spChg chg="mod">
          <ac:chgData name="isaac garcia" userId="f0a72dbae325cef5" providerId="LiveId" clId="{ED879A20-818E-4B39-B086-C1C6A62901BD}" dt="2022-05-03T20:02:21.950" v="1288" actId="123"/>
          <ac:spMkLst>
            <pc:docMk/>
            <pc:sldMk cId="355624678" sldId="257"/>
            <ac:spMk id="29" creationId="{00000000-0000-0000-0000-000000000000}"/>
          </ac:spMkLst>
        </pc:spChg>
        <pc:spChg chg="mod">
          <ac:chgData name="isaac garcia" userId="f0a72dbae325cef5" providerId="LiveId" clId="{ED879A20-818E-4B39-B086-C1C6A62901BD}" dt="2022-05-03T20:02:43.522" v="1290" actId="123"/>
          <ac:spMkLst>
            <pc:docMk/>
            <pc:sldMk cId="355624678" sldId="257"/>
            <ac:spMk id="30" creationId="{3AFA17A9-4F21-4100-85A1-08AD210171E8}"/>
          </ac:spMkLst>
        </pc:spChg>
        <pc:spChg chg="add mod">
          <ac:chgData name="isaac garcia" userId="f0a72dbae325cef5" providerId="LiveId" clId="{ED879A20-818E-4B39-B086-C1C6A62901BD}" dt="2022-05-03T19:23:14.416" v="760" actId="1076"/>
          <ac:spMkLst>
            <pc:docMk/>
            <pc:sldMk cId="355624678" sldId="257"/>
            <ac:spMk id="31" creationId="{3456E751-092A-9D1B-A9BC-9DD5DE4816BC}"/>
          </ac:spMkLst>
        </pc:spChg>
        <pc:spChg chg="add mod">
          <ac:chgData name="isaac garcia" userId="f0a72dbae325cef5" providerId="LiveId" clId="{ED879A20-818E-4B39-B086-C1C6A62901BD}" dt="2022-05-03T20:09:16.004" v="1566" actId="1076"/>
          <ac:spMkLst>
            <pc:docMk/>
            <pc:sldMk cId="355624678" sldId="257"/>
            <ac:spMk id="32" creationId="{27918169-FBF1-7B7E-6F90-57D90F4DD06C}"/>
          </ac:spMkLst>
        </pc:spChg>
        <pc:spChg chg="add del mod">
          <ac:chgData name="isaac garcia" userId="f0a72dbae325cef5" providerId="LiveId" clId="{ED879A20-818E-4B39-B086-C1C6A62901BD}" dt="2022-05-03T19:11:24.152" v="446"/>
          <ac:spMkLst>
            <pc:docMk/>
            <pc:sldMk cId="355624678" sldId="257"/>
            <ac:spMk id="33" creationId="{70356D75-1400-895F-F88D-DAA7AF7B7D67}"/>
          </ac:spMkLst>
        </pc:spChg>
        <pc:spChg chg="add mod">
          <ac:chgData name="isaac garcia" userId="f0a72dbae325cef5" providerId="LiveId" clId="{ED879A20-818E-4B39-B086-C1C6A62901BD}" dt="2022-05-03T20:16:48.022" v="1735" actId="404"/>
          <ac:spMkLst>
            <pc:docMk/>
            <pc:sldMk cId="355624678" sldId="257"/>
            <ac:spMk id="34" creationId="{97285DBA-F359-613A-F645-2FF9EF2113BB}"/>
          </ac:spMkLst>
        </pc:spChg>
        <pc:spChg chg="add mod">
          <ac:chgData name="isaac garcia" userId="f0a72dbae325cef5" providerId="LiveId" clId="{ED879A20-818E-4B39-B086-C1C6A62901BD}" dt="2022-05-03T19:20:06.842" v="747" actId="571"/>
          <ac:spMkLst>
            <pc:docMk/>
            <pc:sldMk cId="355624678" sldId="257"/>
            <ac:spMk id="35" creationId="{D8344A3B-59A1-9D2C-C60F-6D9178DC4EB0}"/>
          </ac:spMkLst>
        </pc:spChg>
        <pc:spChg chg="add del mod">
          <ac:chgData name="isaac garcia" userId="f0a72dbae325cef5" providerId="LiveId" clId="{ED879A20-818E-4B39-B086-C1C6A62901BD}" dt="2022-05-03T20:06:34.971" v="1429" actId="478"/>
          <ac:spMkLst>
            <pc:docMk/>
            <pc:sldMk cId="355624678" sldId="257"/>
            <ac:spMk id="40" creationId="{FE2F3CCC-F9E4-2DD1-187A-409E8F6CE5D5}"/>
          </ac:spMkLst>
        </pc:spChg>
        <pc:spChg chg="add del mod">
          <ac:chgData name="isaac garcia" userId="f0a72dbae325cef5" providerId="LiveId" clId="{ED879A20-818E-4B39-B086-C1C6A62901BD}" dt="2022-05-03T20:08:42.940" v="1558" actId="478"/>
          <ac:spMkLst>
            <pc:docMk/>
            <pc:sldMk cId="355624678" sldId="257"/>
            <ac:spMk id="41" creationId="{74738B63-B991-A32E-C240-5F0810BE4B48}"/>
          </ac:spMkLst>
        </pc:spChg>
        <pc:spChg chg="add mod">
          <ac:chgData name="isaac garcia" userId="f0a72dbae325cef5" providerId="LiveId" clId="{ED879A20-818E-4B39-B086-C1C6A62901BD}" dt="2022-05-03T20:09:12.462" v="1565" actId="1076"/>
          <ac:spMkLst>
            <pc:docMk/>
            <pc:sldMk cId="355624678" sldId="257"/>
            <ac:spMk id="42" creationId="{54D037B9-7760-C115-83FD-9314F6725220}"/>
          </ac:spMkLst>
        </pc:spChg>
        <pc:spChg chg="add mod">
          <ac:chgData name="isaac garcia" userId="f0a72dbae325cef5" providerId="LiveId" clId="{ED879A20-818E-4B39-B086-C1C6A62901BD}" dt="2022-05-03T20:09:12.462" v="1565" actId="1076"/>
          <ac:spMkLst>
            <pc:docMk/>
            <pc:sldMk cId="355624678" sldId="257"/>
            <ac:spMk id="43" creationId="{33F86AFD-1F49-9F94-8EE1-B278731E550C}"/>
          </ac:spMkLst>
        </pc:spChg>
        <pc:spChg chg="add del mod">
          <ac:chgData name="isaac garcia" userId="f0a72dbae325cef5" providerId="LiveId" clId="{ED879A20-818E-4B39-B086-C1C6A62901BD}" dt="2022-05-03T20:09:06.515" v="1564" actId="571"/>
          <ac:spMkLst>
            <pc:docMk/>
            <pc:sldMk cId="355624678" sldId="257"/>
            <ac:spMk id="45" creationId="{A3E43705-6AE9-215C-7F4D-8E3D08B17072}"/>
          </ac:spMkLst>
        </pc:spChg>
        <pc:spChg chg="mod">
          <ac:chgData name="isaac garcia" userId="f0a72dbae325cef5" providerId="LiveId" clId="{ED879A20-818E-4B39-B086-C1C6A62901BD}" dt="2022-05-03T20:03:02.801" v="1292" actId="123"/>
          <ac:spMkLst>
            <pc:docMk/>
            <pc:sldMk cId="355624678" sldId="257"/>
            <ac:spMk id="47" creationId="{00000000-0000-0000-0000-000000000000}"/>
          </ac:spMkLst>
        </pc:spChg>
        <pc:spChg chg="add mod">
          <ac:chgData name="isaac garcia" userId="f0a72dbae325cef5" providerId="LiveId" clId="{ED879A20-818E-4B39-B086-C1C6A62901BD}" dt="2022-05-03T20:09:06.515" v="1564" actId="571"/>
          <ac:spMkLst>
            <pc:docMk/>
            <pc:sldMk cId="355624678" sldId="257"/>
            <ac:spMk id="52" creationId="{E7DBD459-AD54-3A20-C25D-AF6EBB0B9870}"/>
          </ac:spMkLst>
        </pc:spChg>
        <pc:spChg chg="add mod">
          <ac:chgData name="isaac garcia" userId="f0a72dbae325cef5" providerId="LiveId" clId="{ED879A20-818E-4B39-B086-C1C6A62901BD}" dt="2022-05-03T20:09:06.515" v="1564" actId="571"/>
          <ac:spMkLst>
            <pc:docMk/>
            <pc:sldMk cId="355624678" sldId="257"/>
            <ac:spMk id="55" creationId="{5256045F-54B5-D197-F592-A84862ABA6B3}"/>
          </ac:spMkLst>
        </pc:spChg>
        <pc:spChg chg="del mod">
          <ac:chgData name="isaac garcia" userId="f0a72dbae325cef5" providerId="LiveId" clId="{ED879A20-818E-4B39-B086-C1C6A62901BD}" dt="2022-05-03T20:14:29.450" v="1657" actId="478"/>
          <ac:spMkLst>
            <pc:docMk/>
            <pc:sldMk cId="355624678" sldId="257"/>
            <ac:spMk id="63" creationId="{7D26225A-2A0A-4D7C-95F7-53E17C7CDEDF}"/>
          </ac:spMkLst>
        </pc:spChg>
        <pc:spChg chg="mod">
          <ac:chgData name="isaac garcia" userId="f0a72dbae325cef5" providerId="LiveId" clId="{ED879A20-818E-4B39-B086-C1C6A62901BD}" dt="2022-05-03T20:02:52.644" v="1291" actId="123"/>
          <ac:spMkLst>
            <pc:docMk/>
            <pc:sldMk cId="355624678" sldId="257"/>
            <ac:spMk id="70" creationId="{A8C10CB6-23AE-4E8A-84FD-81E8C878C3A2}"/>
          </ac:spMkLst>
        </pc:spChg>
        <pc:graphicFrameChg chg="add del mod modGraphic">
          <ac:chgData name="isaac garcia" userId="f0a72dbae325cef5" providerId="LiveId" clId="{ED879A20-818E-4B39-B086-C1C6A62901BD}" dt="2022-05-03T19:45:05.401" v="961" actId="478"/>
          <ac:graphicFrameMkLst>
            <pc:docMk/>
            <pc:sldMk cId="355624678" sldId="257"/>
            <ac:graphicFrameMk id="12" creationId="{9630EF6A-CA76-B355-1182-7B0B70FF5F5D}"/>
          </ac:graphicFrameMkLst>
        </pc:graphicFrameChg>
        <pc:graphicFrameChg chg="add mod modGraphic">
          <ac:chgData name="isaac garcia" userId="f0a72dbae325cef5" providerId="LiveId" clId="{ED879A20-818E-4B39-B086-C1C6A62901BD}" dt="2022-05-03T20:00:34.035" v="1219"/>
          <ac:graphicFrameMkLst>
            <pc:docMk/>
            <pc:sldMk cId="355624678" sldId="257"/>
            <ac:graphicFrameMk id="13" creationId="{0D95537A-03CE-43A9-52E7-874EF2CD3854}"/>
          </ac:graphicFrameMkLst>
        </pc:graphicFrameChg>
        <pc:picChg chg="add del mod">
          <ac:chgData name="isaac garcia" userId="f0a72dbae325cef5" providerId="LiveId" clId="{ED879A20-818E-4B39-B086-C1C6A62901BD}" dt="2022-05-03T20:09:12.462" v="1565" actId="1076"/>
          <ac:picMkLst>
            <pc:docMk/>
            <pc:sldMk cId="355624678" sldId="257"/>
            <ac:picMk id="18" creationId="{A0129319-48E6-90CB-0BF5-36538398B822}"/>
          </ac:picMkLst>
        </pc:picChg>
        <pc:picChg chg="add mod modCrop">
          <ac:chgData name="isaac garcia" userId="f0a72dbae325cef5" providerId="LiveId" clId="{ED879A20-818E-4B39-B086-C1C6A62901BD}" dt="2022-05-03T20:14:55.155" v="1665" actId="1076"/>
          <ac:picMkLst>
            <pc:docMk/>
            <pc:sldMk cId="355624678" sldId="257"/>
            <ac:picMk id="21" creationId="{5F3521C3-8B5A-4262-F819-C23E68BFD74B}"/>
          </ac:picMkLst>
        </pc:picChg>
        <pc:picChg chg="add mod">
          <ac:chgData name="isaac garcia" userId="f0a72dbae325cef5" providerId="LiveId" clId="{ED879A20-818E-4B39-B086-C1C6A62901BD}" dt="2022-05-03T20:09:06.515" v="1564" actId="571"/>
          <ac:picMkLst>
            <pc:docMk/>
            <pc:sldMk cId="355624678" sldId="257"/>
            <ac:picMk id="44" creationId="{32862385-71C1-90D0-7ECA-B4D275CE4D31}"/>
          </ac:picMkLst>
        </pc:picChg>
        <pc:picChg chg="mod">
          <ac:chgData name="isaac garcia" userId="f0a72dbae325cef5" providerId="LiveId" clId="{ED879A20-818E-4B39-B086-C1C6A62901BD}" dt="2022-05-03T19:51:46.347" v="1211" actId="1076"/>
          <ac:picMkLst>
            <pc:docMk/>
            <pc:sldMk cId="355624678" sldId="257"/>
            <ac:picMk id="48" creationId="{00000000-0000-0000-0000-000000000000}"/>
          </ac:picMkLst>
        </pc:picChg>
        <pc:picChg chg="mod">
          <ac:chgData name="isaac garcia" userId="f0a72dbae325cef5" providerId="LiveId" clId="{ED879A20-818E-4B39-B086-C1C6A62901BD}" dt="2022-05-03T20:14:31.251" v="1658" actId="1076"/>
          <ac:picMkLst>
            <pc:docMk/>
            <pc:sldMk cId="355624678" sldId="257"/>
            <ac:picMk id="53" creationId="{26D5C420-2FA1-4EEE-9E03-F5076D3770F3}"/>
          </ac:picMkLst>
        </pc:picChg>
        <pc:picChg chg="add mod modCrop">
          <ac:chgData name="isaac garcia" userId="f0a72dbae325cef5" providerId="LiveId" clId="{ED879A20-818E-4B39-B086-C1C6A62901BD}" dt="2022-05-03T20:11:10.734" v="1588"/>
          <ac:picMkLst>
            <pc:docMk/>
            <pc:sldMk cId="355624678" sldId="257"/>
            <ac:picMk id="57" creationId="{4F5FA567-7DBC-174D-3FD7-B9DEFE1E6B29}"/>
          </ac:picMkLst>
        </pc:picChg>
        <pc:picChg chg="add mod">
          <ac:chgData name="isaac garcia" userId="f0a72dbae325cef5" providerId="LiveId" clId="{ED879A20-818E-4B39-B086-C1C6A62901BD}" dt="2022-05-03T20:16:41.379" v="1732" actId="1076"/>
          <ac:picMkLst>
            <pc:docMk/>
            <pc:sldMk cId="355624678" sldId="257"/>
            <ac:picMk id="58" creationId="{B6EF7251-7866-6580-733E-ACCCC04F4CAB}"/>
          </ac:picMkLst>
        </pc:picChg>
        <pc:picChg chg="add mod">
          <ac:chgData name="isaac garcia" userId="f0a72dbae325cef5" providerId="LiveId" clId="{ED879A20-818E-4B39-B086-C1C6A62901BD}" dt="2022-05-03T20:16:44.058" v="1733" actId="1076"/>
          <ac:picMkLst>
            <pc:docMk/>
            <pc:sldMk cId="355624678" sldId="257"/>
            <ac:picMk id="59" creationId="{0FC23A27-FD92-9DE3-777B-E481488EBCC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179F64-B82C-4158-8E56-FFAC00C036A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A56B615-26F9-485E-82A4-642F1D864F28}">
      <dgm:prSet phldrT="[Text]"/>
      <dgm:spPr/>
      <dgm:t>
        <a:bodyPr/>
        <a:lstStyle/>
        <a:p>
          <a:r>
            <a:rPr lang="en-US" dirty="0"/>
            <a:t>Behavioral Study</a:t>
          </a:r>
        </a:p>
      </dgm:t>
    </dgm:pt>
    <dgm:pt modelId="{40302169-95CC-4762-A091-1F7A7F5AB66E}" type="parTrans" cxnId="{92043DBF-FB2D-4735-B649-E4ECC43E2757}">
      <dgm:prSet/>
      <dgm:spPr/>
      <dgm:t>
        <a:bodyPr/>
        <a:lstStyle/>
        <a:p>
          <a:endParaRPr lang="en-US"/>
        </a:p>
      </dgm:t>
    </dgm:pt>
    <dgm:pt modelId="{5721B9F7-E303-4817-ABA2-DD526E0DA2C5}" type="sibTrans" cxnId="{92043DBF-FB2D-4735-B649-E4ECC43E2757}">
      <dgm:prSet/>
      <dgm:spPr/>
      <dgm:t>
        <a:bodyPr/>
        <a:lstStyle/>
        <a:p>
          <a:endParaRPr lang="en-US"/>
        </a:p>
      </dgm:t>
    </dgm:pt>
    <dgm:pt modelId="{5B6A05EE-E782-41BB-A03D-4831BDF06A42}">
      <dgm:prSet phldrT="[Text]"/>
      <dgm:spPr/>
      <dgm:t>
        <a:bodyPr/>
        <a:lstStyle/>
        <a:p>
          <a:r>
            <a:rPr lang="en-US" dirty="0"/>
            <a:t>Analyze Behavior of </a:t>
          </a:r>
          <a:r>
            <a:rPr lang="en-US" dirty="0" err="1"/>
            <a:t>Athma</a:t>
          </a:r>
          <a:r>
            <a:rPr lang="en-US" dirty="0"/>
            <a:t> </a:t>
          </a:r>
          <a:r>
            <a:rPr lang="en-US" dirty="0" err="1"/>
            <a:t>Patcience</a:t>
          </a:r>
          <a:endParaRPr lang="en-US" dirty="0"/>
        </a:p>
      </dgm:t>
    </dgm:pt>
    <dgm:pt modelId="{F095B560-556A-4A9E-9C13-A552C793FB8C}" type="parTrans" cxnId="{DD8648C4-43BD-4B4E-B15B-38B4B8D6D943}">
      <dgm:prSet/>
      <dgm:spPr/>
      <dgm:t>
        <a:bodyPr/>
        <a:lstStyle/>
        <a:p>
          <a:endParaRPr lang="en-US"/>
        </a:p>
      </dgm:t>
    </dgm:pt>
    <dgm:pt modelId="{10382328-F4F6-425D-B6FA-03B8D4237AE2}" type="sibTrans" cxnId="{DD8648C4-43BD-4B4E-B15B-38B4B8D6D943}">
      <dgm:prSet/>
      <dgm:spPr/>
      <dgm:t>
        <a:bodyPr/>
        <a:lstStyle/>
        <a:p>
          <a:endParaRPr lang="en-US"/>
        </a:p>
      </dgm:t>
    </dgm:pt>
    <dgm:pt modelId="{90DD8A48-B79E-4776-96D9-82F5EC0C7FC9}">
      <dgm:prSet phldrT="[Text]"/>
      <dgm:spPr/>
      <dgm:t>
        <a:bodyPr/>
        <a:lstStyle/>
        <a:p>
          <a:r>
            <a:rPr lang="en-US" dirty="0"/>
            <a:t>Device</a:t>
          </a:r>
        </a:p>
      </dgm:t>
    </dgm:pt>
    <dgm:pt modelId="{F5EFBB86-A2E7-4BD8-9720-85815AC4E36C}" type="parTrans" cxnId="{EC861822-5DB4-4880-B2F7-EBEA736C54F7}">
      <dgm:prSet/>
      <dgm:spPr/>
      <dgm:t>
        <a:bodyPr/>
        <a:lstStyle/>
        <a:p>
          <a:endParaRPr lang="en-US"/>
        </a:p>
      </dgm:t>
    </dgm:pt>
    <dgm:pt modelId="{66190F19-27CD-459E-9F2A-09A98F739699}" type="sibTrans" cxnId="{EC861822-5DB4-4880-B2F7-EBEA736C54F7}">
      <dgm:prSet/>
      <dgm:spPr/>
      <dgm:t>
        <a:bodyPr/>
        <a:lstStyle/>
        <a:p>
          <a:endParaRPr lang="en-US"/>
        </a:p>
      </dgm:t>
    </dgm:pt>
    <dgm:pt modelId="{07BCBE55-E170-44A4-BE85-2B95B44F3379}">
      <dgm:prSet phldrT="[Text]"/>
      <dgm:spPr/>
      <dgm:t>
        <a:bodyPr/>
        <a:lstStyle/>
        <a:p>
          <a:r>
            <a:rPr lang="en-US" dirty="0"/>
            <a:t>Can communicate to a Smart Devise</a:t>
          </a:r>
        </a:p>
      </dgm:t>
    </dgm:pt>
    <dgm:pt modelId="{4DEEFFEC-AF35-4BA9-9970-D55ACFF33F9B}" type="parTrans" cxnId="{EF04C749-1CDB-4B0D-9D7A-0A7C10E5DAE4}">
      <dgm:prSet/>
      <dgm:spPr/>
      <dgm:t>
        <a:bodyPr/>
        <a:lstStyle/>
        <a:p>
          <a:endParaRPr lang="en-US"/>
        </a:p>
      </dgm:t>
    </dgm:pt>
    <dgm:pt modelId="{A7D2B524-DF60-41B1-8BBA-5FBA834F042F}" type="sibTrans" cxnId="{EF04C749-1CDB-4B0D-9D7A-0A7C10E5DAE4}">
      <dgm:prSet/>
      <dgm:spPr/>
      <dgm:t>
        <a:bodyPr/>
        <a:lstStyle/>
        <a:p>
          <a:endParaRPr lang="en-US"/>
        </a:p>
      </dgm:t>
    </dgm:pt>
    <dgm:pt modelId="{6DBF70C1-7E00-4920-A35A-665373DE752D}">
      <dgm:prSet phldrT="[Text]"/>
      <dgm:spPr/>
      <dgm:t>
        <a:bodyPr/>
        <a:lstStyle/>
        <a:p>
          <a:r>
            <a:rPr lang="en-US" dirty="0"/>
            <a:t>Live Feedback of Your Current Condition</a:t>
          </a:r>
        </a:p>
      </dgm:t>
    </dgm:pt>
    <dgm:pt modelId="{90A59CFF-3DB2-468E-B16C-DBC86916935B}" type="parTrans" cxnId="{C4D7620C-FBA2-40F5-A22D-C884C4B1B177}">
      <dgm:prSet/>
      <dgm:spPr/>
      <dgm:t>
        <a:bodyPr/>
        <a:lstStyle/>
        <a:p>
          <a:endParaRPr lang="en-US"/>
        </a:p>
      </dgm:t>
    </dgm:pt>
    <dgm:pt modelId="{04F67113-5526-4DEB-847B-9EE7E72A08EB}" type="sibTrans" cxnId="{C4D7620C-FBA2-40F5-A22D-C884C4B1B177}">
      <dgm:prSet/>
      <dgm:spPr/>
      <dgm:t>
        <a:bodyPr/>
        <a:lstStyle/>
        <a:p>
          <a:endParaRPr lang="en-US"/>
        </a:p>
      </dgm:t>
    </dgm:pt>
    <dgm:pt modelId="{81CE497D-C154-4C90-8C43-BE5E536EA343}">
      <dgm:prSet phldrT="[Text]"/>
      <dgm:spPr/>
      <dgm:t>
        <a:bodyPr/>
        <a:lstStyle/>
        <a:p>
          <a:r>
            <a:rPr lang="en-US"/>
            <a:t>Consumer Product</a:t>
          </a:r>
          <a:endParaRPr lang="en-US" dirty="0"/>
        </a:p>
      </dgm:t>
    </dgm:pt>
    <dgm:pt modelId="{6DE3A7AA-B47F-4313-93EE-5C736EA4F061}" type="parTrans" cxnId="{BCFC8A56-1E68-444B-80CF-D5DF9C613CB2}">
      <dgm:prSet/>
      <dgm:spPr/>
      <dgm:t>
        <a:bodyPr/>
        <a:lstStyle/>
        <a:p>
          <a:endParaRPr lang="en-US"/>
        </a:p>
      </dgm:t>
    </dgm:pt>
    <dgm:pt modelId="{2223E49F-E091-474F-9896-0D0D973C0AA1}" type="sibTrans" cxnId="{BCFC8A56-1E68-444B-80CF-D5DF9C613CB2}">
      <dgm:prSet/>
      <dgm:spPr/>
      <dgm:t>
        <a:bodyPr/>
        <a:lstStyle/>
        <a:p>
          <a:endParaRPr lang="en-US"/>
        </a:p>
      </dgm:t>
    </dgm:pt>
    <dgm:pt modelId="{4E50E49F-B1B2-4B7B-B2EF-56C2FB41401C}">
      <dgm:prSet phldrT="[Text]"/>
      <dgm:spPr/>
      <dgm:t>
        <a:bodyPr/>
        <a:lstStyle/>
        <a:p>
          <a:r>
            <a:rPr lang="en-US" dirty="0"/>
            <a:t>Transmit data to your provider</a:t>
          </a:r>
        </a:p>
      </dgm:t>
    </dgm:pt>
    <dgm:pt modelId="{94E15691-2D72-4B8C-9E3B-FD9B1B6BB89F}" type="parTrans" cxnId="{269B970F-7F3F-4B08-8C2B-891ADD947521}">
      <dgm:prSet/>
      <dgm:spPr/>
      <dgm:t>
        <a:bodyPr/>
        <a:lstStyle/>
        <a:p>
          <a:endParaRPr lang="en-US"/>
        </a:p>
      </dgm:t>
    </dgm:pt>
    <dgm:pt modelId="{C5B89DEE-1C07-4793-A25A-7268157DC50D}" type="sibTrans" cxnId="{269B970F-7F3F-4B08-8C2B-891ADD947521}">
      <dgm:prSet/>
      <dgm:spPr/>
      <dgm:t>
        <a:bodyPr/>
        <a:lstStyle/>
        <a:p>
          <a:endParaRPr lang="en-US"/>
        </a:p>
      </dgm:t>
    </dgm:pt>
    <dgm:pt modelId="{49E94D0C-9BD7-4A0E-BBE6-6697083F3670}" type="pres">
      <dgm:prSet presAssocID="{A5179F64-B82C-4158-8E56-FFAC00C036AE}" presName="linearFlow" presStyleCnt="0">
        <dgm:presLayoutVars>
          <dgm:dir/>
          <dgm:animLvl val="lvl"/>
          <dgm:resizeHandles val="exact"/>
        </dgm:presLayoutVars>
      </dgm:prSet>
      <dgm:spPr/>
    </dgm:pt>
    <dgm:pt modelId="{FCC93AB1-717F-44B0-97A4-041264249622}" type="pres">
      <dgm:prSet presAssocID="{BA56B615-26F9-485E-82A4-642F1D864F28}" presName="composite" presStyleCnt="0"/>
      <dgm:spPr/>
    </dgm:pt>
    <dgm:pt modelId="{44E2388A-F1D4-4C8D-8BB5-B0CE16C8107A}" type="pres">
      <dgm:prSet presAssocID="{BA56B615-26F9-485E-82A4-642F1D864F28}" presName="parentText" presStyleLbl="alignNode1" presStyleIdx="0" presStyleCnt="3">
        <dgm:presLayoutVars>
          <dgm:chMax val="1"/>
          <dgm:bulletEnabled val="1"/>
        </dgm:presLayoutVars>
      </dgm:prSet>
      <dgm:spPr/>
    </dgm:pt>
    <dgm:pt modelId="{76BD597F-2F06-4EA0-A7C9-7FB50F2140F5}" type="pres">
      <dgm:prSet presAssocID="{BA56B615-26F9-485E-82A4-642F1D864F28}" presName="descendantText" presStyleLbl="alignAcc1" presStyleIdx="0" presStyleCnt="3">
        <dgm:presLayoutVars>
          <dgm:bulletEnabled val="1"/>
        </dgm:presLayoutVars>
      </dgm:prSet>
      <dgm:spPr/>
    </dgm:pt>
    <dgm:pt modelId="{E5406480-721C-4D84-A99E-D322754F2EA7}" type="pres">
      <dgm:prSet presAssocID="{5721B9F7-E303-4817-ABA2-DD526E0DA2C5}" presName="sp" presStyleCnt="0"/>
      <dgm:spPr/>
    </dgm:pt>
    <dgm:pt modelId="{100CC3E9-0FE3-4885-9E13-484C434C4955}" type="pres">
      <dgm:prSet presAssocID="{90DD8A48-B79E-4776-96D9-82F5EC0C7FC9}" presName="composite" presStyleCnt="0"/>
      <dgm:spPr/>
    </dgm:pt>
    <dgm:pt modelId="{567F2F2D-E911-4E0F-AC9E-4A2770D240E1}" type="pres">
      <dgm:prSet presAssocID="{90DD8A48-B79E-4776-96D9-82F5EC0C7FC9}" presName="parentText" presStyleLbl="alignNode1" presStyleIdx="1" presStyleCnt="3">
        <dgm:presLayoutVars>
          <dgm:chMax val="1"/>
          <dgm:bulletEnabled val="1"/>
        </dgm:presLayoutVars>
      </dgm:prSet>
      <dgm:spPr/>
    </dgm:pt>
    <dgm:pt modelId="{5945321E-271E-49BF-8FD2-8C86701714D5}" type="pres">
      <dgm:prSet presAssocID="{90DD8A48-B79E-4776-96D9-82F5EC0C7FC9}" presName="descendantText" presStyleLbl="alignAcc1" presStyleIdx="1" presStyleCnt="3">
        <dgm:presLayoutVars>
          <dgm:bulletEnabled val="1"/>
        </dgm:presLayoutVars>
      </dgm:prSet>
      <dgm:spPr/>
    </dgm:pt>
    <dgm:pt modelId="{3636577E-1EB9-4E2E-9030-33E59A90B8AE}" type="pres">
      <dgm:prSet presAssocID="{66190F19-27CD-459E-9F2A-09A98F739699}" presName="sp" presStyleCnt="0"/>
      <dgm:spPr/>
    </dgm:pt>
    <dgm:pt modelId="{097F92BC-E7DA-4FBC-BB48-9D59E42513A6}" type="pres">
      <dgm:prSet presAssocID="{81CE497D-C154-4C90-8C43-BE5E536EA343}" presName="composite" presStyleCnt="0"/>
      <dgm:spPr/>
    </dgm:pt>
    <dgm:pt modelId="{50AC1CFC-2A24-4B31-9A48-D6F5F27261A9}" type="pres">
      <dgm:prSet presAssocID="{81CE497D-C154-4C90-8C43-BE5E536EA343}" presName="parentText" presStyleLbl="alignNode1" presStyleIdx="2" presStyleCnt="3">
        <dgm:presLayoutVars>
          <dgm:chMax val="1"/>
          <dgm:bulletEnabled val="1"/>
        </dgm:presLayoutVars>
      </dgm:prSet>
      <dgm:spPr/>
    </dgm:pt>
    <dgm:pt modelId="{0E8794CC-9385-4E6D-9229-5DBCDCDA0F63}" type="pres">
      <dgm:prSet presAssocID="{81CE497D-C154-4C90-8C43-BE5E536EA343}" presName="descendantText" presStyleLbl="alignAcc1" presStyleIdx="2" presStyleCnt="3">
        <dgm:presLayoutVars>
          <dgm:bulletEnabled val="1"/>
        </dgm:presLayoutVars>
      </dgm:prSet>
      <dgm:spPr/>
    </dgm:pt>
  </dgm:ptLst>
  <dgm:cxnLst>
    <dgm:cxn modelId="{02442C05-60FC-47DF-BD58-239FB45CB5B9}" type="presOf" srcId="{5B6A05EE-E782-41BB-A03D-4831BDF06A42}" destId="{76BD597F-2F06-4EA0-A7C9-7FB50F2140F5}" srcOrd="0" destOrd="0" presId="urn:microsoft.com/office/officeart/2005/8/layout/chevron2"/>
    <dgm:cxn modelId="{C4D7620C-FBA2-40F5-A22D-C884C4B1B177}" srcId="{90DD8A48-B79E-4776-96D9-82F5EC0C7FC9}" destId="{6DBF70C1-7E00-4920-A35A-665373DE752D}" srcOrd="1" destOrd="0" parTransId="{90A59CFF-3DB2-468E-B16C-DBC86916935B}" sibTransId="{04F67113-5526-4DEB-847B-9EE7E72A08EB}"/>
    <dgm:cxn modelId="{269B970F-7F3F-4B08-8C2B-891ADD947521}" srcId="{81CE497D-C154-4C90-8C43-BE5E536EA343}" destId="{4E50E49F-B1B2-4B7B-B2EF-56C2FB41401C}" srcOrd="0" destOrd="0" parTransId="{94E15691-2D72-4B8C-9E3B-FD9B1B6BB89F}" sibTransId="{C5B89DEE-1C07-4793-A25A-7268157DC50D}"/>
    <dgm:cxn modelId="{7B961020-9C4D-4D9C-AA3A-2B468F3BB564}" type="presOf" srcId="{4E50E49F-B1B2-4B7B-B2EF-56C2FB41401C}" destId="{0E8794CC-9385-4E6D-9229-5DBCDCDA0F63}" srcOrd="0" destOrd="0" presId="urn:microsoft.com/office/officeart/2005/8/layout/chevron2"/>
    <dgm:cxn modelId="{EC861822-5DB4-4880-B2F7-EBEA736C54F7}" srcId="{A5179F64-B82C-4158-8E56-FFAC00C036AE}" destId="{90DD8A48-B79E-4776-96D9-82F5EC0C7FC9}" srcOrd="1" destOrd="0" parTransId="{F5EFBB86-A2E7-4BD8-9720-85815AC4E36C}" sibTransId="{66190F19-27CD-459E-9F2A-09A98F739699}"/>
    <dgm:cxn modelId="{FD74862D-91BB-40AD-BFB5-D4EF66A29316}" type="presOf" srcId="{BA56B615-26F9-485E-82A4-642F1D864F28}" destId="{44E2388A-F1D4-4C8D-8BB5-B0CE16C8107A}" srcOrd="0" destOrd="0" presId="urn:microsoft.com/office/officeart/2005/8/layout/chevron2"/>
    <dgm:cxn modelId="{3B9F0B5C-49BC-4557-93FA-24A6CF254CE7}" type="presOf" srcId="{A5179F64-B82C-4158-8E56-FFAC00C036AE}" destId="{49E94D0C-9BD7-4A0E-BBE6-6697083F3670}" srcOrd="0" destOrd="0" presId="urn:microsoft.com/office/officeart/2005/8/layout/chevron2"/>
    <dgm:cxn modelId="{D35A7869-728B-4997-908A-A25E6BF4C633}" type="presOf" srcId="{6DBF70C1-7E00-4920-A35A-665373DE752D}" destId="{5945321E-271E-49BF-8FD2-8C86701714D5}" srcOrd="0" destOrd="1" presId="urn:microsoft.com/office/officeart/2005/8/layout/chevron2"/>
    <dgm:cxn modelId="{EF04C749-1CDB-4B0D-9D7A-0A7C10E5DAE4}" srcId="{90DD8A48-B79E-4776-96D9-82F5EC0C7FC9}" destId="{07BCBE55-E170-44A4-BE85-2B95B44F3379}" srcOrd="0" destOrd="0" parTransId="{4DEEFFEC-AF35-4BA9-9970-D55ACFF33F9B}" sibTransId="{A7D2B524-DF60-41B1-8BBA-5FBA834F042F}"/>
    <dgm:cxn modelId="{BCFC8A56-1E68-444B-80CF-D5DF9C613CB2}" srcId="{A5179F64-B82C-4158-8E56-FFAC00C036AE}" destId="{81CE497D-C154-4C90-8C43-BE5E536EA343}" srcOrd="2" destOrd="0" parTransId="{6DE3A7AA-B47F-4313-93EE-5C736EA4F061}" sibTransId="{2223E49F-E091-474F-9896-0D0D973C0AA1}"/>
    <dgm:cxn modelId="{530B6959-6091-4FFA-91C2-04CBE6B419BB}" type="presOf" srcId="{90DD8A48-B79E-4776-96D9-82F5EC0C7FC9}" destId="{567F2F2D-E911-4E0F-AC9E-4A2770D240E1}" srcOrd="0" destOrd="0" presId="urn:microsoft.com/office/officeart/2005/8/layout/chevron2"/>
    <dgm:cxn modelId="{92043DBF-FB2D-4735-B649-E4ECC43E2757}" srcId="{A5179F64-B82C-4158-8E56-FFAC00C036AE}" destId="{BA56B615-26F9-485E-82A4-642F1D864F28}" srcOrd="0" destOrd="0" parTransId="{40302169-95CC-4762-A091-1F7A7F5AB66E}" sibTransId="{5721B9F7-E303-4817-ABA2-DD526E0DA2C5}"/>
    <dgm:cxn modelId="{DD8648C4-43BD-4B4E-B15B-38B4B8D6D943}" srcId="{BA56B615-26F9-485E-82A4-642F1D864F28}" destId="{5B6A05EE-E782-41BB-A03D-4831BDF06A42}" srcOrd="0" destOrd="0" parTransId="{F095B560-556A-4A9E-9C13-A552C793FB8C}" sibTransId="{10382328-F4F6-425D-B6FA-03B8D4237AE2}"/>
    <dgm:cxn modelId="{0AB9C7C5-D80D-4213-A0CD-DB99053E5345}" type="presOf" srcId="{07BCBE55-E170-44A4-BE85-2B95B44F3379}" destId="{5945321E-271E-49BF-8FD2-8C86701714D5}" srcOrd="0" destOrd="0" presId="urn:microsoft.com/office/officeart/2005/8/layout/chevron2"/>
    <dgm:cxn modelId="{AB5AFED7-5BAE-4E1E-8426-B1043CC80AA2}" type="presOf" srcId="{81CE497D-C154-4C90-8C43-BE5E536EA343}" destId="{50AC1CFC-2A24-4B31-9A48-D6F5F27261A9}" srcOrd="0" destOrd="0" presId="urn:microsoft.com/office/officeart/2005/8/layout/chevron2"/>
    <dgm:cxn modelId="{8C9CD146-6F52-480D-9B78-6555C024FA6A}" type="presParOf" srcId="{49E94D0C-9BD7-4A0E-BBE6-6697083F3670}" destId="{FCC93AB1-717F-44B0-97A4-041264249622}" srcOrd="0" destOrd="0" presId="urn:microsoft.com/office/officeart/2005/8/layout/chevron2"/>
    <dgm:cxn modelId="{3E925C8B-CBDA-4FB0-AE70-0E0609689FA3}" type="presParOf" srcId="{FCC93AB1-717F-44B0-97A4-041264249622}" destId="{44E2388A-F1D4-4C8D-8BB5-B0CE16C8107A}" srcOrd="0" destOrd="0" presId="urn:microsoft.com/office/officeart/2005/8/layout/chevron2"/>
    <dgm:cxn modelId="{F7C56A72-0455-49C1-8E0E-719E82B92E78}" type="presParOf" srcId="{FCC93AB1-717F-44B0-97A4-041264249622}" destId="{76BD597F-2F06-4EA0-A7C9-7FB50F2140F5}" srcOrd="1" destOrd="0" presId="urn:microsoft.com/office/officeart/2005/8/layout/chevron2"/>
    <dgm:cxn modelId="{7223FFE2-C301-4A89-947A-D7C045879E3A}" type="presParOf" srcId="{49E94D0C-9BD7-4A0E-BBE6-6697083F3670}" destId="{E5406480-721C-4D84-A99E-D322754F2EA7}" srcOrd="1" destOrd="0" presId="urn:microsoft.com/office/officeart/2005/8/layout/chevron2"/>
    <dgm:cxn modelId="{450EA7A0-190F-4778-AACF-05AEF7ED7641}" type="presParOf" srcId="{49E94D0C-9BD7-4A0E-BBE6-6697083F3670}" destId="{100CC3E9-0FE3-4885-9E13-484C434C4955}" srcOrd="2" destOrd="0" presId="urn:microsoft.com/office/officeart/2005/8/layout/chevron2"/>
    <dgm:cxn modelId="{1CBE91AF-A40D-4E3B-BA92-2F310FC5AACC}" type="presParOf" srcId="{100CC3E9-0FE3-4885-9E13-484C434C4955}" destId="{567F2F2D-E911-4E0F-AC9E-4A2770D240E1}" srcOrd="0" destOrd="0" presId="urn:microsoft.com/office/officeart/2005/8/layout/chevron2"/>
    <dgm:cxn modelId="{E05EA507-D843-4AD4-A1E7-7C09D3606832}" type="presParOf" srcId="{100CC3E9-0FE3-4885-9E13-484C434C4955}" destId="{5945321E-271E-49BF-8FD2-8C86701714D5}" srcOrd="1" destOrd="0" presId="urn:microsoft.com/office/officeart/2005/8/layout/chevron2"/>
    <dgm:cxn modelId="{ED0713EC-5AEE-4B93-9E58-BFE8AEB11ED0}" type="presParOf" srcId="{49E94D0C-9BD7-4A0E-BBE6-6697083F3670}" destId="{3636577E-1EB9-4E2E-9030-33E59A90B8AE}" srcOrd="3" destOrd="0" presId="urn:microsoft.com/office/officeart/2005/8/layout/chevron2"/>
    <dgm:cxn modelId="{D27CEACB-CE36-4013-B95C-AC4045E3B67B}" type="presParOf" srcId="{49E94D0C-9BD7-4A0E-BBE6-6697083F3670}" destId="{097F92BC-E7DA-4FBC-BB48-9D59E42513A6}" srcOrd="4" destOrd="0" presId="urn:microsoft.com/office/officeart/2005/8/layout/chevron2"/>
    <dgm:cxn modelId="{0B28D066-7E49-4779-AD34-8247336BC9AF}" type="presParOf" srcId="{097F92BC-E7DA-4FBC-BB48-9D59E42513A6}" destId="{50AC1CFC-2A24-4B31-9A48-D6F5F27261A9}" srcOrd="0" destOrd="0" presId="urn:microsoft.com/office/officeart/2005/8/layout/chevron2"/>
    <dgm:cxn modelId="{57D2B6D0-DA88-4F18-B085-F7E0D38F70C4}" type="presParOf" srcId="{097F92BC-E7DA-4FBC-BB48-9D59E42513A6}" destId="{0E8794CC-9385-4E6D-9229-5DBCDCDA0F63}"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2388A-F1D4-4C8D-8BB5-B0CE16C8107A}">
      <dsp:nvSpPr>
        <dsp:cNvPr id="0" name=""/>
        <dsp:cNvSpPr/>
      </dsp:nvSpPr>
      <dsp:spPr>
        <a:xfrm rot="5400000">
          <a:off x="-256968" y="257333"/>
          <a:ext cx="1713121" cy="119918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Behavioral Study</a:t>
          </a:r>
        </a:p>
      </dsp:txBody>
      <dsp:txXfrm rot="-5400000">
        <a:off x="1" y="599956"/>
        <a:ext cx="1199184" cy="513937"/>
      </dsp:txXfrm>
    </dsp:sp>
    <dsp:sp modelId="{76BD597F-2F06-4EA0-A7C9-7FB50F2140F5}">
      <dsp:nvSpPr>
        <dsp:cNvPr id="0" name=""/>
        <dsp:cNvSpPr/>
      </dsp:nvSpPr>
      <dsp:spPr>
        <a:xfrm rot="5400000">
          <a:off x="4118748" y="-2919198"/>
          <a:ext cx="1113528" cy="69526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Analyze Behavior of </a:t>
          </a:r>
          <a:r>
            <a:rPr lang="en-US" sz="3000" kern="1200" dirty="0" err="1"/>
            <a:t>Athma</a:t>
          </a:r>
          <a:r>
            <a:rPr lang="en-US" sz="3000" kern="1200" dirty="0"/>
            <a:t> </a:t>
          </a:r>
          <a:r>
            <a:rPr lang="en-US" sz="3000" kern="1200" dirty="0" err="1"/>
            <a:t>Patcience</a:t>
          </a:r>
          <a:endParaRPr lang="en-US" sz="3000" kern="1200" dirty="0"/>
        </a:p>
      </dsp:txBody>
      <dsp:txXfrm rot="-5400000">
        <a:off x="1199185" y="54723"/>
        <a:ext cx="6898297" cy="1004812"/>
      </dsp:txXfrm>
    </dsp:sp>
    <dsp:sp modelId="{567F2F2D-E911-4E0F-AC9E-4A2770D240E1}">
      <dsp:nvSpPr>
        <dsp:cNvPr id="0" name=""/>
        <dsp:cNvSpPr/>
      </dsp:nvSpPr>
      <dsp:spPr>
        <a:xfrm rot="5400000">
          <a:off x="-256968" y="1777421"/>
          <a:ext cx="1713121" cy="119918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Device</a:t>
          </a:r>
        </a:p>
      </dsp:txBody>
      <dsp:txXfrm rot="-5400000">
        <a:off x="1" y="2120044"/>
        <a:ext cx="1199184" cy="513937"/>
      </dsp:txXfrm>
    </dsp:sp>
    <dsp:sp modelId="{5945321E-271E-49BF-8FD2-8C86701714D5}">
      <dsp:nvSpPr>
        <dsp:cNvPr id="0" name=""/>
        <dsp:cNvSpPr/>
      </dsp:nvSpPr>
      <dsp:spPr>
        <a:xfrm rot="5400000">
          <a:off x="4118748" y="-1399109"/>
          <a:ext cx="1113528" cy="69526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Can communicate to a Smart Devise</a:t>
          </a:r>
        </a:p>
        <a:p>
          <a:pPr marL="285750" lvl="1" indent="-285750" algn="l" defTabSz="1333500">
            <a:lnSpc>
              <a:spcPct val="90000"/>
            </a:lnSpc>
            <a:spcBef>
              <a:spcPct val="0"/>
            </a:spcBef>
            <a:spcAft>
              <a:spcPct val="15000"/>
            </a:spcAft>
            <a:buChar char="•"/>
          </a:pPr>
          <a:r>
            <a:rPr lang="en-US" sz="3000" kern="1200" dirty="0"/>
            <a:t>Live Feedback of Your Current Condition</a:t>
          </a:r>
        </a:p>
      </dsp:txBody>
      <dsp:txXfrm rot="-5400000">
        <a:off x="1199185" y="1574812"/>
        <a:ext cx="6898297" cy="1004812"/>
      </dsp:txXfrm>
    </dsp:sp>
    <dsp:sp modelId="{50AC1CFC-2A24-4B31-9A48-D6F5F27261A9}">
      <dsp:nvSpPr>
        <dsp:cNvPr id="0" name=""/>
        <dsp:cNvSpPr/>
      </dsp:nvSpPr>
      <dsp:spPr>
        <a:xfrm rot="5400000">
          <a:off x="-256968" y="3297509"/>
          <a:ext cx="1713121" cy="119918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Consumer Product</a:t>
          </a:r>
          <a:endParaRPr lang="en-US" sz="1800" kern="1200" dirty="0"/>
        </a:p>
      </dsp:txBody>
      <dsp:txXfrm rot="-5400000">
        <a:off x="1" y="3640132"/>
        <a:ext cx="1199184" cy="513937"/>
      </dsp:txXfrm>
    </dsp:sp>
    <dsp:sp modelId="{0E8794CC-9385-4E6D-9229-5DBCDCDA0F63}">
      <dsp:nvSpPr>
        <dsp:cNvPr id="0" name=""/>
        <dsp:cNvSpPr/>
      </dsp:nvSpPr>
      <dsp:spPr>
        <a:xfrm rot="5400000">
          <a:off x="4118748" y="120978"/>
          <a:ext cx="1113528" cy="69526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Transmit data to your provider</a:t>
          </a:r>
        </a:p>
      </dsp:txBody>
      <dsp:txXfrm rot="-5400000">
        <a:off x="1199185" y="3094899"/>
        <a:ext cx="6898297" cy="100481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5/3/2022</a:t>
            </a:fld>
            <a:endParaRPr lang="en-US"/>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4806724" rtl="0" eaLnBrk="1" latinLnBrk="0" hangingPunct="1">
      <a:defRPr sz="6300" kern="1200">
        <a:solidFill>
          <a:schemeClr val="tx1"/>
        </a:solidFill>
        <a:latin typeface="+mn-lt"/>
        <a:ea typeface="+mn-ea"/>
        <a:cs typeface="+mn-cs"/>
      </a:defRPr>
    </a:lvl1pPr>
    <a:lvl2pPr marL="2403363" algn="l" defTabSz="4806724" rtl="0" eaLnBrk="1" latinLnBrk="0" hangingPunct="1">
      <a:defRPr sz="6300" kern="1200">
        <a:solidFill>
          <a:schemeClr val="tx1"/>
        </a:solidFill>
        <a:latin typeface="+mn-lt"/>
        <a:ea typeface="+mn-ea"/>
        <a:cs typeface="+mn-cs"/>
      </a:defRPr>
    </a:lvl2pPr>
    <a:lvl3pPr marL="4806724" algn="l" defTabSz="4806724" rtl="0" eaLnBrk="1" latinLnBrk="0" hangingPunct="1">
      <a:defRPr sz="6300" kern="1200">
        <a:solidFill>
          <a:schemeClr val="tx1"/>
        </a:solidFill>
        <a:latin typeface="+mn-lt"/>
        <a:ea typeface="+mn-ea"/>
        <a:cs typeface="+mn-cs"/>
      </a:defRPr>
    </a:lvl3pPr>
    <a:lvl4pPr marL="7210086" algn="l" defTabSz="4806724" rtl="0" eaLnBrk="1" latinLnBrk="0" hangingPunct="1">
      <a:defRPr sz="6300" kern="1200">
        <a:solidFill>
          <a:schemeClr val="tx1"/>
        </a:solidFill>
        <a:latin typeface="+mn-lt"/>
        <a:ea typeface="+mn-ea"/>
        <a:cs typeface="+mn-cs"/>
      </a:defRPr>
    </a:lvl4pPr>
    <a:lvl5pPr marL="9613447" algn="l" defTabSz="4806724" rtl="0" eaLnBrk="1" latinLnBrk="0" hangingPunct="1">
      <a:defRPr sz="6300" kern="1200">
        <a:solidFill>
          <a:schemeClr val="tx1"/>
        </a:solidFill>
        <a:latin typeface="+mn-lt"/>
        <a:ea typeface="+mn-ea"/>
        <a:cs typeface="+mn-cs"/>
      </a:defRPr>
    </a:lvl5pPr>
    <a:lvl6pPr marL="12016810" algn="l" defTabSz="4806724" rtl="0" eaLnBrk="1" latinLnBrk="0" hangingPunct="1">
      <a:defRPr sz="6300" kern="1200">
        <a:solidFill>
          <a:schemeClr val="tx1"/>
        </a:solidFill>
        <a:latin typeface="+mn-lt"/>
        <a:ea typeface="+mn-ea"/>
        <a:cs typeface="+mn-cs"/>
      </a:defRPr>
    </a:lvl6pPr>
    <a:lvl7pPr marL="14420173" algn="l" defTabSz="4806724" rtl="0" eaLnBrk="1" latinLnBrk="0" hangingPunct="1">
      <a:defRPr sz="6300" kern="1200">
        <a:solidFill>
          <a:schemeClr val="tx1"/>
        </a:solidFill>
        <a:latin typeface="+mn-lt"/>
        <a:ea typeface="+mn-ea"/>
        <a:cs typeface="+mn-cs"/>
      </a:defRPr>
    </a:lvl7pPr>
    <a:lvl8pPr marL="16823533" algn="l" defTabSz="4806724" rtl="0" eaLnBrk="1" latinLnBrk="0" hangingPunct="1">
      <a:defRPr sz="6300" kern="1200">
        <a:solidFill>
          <a:schemeClr val="tx1"/>
        </a:solidFill>
        <a:latin typeface="+mn-lt"/>
        <a:ea typeface="+mn-ea"/>
        <a:cs typeface="+mn-cs"/>
      </a:defRPr>
    </a:lvl8pPr>
    <a:lvl9pPr marL="19226896" algn="l" defTabSz="4806724" rtl="0" eaLnBrk="1" latinLnBrk="0" hangingPunct="1">
      <a:defRPr sz="6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54883" y="6354923"/>
            <a:ext cx="11732948" cy="921088"/>
          </a:xfrm>
          <a:prstGeom prst="rect">
            <a:avLst/>
          </a:prstGeom>
          <a:ln>
            <a:noFill/>
          </a:ln>
        </p:spPr>
        <p:txBody>
          <a:bodyPr wrap="square" lIns="250350" tIns="250350" rIns="250350" bIns="250350">
            <a:spAutoFit/>
          </a:bodyPr>
          <a:lstStyle>
            <a:lvl1pPr marL="0" indent="0">
              <a:buNone/>
              <a:defRPr sz="2700">
                <a:solidFill>
                  <a:schemeClr val="accent1"/>
                </a:solidFill>
                <a:latin typeface="Times New Roman" panose="02020603050405020304" pitchFamily="18" charset="0"/>
                <a:cs typeface="Times New Roman" panose="02020603050405020304" pitchFamily="18" charset="0"/>
              </a:defRPr>
            </a:lvl1pPr>
            <a:lvl2pPr marL="1627276" indent="-625875">
              <a:defRPr sz="2700">
                <a:latin typeface="Trebuchet MS" pitchFamily="34" charset="0"/>
              </a:defRPr>
            </a:lvl2pPr>
            <a:lvl3pPr marL="2253151" indent="-625875">
              <a:defRPr sz="2700">
                <a:latin typeface="Trebuchet MS" pitchFamily="34" charset="0"/>
              </a:defRPr>
            </a:lvl3pPr>
            <a:lvl4pPr marL="2941615" indent="-688464">
              <a:defRPr sz="2700">
                <a:latin typeface="Trebuchet MS" pitchFamily="34" charset="0"/>
              </a:defRPr>
            </a:lvl4pPr>
            <a:lvl5pPr marL="3442315" indent="-500700">
              <a:defRPr sz="27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1076061" y="5546829"/>
            <a:ext cx="11723688" cy="817789"/>
          </a:xfrm>
          <a:prstGeom prst="rect">
            <a:avLst/>
          </a:prstGeom>
          <a:noFill/>
        </p:spPr>
        <p:txBody>
          <a:bodyPr lIns="100140" tIns="100140" rIns="100140" bIns="100140" anchor="ctr" anchorCtr="0">
            <a:spAutoFit/>
          </a:bodyPr>
          <a:lstStyle>
            <a:lvl1pPr marL="0" indent="0" algn="ctr">
              <a:buNone/>
              <a:defRPr sz="4000" b="1" u="sng" baseline="0">
                <a:solidFill>
                  <a:schemeClr val="tx1"/>
                </a:solidFill>
              </a:defRPr>
            </a:lvl1pPr>
          </a:lstStyle>
          <a:p>
            <a:pPr lvl="0"/>
            <a:r>
              <a:rPr lang="en-US"/>
              <a:t>(click to edit) ABSTRACT</a:t>
            </a:r>
          </a:p>
        </p:txBody>
      </p:sp>
      <p:sp>
        <p:nvSpPr>
          <p:cNvPr id="20" name="Text Placeholder 5"/>
          <p:cNvSpPr>
            <a:spLocks noGrp="1"/>
          </p:cNvSpPr>
          <p:nvPr>
            <p:ph type="body" sz="quarter" idx="20" hasCustomPrompt="1"/>
          </p:nvPr>
        </p:nvSpPr>
        <p:spPr>
          <a:xfrm>
            <a:off x="1054883" y="19135612"/>
            <a:ext cx="11725539" cy="817789"/>
          </a:xfrm>
          <a:prstGeom prst="rect">
            <a:avLst/>
          </a:prstGeom>
          <a:noFill/>
        </p:spPr>
        <p:txBody>
          <a:bodyPr wrap="square" lIns="100140" tIns="100140" rIns="100140" bIns="100140" anchor="ctr" anchorCtr="0">
            <a:spAutoFit/>
          </a:bodyPr>
          <a:lstStyle>
            <a:lvl1pPr marL="0" indent="0" algn="ctr">
              <a:buNone/>
              <a:defRPr sz="4000" b="1" u="sng" baseline="0">
                <a:solidFill>
                  <a:schemeClr val="tx1"/>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3518359" y="6354923"/>
            <a:ext cx="11723686" cy="921088"/>
          </a:xfrm>
          <a:prstGeom prst="rect">
            <a:avLst/>
          </a:prstGeom>
          <a:solidFill>
            <a:schemeClr val="bg1"/>
          </a:solidFill>
        </p:spPr>
        <p:txBody>
          <a:bodyPr wrap="square" lIns="250350" tIns="250350" rIns="250350" bIns="250350">
            <a:spAutoFit/>
          </a:bodyPr>
          <a:lstStyle>
            <a:lvl1pPr marL="0" indent="0">
              <a:buNone/>
              <a:defRPr sz="2700">
                <a:solidFill>
                  <a:schemeClr val="accent1"/>
                </a:solidFill>
                <a:latin typeface="Times New Roman" panose="02020603050405020304" pitchFamily="18" charset="0"/>
                <a:cs typeface="Times New Roman" panose="02020603050405020304" pitchFamily="18" charset="0"/>
              </a:defRPr>
            </a:lvl1pPr>
            <a:lvl2pPr marL="1627276" indent="-625875">
              <a:defRPr sz="2700">
                <a:latin typeface="Trebuchet MS" pitchFamily="34" charset="0"/>
              </a:defRPr>
            </a:lvl2pPr>
            <a:lvl3pPr marL="2253151" indent="-625875">
              <a:defRPr sz="2700">
                <a:latin typeface="Trebuchet MS" pitchFamily="34" charset="0"/>
              </a:defRPr>
            </a:lvl3pPr>
            <a:lvl4pPr marL="2941615" indent="-688464">
              <a:defRPr sz="2700">
                <a:latin typeface="Trebuchet MS" pitchFamily="34" charset="0"/>
              </a:defRPr>
            </a:lvl4pPr>
            <a:lvl5pPr marL="3442315" indent="-500700">
              <a:defRPr sz="27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3518358" y="5546829"/>
            <a:ext cx="11723688" cy="817789"/>
          </a:xfrm>
          <a:prstGeom prst="rect">
            <a:avLst/>
          </a:prstGeom>
          <a:noFill/>
        </p:spPr>
        <p:txBody>
          <a:bodyPr lIns="100140" tIns="100140" rIns="100140" bIns="100140" anchor="ctr" anchorCtr="0">
            <a:spAutoFit/>
          </a:bodyPr>
          <a:lstStyle>
            <a:lvl1pPr marL="0" indent="0" algn="ctr">
              <a:buNone/>
              <a:defRPr sz="4000" b="1" u="sng" baseline="0">
                <a:solidFill>
                  <a:schemeClr val="tx1"/>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5968062" y="6354923"/>
            <a:ext cx="11723686" cy="921088"/>
          </a:xfrm>
          <a:prstGeom prst="rect">
            <a:avLst/>
          </a:prstGeom>
        </p:spPr>
        <p:txBody>
          <a:bodyPr wrap="square" lIns="250350" tIns="250350" rIns="250350" bIns="250350">
            <a:spAutoFit/>
          </a:bodyPr>
          <a:lstStyle>
            <a:lvl1pPr marL="0" indent="0">
              <a:buNone/>
              <a:defRPr sz="2700">
                <a:solidFill>
                  <a:schemeClr val="accent1"/>
                </a:solidFill>
                <a:latin typeface="Times New Roman" panose="02020603050405020304" pitchFamily="18" charset="0"/>
                <a:cs typeface="Times New Roman" panose="02020603050405020304" pitchFamily="18" charset="0"/>
              </a:defRPr>
            </a:lvl1pPr>
            <a:lvl2pPr marL="1627276" indent="-625875">
              <a:defRPr sz="2700">
                <a:latin typeface="Trebuchet MS" pitchFamily="34" charset="0"/>
              </a:defRPr>
            </a:lvl2pPr>
            <a:lvl3pPr marL="2253151" indent="-625875">
              <a:defRPr sz="2700">
                <a:latin typeface="Trebuchet MS" pitchFamily="34" charset="0"/>
              </a:defRPr>
            </a:lvl3pPr>
            <a:lvl4pPr marL="2941615" indent="-688464">
              <a:defRPr sz="2700">
                <a:latin typeface="Trebuchet MS" pitchFamily="34" charset="0"/>
              </a:defRPr>
            </a:lvl4pPr>
            <a:lvl5pPr marL="3442315" indent="-500700">
              <a:defRPr sz="27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5958800" y="5546829"/>
            <a:ext cx="11734800" cy="817789"/>
          </a:xfrm>
          <a:prstGeom prst="rect">
            <a:avLst/>
          </a:prstGeom>
          <a:noFill/>
        </p:spPr>
        <p:txBody>
          <a:bodyPr lIns="100140" tIns="100140" rIns="100140" bIns="100140" anchor="ctr" anchorCtr="0">
            <a:spAutoFit/>
          </a:bodyPr>
          <a:lstStyle>
            <a:lvl1pPr marL="0" indent="0" algn="ctr">
              <a:buNone/>
              <a:defRPr sz="4000" b="1" u="sng" baseline="0">
                <a:solidFill>
                  <a:schemeClr val="tx1"/>
                </a:solidFill>
              </a:defRPr>
            </a:lvl1pPr>
          </a:lstStyle>
          <a:p>
            <a:pPr lvl="0"/>
            <a:r>
              <a:rPr lang="en-US"/>
              <a:t>(click to edit)  RESULTS</a:t>
            </a:r>
          </a:p>
        </p:txBody>
      </p:sp>
      <p:sp>
        <p:nvSpPr>
          <p:cNvPr id="25" name="Text Placeholder 5"/>
          <p:cNvSpPr>
            <a:spLocks noGrp="1"/>
          </p:cNvSpPr>
          <p:nvPr>
            <p:ph type="body" sz="quarter" idx="25" hasCustomPrompt="1"/>
          </p:nvPr>
        </p:nvSpPr>
        <p:spPr>
          <a:xfrm>
            <a:off x="38408503" y="5546829"/>
            <a:ext cx="11721521" cy="817789"/>
          </a:xfrm>
          <a:prstGeom prst="rect">
            <a:avLst/>
          </a:prstGeom>
          <a:noFill/>
        </p:spPr>
        <p:txBody>
          <a:bodyPr wrap="square" lIns="100140" tIns="100140" rIns="100140" bIns="100140" anchor="ctr" anchorCtr="0">
            <a:spAutoFit/>
          </a:bodyPr>
          <a:lstStyle>
            <a:lvl1pPr marL="0" indent="0" algn="ctr">
              <a:buNone/>
              <a:defRPr sz="4000" b="1" u="sng" baseline="0">
                <a:solidFill>
                  <a:schemeClr val="tx1"/>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8408503" y="6354923"/>
            <a:ext cx="11721521" cy="921088"/>
          </a:xfrm>
          <a:prstGeom prst="rect">
            <a:avLst/>
          </a:prstGeom>
        </p:spPr>
        <p:txBody>
          <a:bodyPr wrap="square" lIns="250350" tIns="250350" rIns="250350" bIns="250350">
            <a:spAutoFit/>
          </a:bodyPr>
          <a:lstStyle>
            <a:lvl1pPr marL="0" indent="0">
              <a:buNone/>
              <a:defRPr sz="2700">
                <a:solidFill>
                  <a:schemeClr val="accent1"/>
                </a:solidFill>
                <a:latin typeface="Times New Roman" panose="02020603050405020304" pitchFamily="18" charset="0"/>
                <a:cs typeface="Times New Roman" panose="02020603050405020304" pitchFamily="18" charset="0"/>
              </a:defRPr>
            </a:lvl1pPr>
            <a:lvl2pPr marL="1627276" indent="-625875">
              <a:defRPr sz="2700">
                <a:latin typeface="Trebuchet MS" pitchFamily="34" charset="0"/>
              </a:defRPr>
            </a:lvl2pPr>
            <a:lvl3pPr marL="2253151" indent="-625875">
              <a:defRPr sz="2700">
                <a:latin typeface="Trebuchet MS" pitchFamily="34" charset="0"/>
              </a:defRPr>
            </a:lvl3pPr>
            <a:lvl4pPr marL="2941615" indent="-688464">
              <a:defRPr sz="2700">
                <a:latin typeface="Trebuchet MS" pitchFamily="34" charset="0"/>
              </a:defRPr>
            </a:lvl4pPr>
            <a:lvl5pPr marL="3442315" indent="-500700">
              <a:defRPr sz="27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8402633" y="25987421"/>
            <a:ext cx="11721521" cy="817789"/>
          </a:xfrm>
          <a:prstGeom prst="rect">
            <a:avLst/>
          </a:prstGeom>
          <a:noFill/>
        </p:spPr>
        <p:txBody>
          <a:bodyPr wrap="square" lIns="100140" tIns="100140" rIns="100140" bIns="100140" anchor="ctr" anchorCtr="0">
            <a:spAutoFit/>
          </a:bodyPr>
          <a:lstStyle>
            <a:lvl1pPr marL="0" indent="0" algn="ctr">
              <a:buNone/>
              <a:defRPr sz="4000" b="1" u="sng" baseline="0">
                <a:solidFill>
                  <a:schemeClr val="tx1"/>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8396763" y="26805210"/>
            <a:ext cx="11727391" cy="921088"/>
          </a:xfrm>
          <a:prstGeom prst="rect">
            <a:avLst/>
          </a:prstGeom>
        </p:spPr>
        <p:txBody>
          <a:bodyPr wrap="square" lIns="250350" tIns="250350" rIns="250350" bIns="250350">
            <a:spAutoFit/>
          </a:bodyPr>
          <a:lstStyle>
            <a:lvl1pPr marL="0" indent="0">
              <a:buNone/>
              <a:defRPr sz="2700">
                <a:solidFill>
                  <a:schemeClr val="accent1"/>
                </a:solidFill>
                <a:latin typeface="Times New Roman" panose="02020603050405020304" pitchFamily="18" charset="0"/>
                <a:cs typeface="Times New Roman" panose="02020603050405020304" pitchFamily="18" charset="0"/>
              </a:defRPr>
            </a:lvl1pPr>
            <a:lvl2pPr marL="1627276" indent="-625875">
              <a:defRPr sz="2700">
                <a:latin typeface="Trebuchet MS" pitchFamily="34" charset="0"/>
              </a:defRPr>
            </a:lvl2pPr>
            <a:lvl3pPr marL="2253151" indent="-625875">
              <a:defRPr sz="2700">
                <a:latin typeface="Trebuchet MS" pitchFamily="34" charset="0"/>
              </a:defRPr>
            </a:lvl3pPr>
            <a:lvl4pPr marL="2941615" indent="-688464">
              <a:defRPr sz="2700">
                <a:latin typeface="Trebuchet MS" pitchFamily="34" charset="0"/>
              </a:defRPr>
            </a:lvl4pPr>
            <a:lvl5pPr marL="3442315" indent="-500700">
              <a:defRPr sz="27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1024544" y="19953401"/>
            <a:ext cx="11732948" cy="921088"/>
          </a:xfrm>
          <a:prstGeom prst="rect">
            <a:avLst/>
          </a:prstGeom>
        </p:spPr>
        <p:txBody>
          <a:bodyPr wrap="square" lIns="250350" tIns="250350" rIns="250350" bIns="250350">
            <a:spAutoFit/>
          </a:bodyPr>
          <a:lstStyle>
            <a:lvl1pPr marL="0" indent="0">
              <a:buNone/>
              <a:defRPr sz="2700">
                <a:solidFill>
                  <a:schemeClr val="accent1"/>
                </a:solidFill>
                <a:latin typeface="Times New Roman" panose="02020603050405020304" pitchFamily="18" charset="0"/>
                <a:cs typeface="Times New Roman" panose="02020603050405020304" pitchFamily="18" charset="0"/>
              </a:defRPr>
            </a:lvl1pPr>
            <a:lvl2pPr marL="1627276" indent="-625875">
              <a:defRPr sz="2700">
                <a:latin typeface="Trebuchet MS" pitchFamily="34" charset="0"/>
              </a:defRPr>
            </a:lvl2pPr>
            <a:lvl3pPr marL="2253151" indent="-625875">
              <a:defRPr sz="2700">
                <a:latin typeface="Trebuchet MS" pitchFamily="34" charset="0"/>
              </a:defRPr>
            </a:lvl3pPr>
            <a:lvl4pPr marL="2941615" indent="-688464">
              <a:defRPr sz="2700">
                <a:latin typeface="Trebuchet MS" pitchFamily="34" charset="0"/>
              </a:defRPr>
            </a:lvl4pPr>
            <a:lvl5pPr marL="3442315" indent="-500700">
              <a:defRPr sz="2700">
                <a:latin typeface="Trebuchet MS" pitchFamily="34" charset="0"/>
              </a:defRPr>
            </a:lvl5pPr>
          </a:lstStyle>
          <a:p>
            <a:pPr lvl="0"/>
            <a:r>
              <a:rPr lang="en-US"/>
              <a:t>Type in or paste your text here</a:t>
            </a:r>
          </a:p>
        </p:txBody>
      </p:sp>
      <p:sp>
        <p:nvSpPr>
          <p:cNvPr id="76" name="Text Placeholder 76"/>
          <p:cNvSpPr>
            <a:spLocks noGrp="1"/>
          </p:cNvSpPr>
          <p:nvPr>
            <p:ph type="body" sz="quarter" idx="150" hasCustomPrompt="1"/>
          </p:nvPr>
        </p:nvSpPr>
        <p:spPr>
          <a:xfrm>
            <a:off x="6836409" y="2384940"/>
            <a:ext cx="37533582" cy="1196460"/>
          </a:xfrm>
          <a:prstGeom prst="rect">
            <a:avLst/>
          </a:prstGeom>
        </p:spPr>
        <p:txBody>
          <a:bodyPr lIns="175254" tIns="87627" rIns="175254" bIns="87627">
            <a:normAutofit/>
          </a:bodyPr>
          <a:lstStyle>
            <a:lvl1pPr marL="0" indent="0" algn="ctr">
              <a:buFontTx/>
              <a:buNone/>
              <a:defRPr sz="6900">
                <a:solidFill>
                  <a:schemeClr val="tx1"/>
                </a:solidFill>
                <a:effectLst>
                  <a:outerShdw blurRad="50800" dist="38100" dir="2700000" algn="tl" rotWithShape="0">
                    <a:prstClr val="black">
                      <a:alpha val="40000"/>
                    </a:prstClr>
                  </a:outerShdw>
                </a:effectLst>
              </a:defRPr>
            </a:lvl1pPr>
            <a:lvl2pPr>
              <a:buFontTx/>
              <a:buNone/>
              <a:defRPr sz="13800"/>
            </a:lvl2pPr>
            <a:lvl3pPr>
              <a:buFontTx/>
              <a:buNone/>
              <a:defRPr sz="13800"/>
            </a:lvl3pPr>
            <a:lvl4pPr>
              <a:buFontTx/>
              <a:buNone/>
              <a:defRPr sz="13800"/>
            </a:lvl4pPr>
            <a:lvl5pPr>
              <a:buFontTx/>
              <a:buNone/>
              <a:defRPr sz="13800"/>
            </a:lvl5pPr>
          </a:lstStyle>
          <a:p>
            <a:pPr lvl="0"/>
            <a:r>
              <a:rPr lang="en-US"/>
              <a:t>Click here to add authors</a:t>
            </a:r>
          </a:p>
        </p:txBody>
      </p:sp>
      <p:sp>
        <p:nvSpPr>
          <p:cNvPr id="77" name="Text Placeholder 76"/>
          <p:cNvSpPr>
            <a:spLocks noGrp="1"/>
          </p:cNvSpPr>
          <p:nvPr>
            <p:ph type="body" sz="quarter" idx="184" hasCustomPrompt="1"/>
          </p:nvPr>
        </p:nvSpPr>
        <p:spPr>
          <a:xfrm>
            <a:off x="6836409" y="3581399"/>
            <a:ext cx="37533582" cy="1269110"/>
          </a:xfrm>
          <a:prstGeom prst="rect">
            <a:avLst/>
          </a:prstGeom>
        </p:spPr>
        <p:txBody>
          <a:bodyPr lIns="175254" tIns="87627" rIns="175254" bIns="87627">
            <a:normAutofit/>
          </a:bodyPr>
          <a:lstStyle>
            <a:lvl1pPr marL="0" indent="0" algn="ctr">
              <a:buFontTx/>
              <a:buNone/>
              <a:defRPr sz="5400">
                <a:solidFill>
                  <a:schemeClr val="tx1"/>
                </a:solidFill>
                <a:effectLst>
                  <a:outerShdw blurRad="50800" dist="38100" dir="2700000" algn="tl" rotWithShape="0">
                    <a:prstClr val="black">
                      <a:alpha val="40000"/>
                    </a:prstClr>
                  </a:outerShdw>
                </a:effectLst>
              </a:defRPr>
            </a:lvl1pPr>
            <a:lvl2pPr>
              <a:buFontTx/>
              <a:buNone/>
              <a:defRPr sz="13800"/>
            </a:lvl2pPr>
            <a:lvl3pPr>
              <a:buFontTx/>
              <a:buNone/>
              <a:defRPr sz="13800"/>
            </a:lvl3pPr>
            <a:lvl4pPr>
              <a:buFontTx/>
              <a:buNone/>
              <a:defRPr sz="13800"/>
            </a:lvl4pPr>
            <a:lvl5pPr>
              <a:buFontTx/>
              <a:buNone/>
              <a:defRPr sz="13800"/>
            </a:lvl5pPr>
          </a:lstStyle>
          <a:p>
            <a:pPr lvl="0"/>
            <a:r>
              <a:rPr lang="en-US"/>
              <a:t>Click here to add affiliations</a:t>
            </a:r>
          </a:p>
        </p:txBody>
      </p:sp>
      <p:sp>
        <p:nvSpPr>
          <p:cNvPr id="78" name="Text Placeholder 76"/>
          <p:cNvSpPr>
            <a:spLocks noGrp="1"/>
          </p:cNvSpPr>
          <p:nvPr>
            <p:ph type="body" sz="quarter" idx="185"/>
          </p:nvPr>
        </p:nvSpPr>
        <p:spPr>
          <a:xfrm>
            <a:off x="6836409" y="693372"/>
            <a:ext cx="37533582" cy="1668828"/>
          </a:xfrm>
          <a:prstGeom prst="rect">
            <a:avLst/>
          </a:prstGeom>
          <a:noFill/>
        </p:spPr>
        <p:txBody>
          <a:bodyPr lIns="175254" tIns="87627" rIns="175254" bIns="87627">
            <a:normAutofit/>
          </a:bodyPr>
          <a:lstStyle>
            <a:lvl1pPr marL="0" indent="0" algn="ctr">
              <a:buFontTx/>
              <a:buNone/>
              <a:defRPr sz="9200" b="1" baseline="0">
                <a:solidFill>
                  <a:schemeClr val="tx1"/>
                </a:solidFill>
                <a:effectLst>
                  <a:outerShdw blurRad="50800" dist="38100" dir="2700000" algn="tl" rotWithShape="0">
                    <a:prstClr val="black">
                      <a:alpha val="40000"/>
                    </a:prstClr>
                  </a:outerShdw>
                </a:effectLst>
              </a:defRPr>
            </a:lvl1pPr>
            <a:lvl2pPr>
              <a:buFontTx/>
              <a:buNone/>
              <a:defRPr sz="13800"/>
            </a:lvl2pPr>
            <a:lvl3pPr>
              <a:buFontTx/>
              <a:buNone/>
              <a:defRPr sz="13800"/>
            </a:lvl3pPr>
            <a:lvl4pPr>
              <a:buFontTx/>
              <a:buNone/>
              <a:defRPr sz="13800"/>
            </a:lvl4pPr>
            <a:lvl5pPr>
              <a:buFontTx/>
              <a:buNone/>
              <a:defRPr sz="13800"/>
            </a:lvl5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2"/>
            </a:gs>
            <a:gs pos="100000">
              <a:srgbClr val="C10037"/>
            </a:gs>
          </a:gsLst>
          <a:lin ang="5400000" scaled="0"/>
        </a:gradFill>
        <a:effectLst/>
      </p:bgPr>
    </p:bg>
    <p:spTree>
      <p:nvGrpSpPr>
        <p:cNvPr id="1" name=""/>
        <p:cNvGrpSpPr/>
        <p:nvPr/>
      </p:nvGrpSpPr>
      <p:grpSpPr>
        <a:xfrm>
          <a:off x="0" y="0"/>
          <a:ext cx="0" cy="0"/>
          <a:chOff x="0" y="0"/>
          <a:chExt cx="0" cy="0"/>
        </a:xfrm>
      </p:grpSpPr>
      <p:sp>
        <p:nvSpPr>
          <p:cNvPr id="11" name="Rectangle 33"/>
          <p:cNvSpPr>
            <a:spLocks noChangeArrowheads="1"/>
          </p:cNvSpPr>
          <p:nvPr/>
        </p:nvSpPr>
        <p:spPr bwMode="auto">
          <a:xfrm>
            <a:off x="25990305" y="5527040"/>
            <a:ext cx="11734800" cy="26517600"/>
          </a:xfrm>
          <a:prstGeom prst="roundRect">
            <a:avLst>
              <a:gd name="adj" fmla="val 7616"/>
            </a:avLst>
          </a:prstGeom>
          <a:solidFill>
            <a:schemeClr val="bg1"/>
          </a:solidFill>
          <a:ln w="9525">
            <a:solidFill>
              <a:schemeClr val="tx2"/>
            </a:solidFill>
            <a:miter lim="800000"/>
            <a:headEnd/>
            <a:tailEnd/>
          </a:ln>
          <a:effectLst/>
        </p:spPr>
        <p:txBody>
          <a:bodyPr wrap="none" lIns="100140" tIns="50069" rIns="100140" bIns="50069" anchor="ctr"/>
          <a:lstStyle/>
          <a:p>
            <a:pPr>
              <a:defRPr/>
            </a:pPr>
            <a:endParaRPr lang="en-US"/>
          </a:p>
        </p:txBody>
      </p:sp>
      <p:sp>
        <p:nvSpPr>
          <p:cNvPr id="2" name="Rounded Rectangle 1"/>
          <p:cNvSpPr/>
          <p:nvPr/>
        </p:nvSpPr>
        <p:spPr>
          <a:xfrm>
            <a:off x="1076061" y="480060"/>
            <a:ext cx="49057612" cy="457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33"/>
          <p:cNvSpPr>
            <a:spLocks noChangeArrowheads="1"/>
          </p:cNvSpPr>
          <p:nvPr/>
        </p:nvSpPr>
        <p:spPr bwMode="auto">
          <a:xfrm>
            <a:off x="38398873" y="5527040"/>
            <a:ext cx="11734800" cy="14361159"/>
          </a:xfrm>
          <a:prstGeom prst="roundRect">
            <a:avLst>
              <a:gd name="adj" fmla="val 7616"/>
            </a:avLst>
          </a:prstGeom>
          <a:solidFill>
            <a:schemeClr val="bg1"/>
          </a:solidFill>
          <a:ln w="9525">
            <a:solidFill>
              <a:schemeClr val="tx2"/>
            </a:solidFill>
            <a:miter lim="800000"/>
            <a:headEnd/>
            <a:tailEnd/>
          </a:ln>
          <a:effectLst/>
        </p:spPr>
        <p:txBody>
          <a:bodyPr wrap="none" lIns="100140" tIns="50069" rIns="100140" bIns="50069" anchor="ctr"/>
          <a:lstStyle/>
          <a:p>
            <a:pPr>
              <a:defRPr/>
            </a:pPr>
            <a:endParaRPr lang="en-US"/>
          </a:p>
        </p:txBody>
      </p:sp>
      <p:sp>
        <p:nvSpPr>
          <p:cNvPr id="25" name="Rectangle 33"/>
          <p:cNvSpPr>
            <a:spLocks noChangeArrowheads="1"/>
          </p:cNvSpPr>
          <p:nvPr/>
        </p:nvSpPr>
        <p:spPr bwMode="auto">
          <a:xfrm>
            <a:off x="1076060" y="5527040"/>
            <a:ext cx="11734801" cy="12344400"/>
          </a:xfrm>
          <a:prstGeom prst="roundRect">
            <a:avLst>
              <a:gd name="adj" fmla="val 7616"/>
            </a:avLst>
          </a:prstGeom>
          <a:solidFill>
            <a:schemeClr val="bg1"/>
          </a:solidFill>
          <a:ln w="9525">
            <a:solidFill>
              <a:schemeClr val="tx2"/>
            </a:solidFill>
            <a:miter lim="800000"/>
            <a:headEnd/>
            <a:tailEnd/>
          </a:ln>
          <a:effectLst/>
        </p:spPr>
        <p:txBody>
          <a:bodyPr wrap="none" lIns="100140" tIns="50069" rIns="100140" bIns="50069" anchor="ctr"/>
          <a:lstStyle/>
          <a:p>
            <a:pPr>
              <a:defRPr/>
            </a:pPr>
            <a:endParaRPr lang="en-US"/>
          </a:p>
        </p:txBody>
      </p:sp>
      <p:sp>
        <p:nvSpPr>
          <p:cNvPr id="22" name="Rectangle 33"/>
          <p:cNvSpPr>
            <a:spLocks noChangeArrowheads="1"/>
          </p:cNvSpPr>
          <p:nvPr/>
        </p:nvSpPr>
        <p:spPr bwMode="auto">
          <a:xfrm>
            <a:off x="13516998" y="5527040"/>
            <a:ext cx="11734800" cy="12344400"/>
          </a:xfrm>
          <a:prstGeom prst="roundRect">
            <a:avLst>
              <a:gd name="adj" fmla="val 7616"/>
            </a:avLst>
          </a:prstGeom>
          <a:solidFill>
            <a:schemeClr val="bg1"/>
          </a:solidFill>
          <a:ln w="9525">
            <a:solidFill>
              <a:schemeClr val="tx2"/>
            </a:solidFill>
            <a:miter lim="800000"/>
            <a:headEnd/>
            <a:tailEnd/>
          </a:ln>
          <a:effectLst/>
        </p:spPr>
        <p:txBody>
          <a:bodyPr wrap="none" lIns="100140" tIns="50069" rIns="100140" bIns="50069" anchor="ctr"/>
          <a:lstStyle/>
          <a:p>
            <a:pPr>
              <a:defRPr/>
            </a:pPr>
            <a:endParaRPr lang="en-US"/>
          </a:p>
        </p:txBody>
      </p:sp>
      <p:sp>
        <p:nvSpPr>
          <p:cNvPr id="44" name="Rectangle 33"/>
          <p:cNvSpPr>
            <a:spLocks noChangeArrowheads="1"/>
          </p:cNvSpPr>
          <p:nvPr/>
        </p:nvSpPr>
        <p:spPr bwMode="auto">
          <a:xfrm>
            <a:off x="1076061" y="18835716"/>
            <a:ext cx="11734800" cy="13258800"/>
          </a:xfrm>
          <a:prstGeom prst="roundRect">
            <a:avLst>
              <a:gd name="adj" fmla="val 7616"/>
            </a:avLst>
          </a:prstGeom>
          <a:solidFill>
            <a:schemeClr val="bg1"/>
          </a:solidFill>
          <a:ln w="9525">
            <a:solidFill>
              <a:schemeClr val="tx2"/>
            </a:solidFill>
            <a:miter lim="800000"/>
            <a:headEnd/>
            <a:tailEnd/>
          </a:ln>
          <a:effectLst/>
        </p:spPr>
        <p:txBody>
          <a:bodyPr wrap="none" lIns="100140" tIns="50069" rIns="100140" bIns="50069" anchor="ctr"/>
          <a:lstStyle/>
          <a:p>
            <a:pPr>
              <a:defRPr/>
            </a:pPr>
            <a:endParaRPr lang="en-US"/>
          </a:p>
        </p:txBody>
      </p:sp>
      <p:sp>
        <p:nvSpPr>
          <p:cNvPr id="64" name="Rectangle 33"/>
          <p:cNvSpPr>
            <a:spLocks noChangeArrowheads="1"/>
          </p:cNvSpPr>
          <p:nvPr/>
        </p:nvSpPr>
        <p:spPr bwMode="auto">
          <a:xfrm>
            <a:off x="38398873" y="20859750"/>
            <a:ext cx="11734800" cy="11184889"/>
          </a:xfrm>
          <a:prstGeom prst="roundRect">
            <a:avLst>
              <a:gd name="adj" fmla="val 7616"/>
            </a:avLst>
          </a:prstGeom>
          <a:solidFill>
            <a:schemeClr val="bg1"/>
          </a:solidFill>
          <a:ln w="9525">
            <a:solidFill>
              <a:schemeClr val="tx2"/>
            </a:solidFill>
            <a:miter lim="800000"/>
            <a:headEnd/>
            <a:tailEnd/>
          </a:ln>
          <a:effectLst/>
        </p:spPr>
        <p:txBody>
          <a:bodyPr wrap="none" lIns="100140" tIns="50069" rIns="100140" bIns="50069" anchor="ctr"/>
          <a:lstStyle/>
          <a:p>
            <a:pPr>
              <a:defRPr/>
            </a:pPr>
            <a:endParaRPr lang="en-US"/>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115" y="1207379"/>
            <a:ext cx="9144000" cy="3117362"/>
          </a:xfrm>
          <a:prstGeom prst="rect">
            <a:avLst/>
          </a:prstGeom>
        </p:spPr>
      </p:pic>
      <p:sp>
        <p:nvSpPr>
          <p:cNvPr id="10" name="Rectangle 33"/>
          <p:cNvSpPr>
            <a:spLocks noChangeArrowheads="1"/>
          </p:cNvSpPr>
          <p:nvPr userDrawn="1"/>
        </p:nvSpPr>
        <p:spPr bwMode="auto">
          <a:xfrm>
            <a:off x="13516998" y="18836544"/>
            <a:ext cx="11734800" cy="13257972"/>
          </a:xfrm>
          <a:prstGeom prst="roundRect">
            <a:avLst>
              <a:gd name="adj" fmla="val 7616"/>
            </a:avLst>
          </a:prstGeom>
          <a:solidFill>
            <a:schemeClr val="bg1"/>
          </a:solidFill>
          <a:ln w="9525">
            <a:solidFill>
              <a:schemeClr val="tx2"/>
            </a:solidFill>
            <a:miter lim="800000"/>
            <a:headEnd/>
            <a:tailEnd/>
          </a:ln>
          <a:effectLst/>
        </p:spPr>
        <p:txBody>
          <a:bodyPr wrap="none" lIns="100140" tIns="50069" rIns="100140" bIns="50069"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806724" rtl="0" eaLnBrk="1" latinLnBrk="0" hangingPunct="1">
        <a:spcBef>
          <a:spcPct val="0"/>
        </a:spcBef>
        <a:buNone/>
        <a:defRPr sz="9600" kern="1200">
          <a:solidFill>
            <a:schemeClr val="bg1"/>
          </a:solidFill>
          <a:latin typeface="Trebuchet MS" pitchFamily="34" charset="0"/>
          <a:ea typeface="+mj-ea"/>
          <a:cs typeface="+mj-cs"/>
        </a:defRPr>
      </a:lvl1pPr>
    </p:titleStyle>
    <p:bodyStyle>
      <a:lvl1pPr marL="1802522" indent="-1802522" algn="l" defTabSz="4806724" rtl="0" eaLnBrk="1" latinLnBrk="0" hangingPunct="1">
        <a:spcBef>
          <a:spcPct val="20000"/>
        </a:spcBef>
        <a:buFont typeface="Arial" pitchFamily="34" charset="0"/>
        <a:buChar char="•"/>
        <a:defRPr sz="16900" kern="1200">
          <a:solidFill>
            <a:schemeClr val="tx1"/>
          </a:solidFill>
          <a:latin typeface="+mn-lt"/>
          <a:ea typeface="+mn-ea"/>
          <a:cs typeface="+mn-cs"/>
        </a:defRPr>
      </a:lvl1pPr>
      <a:lvl2pPr marL="3905463" indent="-1502101" algn="l" defTabSz="4806724" rtl="0" eaLnBrk="1" latinLnBrk="0" hangingPunct="1">
        <a:spcBef>
          <a:spcPct val="20000"/>
        </a:spcBef>
        <a:buFont typeface="Arial" pitchFamily="34" charset="0"/>
        <a:buChar char="–"/>
        <a:defRPr sz="14800" kern="1200">
          <a:solidFill>
            <a:schemeClr val="tx1"/>
          </a:solidFill>
          <a:latin typeface="+mn-lt"/>
          <a:ea typeface="+mn-ea"/>
          <a:cs typeface="+mn-cs"/>
        </a:defRPr>
      </a:lvl2pPr>
      <a:lvl3pPr marL="6008405" indent="-1201681" algn="l" defTabSz="4806724" rtl="0" eaLnBrk="1" latinLnBrk="0" hangingPunct="1">
        <a:spcBef>
          <a:spcPct val="20000"/>
        </a:spcBef>
        <a:buFont typeface="Arial" pitchFamily="34" charset="0"/>
        <a:buChar char="•"/>
        <a:defRPr sz="12600" kern="1200">
          <a:solidFill>
            <a:schemeClr val="tx1"/>
          </a:solidFill>
          <a:latin typeface="+mn-lt"/>
          <a:ea typeface="+mn-ea"/>
          <a:cs typeface="+mn-cs"/>
        </a:defRPr>
      </a:lvl3pPr>
      <a:lvl4pPr marL="8411768"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4pPr>
      <a:lvl5pPr marL="10815128"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5pPr>
      <a:lvl6pPr marL="13218491"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1852"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5215"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28576"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9pPr>
    </p:bodyStyle>
    <p:otherStyle>
      <a:defPPr>
        <a:defRPr lang="en-US"/>
      </a:defPPr>
      <a:lvl1pPr marL="0" algn="l" defTabSz="4806724" rtl="0" eaLnBrk="1" latinLnBrk="0" hangingPunct="1">
        <a:defRPr sz="9400" kern="1200">
          <a:solidFill>
            <a:schemeClr val="tx1"/>
          </a:solidFill>
          <a:latin typeface="+mn-lt"/>
          <a:ea typeface="+mn-ea"/>
          <a:cs typeface="+mn-cs"/>
        </a:defRPr>
      </a:lvl1pPr>
      <a:lvl2pPr marL="2403363" algn="l" defTabSz="4806724" rtl="0" eaLnBrk="1" latinLnBrk="0" hangingPunct="1">
        <a:defRPr sz="9400" kern="1200">
          <a:solidFill>
            <a:schemeClr val="tx1"/>
          </a:solidFill>
          <a:latin typeface="+mn-lt"/>
          <a:ea typeface="+mn-ea"/>
          <a:cs typeface="+mn-cs"/>
        </a:defRPr>
      </a:lvl2pPr>
      <a:lvl3pPr marL="4806724" algn="l" defTabSz="4806724" rtl="0" eaLnBrk="1" latinLnBrk="0" hangingPunct="1">
        <a:defRPr sz="9400" kern="1200">
          <a:solidFill>
            <a:schemeClr val="tx1"/>
          </a:solidFill>
          <a:latin typeface="+mn-lt"/>
          <a:ea typeface="+mn-ea"/>
          <a:cs typeface="+mn-cs"/>
        </a:defRPr>
      </a:lvl3pPr>
      <a:lvl4pPr marL="7210086" algn="l" defTabSz="4806724" rtl="0" eaLnBrk="1" latinLnBrk="0" hangingPunct="1">
        <a:defRPr sz="9400" kern="1200">
          <a:solidFill>
            <a:schemeClr val="tx1"/>
          </a:solidFill>
          <a:latin typeface="+mn-lt"/>
          <a:ea typeface="+mn-ea"/>
          <a:cs typeface="+mn-cs"/>
        </a:defRPr>
      </a:lvl4pPr>
      <a:lvl5pPr marL="9613447" algn="l" defTabSz="4806724" rtl="0" eaLnBrk="1" latinLnBrk="0" hangingPunct="1">
        <a:defRPr sz="9400" kern="1200">
          <a:solidFill>
            <a:schemeClr val="tx1"/>
          </a:solidFill>
          <a:latin typeface="+mn-lt"/>
          <a:ea typeface="+mn-ea"/>
          <a:cs typeface="+mn-cs"/>
        </a:defRPr>
      </a:lvl5pPr>
      <a:lvl6pPr marL="12016810" algn="l" defTabSz="4806724" rtl="0" eaLnBrk="1" latinLnBrk="0" hangingPunct="1">
        <a:defRPr sz="9400" kern="1200">
          <a:solidFill>
            <a:schemeClr val="tx1"/>
          </a:solidFill>
          <a:latin typeface="+mn-lt"/>
          <a:ea typeface="+mn-ea"/>
          <a:cs typeface="+mn-cs"/>
        </a:defRPr>
      </a:lvl6pPr>
      <a:lvl7pPr marL="14420173" algn="l" defTabSz="4806724" rtl="0" eaLnBrk="1" latinLnBrk="0" hangingPunct="1">
        <a:defRPr sz="9400" kern="1200">
          <a:solidFill>
            <a:schemeClr val="tx1"/>
          </a:solidFill>
          <a:latin typeface="+mn-lt"/>
          <a:ea typeface="+mn-ea"/>
          <a:cs typeface="+mn-cs"/>
        </a:defRPr>
      </a:lvl7pPr>
      <a:lvl8pPr marL="16823533" algn="l" defTabSz="4806724" rtl="0" eaLnBrk="1" latinLnBrk="0" hangingPunct="1">
        <a:defRPr sz="9400" kern="1200">
          <a:solidFill>
            <a:schemeClr val="tx1"/>
          </a:solidFill>
          <a:latin typeface="+mn-lt"/>
          <a:ea typeface="+mn-ea"/>
          <a:cs typeface="+mn-cs"/>
        </a:defRPr>
      </a:lvl8pPr>
      <a:lvl9pPr marL="19226896" algn="l" defTabSz="4806724" rtl="0" eaLnBrk="1" latinLnBrk="0" hangingPunct="1">
        <a:defRPr sz="9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4.png"/><Relationship Id="rId3" Type="http://schemas.microsoft.com/office/2007/relationships/hdphoto" Target="../media/hdphoto1.wdp"/><Relationship Id="rId7" Type="http://schemas.openxmlformats.org/officeDocument/2006/relationships/hyperlink" Target="https://www.youtube.com/watch?v=DW4rItB20h4" TargetMode="External"/><Relationship Id="rId12" Type="http://schemas.microsoft.com/office/2007/relationships/diagramDrawing" Target="../diagrams/drawing1.xml"/><Relationship Id="rId2" Type="http://schemas.openxmlformats.org/officeDocument/2006/relationships/image" Target="../media/image2.png"/><Relationship Id="rId16" Type="http://schemas.openxmlformats.org/officeDocument/2006/relationships/image" Target="https://lh6.googleusercontent.com/3EPazJG1ViHrMmwpLV_JlHyKljdlLrpBbeAyFWy8Ypj82Qtc506lOBH8DE_8g3eemcOUDJH1dP_eBh91zdD0K_AlzvbFb4OPc6k5A4Mop6Arm2wm2UOkl6WJ6O-PIfxXkTLSfbgTg68Tw1kVQjpc" TargetMode="External"/><Relationship Id="rId1" Type="http://schemas.openxmlformats.org/officeDocument/2006/relationships/slideLayout" Target="../slideLayouts/slideLayout1.xml"/><Relationship Id="rId6" Type="http://schemas.openxmlformats.org/officeDocument/2006/relationships/hyperlink" Target="https://www.engineeringtoolbox.com/specific-heat-ratio-d_602.html" TargetMode="External"/><Relationship Id="rId11" Type="http://schemas.openxmlformats.org/officeDocument/2006/relationships/diagramColors" Target="../diagrams/colors1.xml"/><Relationship Id="rId5" Type="http://schemas.openxmlformats.org/officeDocument/2006/relationships/hyperlink" Target="https://en.wikipedia.org/wiki/Heat_capacity_ratio" TargetMode="External"/><Relationship Id="rId15" Type="http://schemas.openxmlformats.org/officeDocument/2006/relationships/image" Target="https://lh6.googleusercontent.com/3WMYlEhY65o0WCjObIBP2lRr9J9HIAMG4fonLLJ3upM669o7X_tL4vVujEqvkQxg6x9KqO2cpT_PuMr5WHy5s9GiJ4bqcVsa5CGaIDN8byY1Bd-psj2dCqkWc3_v4qAPYq9alr7X-Tn6YivBIkqo" TargetMode="External"/><Relationship Id="rId10" Type="http://schemas.openxmlformats.org/officeDocument/2006/relationships/diagramQuickStyle" Target="../diagrams/quickStyle1.xml"/><Relationship Id="rId4" Type="http://schemas.openxmlformats.org/officeDocument/2006/relationships/image" Target="../media/image3.png"/><Relationship Id="rId9" Type="http://schemas.openxmlformats.org/officeDocument/2006/relationships/diagramLayout" Target="../diagrams/layout1.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3891FC0-54CA-4E7D-819D-9A3CB341E03A}"/>
              </a:ext>
            </a:extLst>
          </p:cNvPr>
          <p:cNvSpPr>
            <a:spLocks noGrp="1"/>
          </p:cNvSpPr>
          <p:nvPr>
            <p:ph type="body" sz="quarter" idx="23"/>
          </p:nvPr>
        </p:nvSpPr>
        <p:spPr>
          <a:xfrm>
            <a:off x="27041113" y="7361719"/>
            <a:ext cx="9956918" cy="24339807"/>
          </a:xfrm>
        </p:spPr>
        <p:txBody>
          <a:bodyPr/>
          <a:lstStyle/>
          <a:p>
            <a:pPr marL="457200" indent="-457200" algn="just">
              <a:buFont typeface="Arial" panose="020B0604020202020204" pitchFamily="34" charset="0"/>
              <a:buChar char="•"/>
            </a:pPr>
            <a:r>
              <a:rPr lang="en-US" sz="3200" dirty="0"/>
              <a:t>Asthma affects a huge group of people; 25 million people have asthma in the US Adherence rates for asthmatic patients are particularly problematic, ranging from 30% to 70% . Fewer than half of the patients take inhaled asthma medications to adhere to their prescribed regimens.</a:t>
            </a:r>
          </a:p>
          <a:p>
            <a:pPr marL="457200" indent="-457200" algn="just">
              <a:buFont typeface="Arial" panose="020B0604020202020204" pitchFamily="34" charset="0"/>
              <a:buChar char="•"/>
            </a:pPr>
            <a:endParaRPr lang="en-US" sz="3200" dirty="0"/>
          </a:p>
          <a:p>
            <a:pPr marL="457200" indent="-457200" algn="just">
              <a:buFont typeface="Arial" panose="020B0604020202020204" pitchFamily="34" charset="0"/>
              <a:buChar char="•"/>
            </a:pPr>
            <a:r>
              <a:rPr lang="en-US" sz="3200" dirty="0"/>
              <a:t>An estimated 13% to 27% of ED visits in the United States could be managed in physician offices, clinics, and urgent care centers, saving $4.4 billion annually (</a:t>
            </a:r>
            <a:r>
              <a:rPr lang="en-US" sz="3200" dirty="0" err="1"/>
              <a:t>Weinick</a:t>
            </a:r>
            <a:r>
              <a:rPr lang="en-US" sz="3200" dirty="0"/>
              <a:t>, et al., 2010). </a:t>
            </a:r>
          </a:p>
          <a:p>
            <a:pPr marL="457200" indent="-457200" algn="just">
              <a:buFont typeface="Arial" panose="020B0604020202020204" pitchFamily="34" charset="0"/>
              <a:buChar char="•"/>
            </a:pPr>
            <a:endParaRPr lang="en-US" sz="3200" dirty="0"/>
          </a:p>
          <a:p>
            <a:pPr marL="457200" indent="-457200" algn="just">
              <a:buFont typeface="Arial" panose="020B0604020202020204" pitchFamily="34" charset="0"/>
              <a:buChar char="•"/>
            </a:pPr>
            <a:r>
              <a:rPr lang="en-US" sz="3200" dirty="0" err="1"/>
              <a:t>Balardini</a:t>
            </a:r>
            <a:r>
              <a:rPr lang="en-US" sz="3200" dirty="0"/>
              <a:t> et al., examined emotional, cognitive, and behavioral problems and resources that influence management of asthma by using the Adherence Schedule in Asthma survey. The results show that 49.2% of patients do not accept their illness limitations and 25.4% of participants do not have adequate knowledge of the disease. The survey also found that 25.4 % of participants are unable to take their medicines correctly 25.4% and are unable monitor clinical parameters such as PEF or maintain a diary 57.1 %. (Source)</a:t>
            </a:r>
          </a:p>
          <a:p>
            <a:pPr marL="457200" marR="0" lvl="0" indent="-457200" algn="just" defTabSz="4806724"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n-US" sz="3200" dirty="0"/>
          </a:p>
          <a:p>
            <a:pPr marL="457200" marR="0" lvl="0" indent="-457200" algn="just" defTabSz="4806724"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n-US" sz="3200" dirty="0"/>
          </a:p>
          <a:p>
            <a:pPr marL="457200" marR="0" lvl="0" indent="-457200" algn="just" defTabSz="4806724"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n-US" sz="3200" dirty="0"/>
          </a:p>
          <a:p>
            <a:pPr marL="457200" marR="0" lvl="0" indent="-457200" algn="just" defTabSz="4806724"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n-US" sz="3200" dirty="0"/>
          </a:p>
          <a:p>
            <a:pPr marL="457200" marR="0" lvl="0" indent="-457200" algn="just" defTabSz="4806724"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n-US" sz="3200" dirty="0"/>
          </a:p>
          <a:p>
            <a:pPr marL="457200" marR="0" lvl="0" indent="-457200" algn="just" defTabSz="4806724"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n-US" sz="3200" dirty="0"/>
          </a:p>
          <a:p>
            <a:pPr marL="457200" marR="0" lvl="0" indent="-457200" algn="just" defTabSz="4806724"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n-US" sz="3200" dirty="0"/>
          </a:p>
          <a:p>
            <a:pPr marL="457200" marR="0" lvl="0" indent="-457200" algn="just" defTabSz="4806724"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n-US" sz="3200" dirty="0"/>
          </a:p>
          <a:p>
            <a:pPr marL="457200" marR="0" lvl="0" indent="-457200" algn="just" defTabSz="4806724"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n-US" sz="3200" dirty="0"/>
          </a:p>
          <a:p>
            <a:pPr marL="457200" marR="0" lvl="0" indent="-457200" algn="just" defTabSz="4806724"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n-US" sz="3200" dirty="0"/>
          </a:p>
          <a:p>
            <a:pPr marL="457200" marR="0" lvl="0" indent="-457200" algn="just" defTabSz="4806724"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3200" dirty="0"/>
              <a:t>Asthma creates an economic problem, researchers have estimated direct and indirect costs at nearly $82 billion annually in the United States, alone .</a:t>
            </a:r>
          </a:p>
          <a:p>
            <a:pPr marL="457200" indent="-457200" algn="just">
              <a:buFont typeface="Arial" panose="020B0604020202020204" pitchFamily="34" charset="0"/>
              <a:buChar char="•"/>
            </a:pPr>
            <a:endParaRPr lang="en-US" sz="3200" dirty="0"/>
          </a:p>
          <a:p>
            <a:pPr marL="457200" indent="-457200" algn="just">
              <a:buFont typeface="Arial" panose="020B0604020202020204" pitchFamily="34" charset="0"/>
              <a:buChar char="•"/>
            </a:pPr>
            <a:r>
              <a:rPr lang="en-US" sz="3200" dirty="0"/>
              <a:t>The global asthma spacers market was valued at USS 1,330.56 Mn in 2017. In North America, the market is estimated to be US$545.60 Mn. It is expected to expand at a CAGR of 3.7% from 2018 to 2026. Rise in the geriatric population, high prevalence of asthma, and an increase in patient preference for the MDI/spacer combination are the major drivers of the global market. </a:t>
            </a:r>
          </a:p>
        </p:txBody>
      </p:sp>
      <p:sp>
        <p:nvSpPr>
          <p:cNvPr id="5" name="Rectangle 4">
            <a:extLst>
              <a:ext uri="{FF2B5EF4-FFF2-40B4-BE49-F238E27FC236}">
                <a16:creationId xmlns:a16="http://schemas.microsoft.com/office/drawing/2014/main" id="{83B9326B-A83B-F2B8-CF8B-D1D8B8A70B2C}"/>
              </a:ext>
            </a:extLst>
          </p:cNvPr>
          <p:cNvSpPr/>
          <p:nvPr/>
        </p:nvSpPr>
        <p:spPr>
          <a:xfrm>
            <a:off x="27860827" y="19618990"/>
            <a:ext cx="8196349" cy="48812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1"/>
          </p:nvPr>
        </p:nvSpPr>
        <p:spPr>
          <a:xfrm>
            <a:off x="1054883" y="5951631"/>
            <a:ext cx="11723688" cy="817789"/>
          </a:xfrm>
        </p:spPr>
        <p:txBody>
          <a:bodyPr/>
          <a:lstStyle/>
          <a:p>
            <a:r>
              <a:rPr lang="en-US" dirty="0"/>
              <a:t>ABSTRACT</a:t>
            </a:r>
          </a:p>
        </p:txBody>
      </p:sp>
      <p:sp>
        <p:nvSpPr>
          <p:cNvPr id="4" name="Text Placeholder 3"/>
          <p:cNvSpPr>
            <a:spLocks noGrp="1"/>
          </p:cNvSpPr>
          <p:nvPr>
            <p:ph type="body" sz="quarter" idx="20"/>
          </p:nvPr>
        </p:nvSpPr>
        <p:spPr>
          <a:xfrm>
            <a:off x="1076061" y="19439408"/>
            <a:ext cx="11725539" cy="817789"/>
          </a:xfrm>
        </p:spPr>
        <p:txBody>
          <a:bodyPr/>
          <a:lstStyle/>
          <a:p>
            <a:r>
              <a:rPr lang="en-US" dirty="0"/>
              <a:t>SMART INHALER CONCEPT</a:t>
            </a:r>
          </a:p>
        </p:txBody>
      </p:sp>
      <p:sp>
        <p:nvSpPr>
          <p:cNvPr id="6" name="Text Placeholder 5"/>
          <p:cNvSpPr>
            <a:spLocks noGrp="1"/>
          </p:cNvSpPr>
          <p:nvPr>
            <p:ph type="body" sz="quarter" idx="22"/>
          </p:nvPr>
        </p:nvSpPr>
        <p:spPr>
          <a:xfrm>
            <a:off x="13518358" y="5946028"/>
            <a:ext cx="11723688" cy="817789"/>
          </a:xfrm>
        </p:spPr>
        <p:txBody>
          <a:bodyPr/>
          <a:lstStyle/>
          <a:p>
            <a:r>
              <a:rPr lang="en-US" dirty="0"/>
              <a:t> APPLICATIONS AND BENEFITS</a:t>
            </a:r>
          </a:p>
        </p:txBody>
      </p:sp>
      <p:sp>
        <p:nvSpPr>
          <p:cNvPr id="8" name="Text Placeholder 7"/>
          <p:cNvSpPr>
            <a:spLocks noGrp="1"/>
          </p:cNvSpPr>
          <p:nvPr>
            <p:ph type="body" sz="quarter" idx="24"/>
          </p:nvPr>
        </p:nvSpPr>
        <p:spPr>
          <a:xfrm>
            <a:off x="25981833" y="5947042"/>
            <a:ext cx="11734800" cy="817789"/>
          </a:xfrm>
        </p:spPr>
        <p:txBody>
          <a:bodyPr/>
          <a:lstStyle/>
          <a:p>
            <a:r>
              <a:rPr lang="en-US" dirty="0"/>
              <a:t>SIGNIFICANCE</a:t>
            </a:r>
          </a:p>
        </p:txBody>
      </p:sp>
      <p:sp>
        <p:nvSpPr>
          <p:cNvPr id="9" name="Text Placeholder 8"/>
          <p:cNvSpPr>
            <a:spLocks noGrp="1"/>
          </p:cNvSpPr>
          <p:nvPr>
            <p:ph type="body" sz="quarter" idx="25"/>
          </p:nvPr>
        </p:nvSpPr>
        <p:spPr>
          <a:xfrm>
            <a:off x="13519440" y="19334885"/>
            <a:ext cx="11721521" cy="817789"/>
          </a:xfrm>
        </p:spPr>
        <p:txBody>
          <a:bodyPr/>
          <a:lstStyle/>
          <a:p>
            <a:r>
              <a:rPr lang="en-US" dirty="0"/>
              <a:t>SMART INHALER DESIGN</a:t>
            </a:r>
          </a:p>
        </p:txBody>
      </p:sp>
      <p:sp>
        <p:nvSpPr>
          <p:cNvPr id="11" name="Text Placeholder 10"/>
          <p:cNvSpPr>
            <a:spLocks noGrp="1"/>
          </p:cNvSpPr>
          <p:nvPr>
            <p:ph type="body" sz="quarter" idx="27"/>
          </p:nvPr>
        </p:nvSpPr>
        <p:spPr>
          <a:xfrm>
            <a:off x="38396761" y="21241816"/>
            <a:ext cx="11721521" cy="817789"/>
          </a:xfrm>
        </p:spPr>
        <p:txBody>
          <a:bodyPr/>
          <a:lstStyle/>
          <a:p>
            <a:r>
              <a:rPr lang="en-US" dirty="0"/>
              <a:t>STANDARDS</a:t>
            </a:r>
          </a:p>
        </p:txBody>
      </p:sp>
      <p:sp>
        <p:nvSpPr>
          <p:cNvPr id="14" name="Text Placeholder 13"/>
          <p:cNvSpPr>
            <a:spLocks noGrp="1"/>
          </p:cNvSpPr>
          <p:nvPr>
            <p:ph type="body" sz="quarter" idx="150"/>
          </p:nvPr>
        </p:nvSpPr>
        <p:spPr>
          <a:xfrm>
            <a:off x="14928906" y="2437481"/>
            <a:ext cx="21348587" cy="1196460"/>
          </a:xfrm>
        </p:spPr>
        <p:txBody>
          <a:bodyPr lIns="175254" tIns="87627" rIns="175254" bIns="87627" anchor="t">
            <a:normAutofit lnSpcReduction="10000"/>
          </a:bodyPr>
          <a:lstStyle/>
          <a:p>
            <a:r>
              <a:rPr lang="en-US" dirty="0"/>
              <a:t>Isaac Garcia, Bishwanath </a:t>
            </a:r>
            <a:r>
              <a:rPr lang="en-US" dirty="0" err="1"/>
              <a:t>Bistola</a:t>
            </a:r>
            <a:r>
              <a:rPr lang="en-US" dirty="0"/>
              <a:t>, Eric Rizk, </a:t>
            </a:r>
          </a:p>
        </p:txBody>
      </p:sp>
      <p:sp>
        <p:nvSpPr>
          <p:cNvPr id="15" name="Text Placeholder 14"/>
          <p:cNvSpPr>
            <a:spLocks noGrp="1"/>
          </p:cNvSpPr>
          <p:nvPr>
            <p:ph type="body" sz="quarter" idx="184"/>
          </p:nvPr>
        </p:nvSpPr>
        <p:spPr>
          <a:xfrm>
            <a:off x="19825855" y="3459930"/>
            <a:ext cx="11554690" cy="1269110"/>
          </a:xfrm>
        </p:spPr>
        <p:txBody>
          <a:bodyPr/>
          <a:lstStyle/>
          <a:p>
            <a:r>
              <a:rPr lang="en-US" dirty="0"/>
              <a:t>University of New Mexico</a:t>
            </a:r>
          </a:p>
        </p:txBody>
      </p:sp>
      <p:sp>
        <p:nvSpPr>
          <p:cNvPr id="16" name="Text Placeholder 15"/>
          <p:cNvSpPr>
            <a:spLocks noGrp="1"/>
          </p:cNvSpPr>
          <p:nvPr>
            <p:ph type="body" sz="quarter" idx="185"/>
          </p:nvPr>
        </p:nvSpPr>
        <p:spPr/>
        <p:txBody>
          <a:bodyPr/>
          <a:lstStyle/>
          <a:p>
            <a:r>
              <a:rPr lang="en-US" dirty="0"/>
              <a:t>How Can a Smart Inhaler Device Help Patients  </a:t>
            </a:r>
          </a:p>
        </p:txBody>
      </p:sp>
      <p:sp>
        <p:nvSpPr>
          <p:cNvPr id="46" name="Text Placeholder 8"/>
          <p:cNvSpPr txBox="1">
            <a:spLocks/>
          </p:cNvSpPr>
          <p:nvPr/>
        </p:nvSpPr>
        <p:spPr>
          <a:xfrm>
            <a:off x="38396762" y="5946028"/>
            <a:ext cx="11721521" cy="817789"/>
          </a:xfrm>
          <a:prstGeom prst="rect">
            <a:avLst/>
          </a:prstGeom>
          <a:noFill/>
        </p:spPr>
        <p:txBody>
          <a:bodyPr wrap="square" lIns="100140" tIns="100140" rIns="100140" bIns="100140" anchor="ctr" anchorCtr="0">
            <a:spAutoFit/>
          </a:bodyPr>
          <a:lstStyle>
            <a:lvl1pPr marL="0" indent="0" algn="ctr" defTabSz="4806724" rtl="0" eaLnBrk="1" latinLnBrk="0" hangingPunct="1">
              <a:spcBef>
                <a:spcPct val="20000"/>
              </a:spcBef>
              <a:buFont typeface="Arial" pitchFamily="34" charset="0"/>
              <a:buNone/>
              <a:defRPr sz="4000" b="1" u="sng" kern="1200" baseline="0">
                <a:solidFill>
                  <a:schemeClr val="tx1"/>
                </a:solidFill>
                <a:latin typeface="+mn-lt"/>
                <a:ea typeface="+mn-ea"/>
                <a:cs typeface="+mn-cs"/>
              </a:defRPr>
            </a:lvl1pPr>
            <a:lvl2pPr marL="3905463" indent="-1502101" algn="l" defTabSz="4806724" rtl="0" eaLnBrk="1" latinLnBrk="0" hangingPunct="1">
              <a:spcBef>
                <a:spcPct val="20000"/>
              </a:spcBef>
              <a:buFont typeface="Arial" pitchFamily="34" charset="0"/>
              <a:buChar char="–"/>
              <a:defRPr sz="14800" kern="1200">
                <a:solidFill>
                  <a:schemeClr val="tx1"/>
                </a:solidFill>
                <a:latin typeface="+mn-lt"/>
                <a:ea typeface="+mn-ea"/>
                <a:cs typeface="+mn-cs"/>
              </a:defRPr>
            </a:lvl2pPr>
            <a:lvl3pPr marL="6008405" indent="-1201681" algn="l" defTabSz="4806724" rtl="0" eaLnBrk="1" latinLnBrk="0" hangingPunct="1">
              <a:spcBef>
                <a:spcPct val="20000"/>
              </a:spcBef>
              <a:buFont typeface="Arial" pitchFamily="34" charset="0"/>
              <a:buChar char="•"/>
              <a:defRPr sz="12600" kern="1200">
                <a:solidFill>
                  <a:schemeClr val="tx1"/>
                </a:solidFill>
                <a:latin typeface="+mn-lt"/>
                <a:ea typeface="+mn-ea"/>
                <a:cs typeface="+mn-cs"/>
              </a:defRPr>
            </a:lvl3pPr>
            <a:lvl4pPr marL="8411768"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4pPr>
            <a:lvl5pPr marL="10815128"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5pPr>
            <a:lvl6pPr marL="13218491"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1852"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5215"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28576"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9pPr>
          </a:lstStyle>
          <a:p>
            <a:r>
              <a:rPr lang="en-US" dirty="0">
                <a:cs typeface="Times New Roman"/>
              </a:rPr>
              <a:t>THE PATH FORWARD</a:t>
            </a:r>
          </a:p>
        </p:txBody>
      </p:sp>
      <p:sp>
        <p:nvSpPr>
          <p:cNvPr id="29" name="Text Placeholder 28"/>
          <p:cNvSpPr>
            <a:spLocks noGrp="1"/>
          </p:cNvSpPr>
          <p:nvPr>
            <p:ph type="body" sz="quarter" idx="10"/>
          </p:nvPr>
        </p:nvSpPr>
        <p:spPr>
          <a:xfrm>
            <a:off x="2114163" y="7310873"/>
            <a:ext cx="9605127" cy="7984560"/>
          </a:xfrm>
          <a:ln w="12700">
            <a:solidFill>
              <a:schemeClr val="bg1"/>
            </a:solidFill>
          </a:ln>
        </p:spPr>
        <p:style>
          <a:lnRef idx="2">
            <a:schemeClr val="dk1"/>
          </a:lnRef>
          <a:fillRef idx="1">
            <a:schemeClr val="lt1"/>
          </a:fillRef>
          <a:effectRef idx="0">
            <a:schemeClr val="dk1"/>
          </a:effectRef>
          <a:fontRef idx="minor">
            <a:schemeClr val="dk1"/>
          </a:fontRef>
        </p:style>
        <p:txBody>
          <a:bodyPr wrap="square" lIns="250350" tIns="250350" rIns="250350" bIns="250350" anchor="t">
            <a:spAutoFit/>
          </a:bodyPr>
          <a:lstStyle/>
          <a:p>
            <a:pPr algn="just"/>
            <a:r>
              <a:rPr lang="en-US" dirty="0">
                <a:latin typeface="+mn-lt"/>
                <a:ea typeface="Calibri" panose="020F0502020204030204" pitchFamily="34" charset="0"/>
              </a:rPr>
              <a:t>      </a:t>
            </a:r>
            <a:r>
              <a:rPr lang="en-US" dirty="0">
                <a:effectLst/>
                <a:latin typeface="+mn-lt"/>
                <a:ea typeface="Calibri" panose="020F0502020204030204" pitchFamily="34" charset="0"/>
                <a:cs typeface="Times New Roman" panose="02020603050405020304" pitchFamily="18" charset="0"/>
              </a:rPr>
              <a:t>This project is to develop a smart medical device, using a traditional inhaler and spacer setup, that can integrate with smart phones to collect data on when, where, and how well the patient uses the device. The project will re-imagine and re-design a crude prototype of the inhaler that we developed over the past year into a smart inhaler that we can put into the hands of regular people. The project will supply state-of-the-art embedded computer development boards, debugging systems, sensors, and 3D printing materials for students to use up and turn into products. In short, we would like to incorporate NOx sensors and digital pressure sensors to capture patient data that interfaces with BLE. The device should prevent exhalation into the smart inhaler, which may foul the flow sensor used to measure inspiratory flow rate. By integrating a function that allows for varied device operation through an inhalation (default) and exhalation (specific action) modes we can protect the flow sensing device while still being able to monitor NOx levels. Also reducing the possibility of damaging the flow sensing device components.</a:t>
            </a:r>
            <a:endParaRPr lang="en-US" dirty="0">
              <a:latin typeface="+mn-lt"/>
              <a:cs typeface="Times New Roman"/>
            </a:endParaRPr>
          </a:p>
        </p:txBody>
      </p:sp>
      <p:sp>
        <p:nvSpPr>
          <p:cNvPr id="47" name="Text Placeholder 46"/>
          <p:cNvSpPr>
            <a:spLocks noGrp="1"/>
          </p:cNvSpPr>
          <p:nvPr>
            <p:ph type="body" sz="quarter" idx="28"/>
          </p:nvPr>
        </p:nvSpPr>
        <p:spPr>
          <a:xfrm>
            <a:off x="39183254" y="21917877"/>
            <a:ext cx="10355791" cy="5520296"/>
          </a:xfrm>
        </p:spPr>
        <p:txBody>
          <a:bodyPr wrap="square" lIns="250350" tIns="250350" rIns="250350" bIns="250350" anchor="t">
            <a:spAutoFit/>
          </a:bodyPr>
          <a:lstStyle/>
          <a:p>
            <a:pPr algn="just" rtl="0">
              <a:spcBef>
                <a:spcPts val="0"/>
              </a:spcBef>
              <a:spcAft>
                <a:spcPts val="1600"/>
              </a:spcAft>
            </a:pPr>
            <a:r>
              <a:rPr lang="en-US" sz="2800" b="0" i="1" u="none" strike="noStrike" dirty="0">
                <a:solidFill>
                  <a:srgbClr val="000000"/>
                </a:solidFill>
                <a:effectLst/>
                <a:latin typeface="Poppins" panose="00000500000000000000" pitchFamily="2" charset="0"/>
              </a:rPr>
              <a:t>Electrical requirements</a:t>
            </a:r>
            <a:r>
              <a:rPr lang="en-US" sz="2800" b="0" i="1" u="none" strike="noStrike" dirty="0">
                <a:solidFill>
                  <a:srgbClr val="3F4D53"/>
                </a:solidFill>
                <a:effectLst/>
                <a:latin typeface="Poppins" panose="00000500000000000000" pitchFamily="2" charset="0"/>
              </a:rPr>
              <a:t>:</a:t>
            </a:r>
            <a:endParaRPr lang="en-US" sz="2800" b="0" dirty="0">
              <a:effectLst/>
            </a:endParaRPr>
          </a:p>
          <a:p>
            <a:pPr lvl="1" algn="just" fontAlgn="base">
              <a:spcBef>
                <a:spcPts val="0"/>
              </a:spcBef>
              <a:buFont typeface="Arial" panose="020B0604020202020204" pitchFamily="34" charset="0"/>
              <a:buChar char="•"/>
            </a:pPr>
            <a:r>
              <a:rPr lang="en-US" sz="2800" b="0" i="0" u="none" strike="noStrike" dirty="0">
                <a:solidFill>
                  <a:srgbClr val="000000"/>
                </a:solidFill>
                <a:effectLst/>
                <a:latin typeface="Poppins" panose="00000500000000000000" pitchFamily="2" charset="0"/>
              </a:rPr>
              <a:t>IEC 60601-1:2005 + A1:2012</a:t>
            </a:r>
            <a:endParaRPr lang="en-US" sz="2800" b="0" i="0" u="none" strike="noStrike" dirty="0">
              <a:solidFill>
                <a:srgbClr val="3F4D53"/>
              </a:solidFill>
              <a:effectLst/>
              <a:latin typeface="Poppins" panose="00000500000000000000" pitchFamily="2" charset="0"/>
            </a:endParaRPr>
          </a:p>
          <a:p>
            <a:pPr lvl="1" algn="just" fontAlgn="base">
              <a:spcBef>
                <a:spcPts val="0"/>
              </a:spcBef>
              <a:buFont typeface="Arial" panose="020B0604020202020204" pitchFamily="34" charset="0"/>
              <a:buChar char="•"/>
            </a:pPr>
            <a:r>
              <a:rPr lang="en-US" sz="2800" b="0" i="0" u="none" strike="noStrike" dirty="0">
                <a:solidFill>
                  <a:srgbClr val="000000"/>
                </a:solidFill>
                <a:effectLst/>
                <a:latin typeface="Poppins" panose="00000500000000000000" pitchFamily="2" charset="0"/>
              </a:rPr>
              <a:t>IEC 60601-1-2:2014</a:t>
            </a:r>
            <a:endParaRPr lang="en-US" sz="2800" b="0" i="0" u="none" strike="noStrike" dirty="0">
              <a:solidFill>
                <a:srgbClr val="3F4D53"/>
              </a:solidFill>
              <a:effectLst/>
              <a:latin typeface="Poppins" panose="00000500000000000000" pitchFamily="2" charset="0"/>
            </a:endParaRPr>
          </a:p>
          <a:p>
            <a:pPr lvl="1" algn="just" fontAlgn="base">
              <a:spcBef>
                <a:spcPts val="0"/>
              </a:spcBef>
              <a:buFont typeface="Arial" panose="020B0604020202020204" pitchFamily="34" charset="0"/>
              <a:buChar char="•"/>
            </a:pPr>
            <a:r>
              <a:rPr lang="en-US" sz="2800" b="0" i="0" u="none" strike="noStrike" dirty="0">
                <a:solidFill>
                  <a:srgbClr val="000000"/>
                </a:solidFill>
                <a:effectLst/>
                <a:latin typeface="Poppins" panose="00000500000000000000" pitchFamily="2" charset="0"/>
              </a:rPr>
              <a:t>IEC 60601-1-11:2015</a:t>
            </a:r>
            <a:endParaRPr lang="en-US" sz="2800" b="0" i="0" u="none" strike="noStrike" dirty="0">
              <a:solidFill>
                <a:srgbClr val="3F4D53"/>
              </a:solidFill>
              <a:effectLst/>
              <a:latin typeface="Poppins" panose="00000500000000000000" pitchFamily="2" charset="0"/>
            </a:endParaRPr>
          </a:p>
          <a:p>
            <a:pPr lvl="1" algn="just" fontAlgn="base">
              <a:spcBef>
                <a:spcPts val="0"/>
              </a:spcBef>
              <a:buFont typeface="Arial" panose="020B0604020202020204" pitchFamily="34" charset="0"/>
              <a:buChar char="•"/>
            </a:pPr>
            <a:r>
              <a:rPr lang="en-US" sz="2800" b="0" i="0" u="none" strike="noStrike" dirty="0">
                <a:solidFill>
                  <a:srgbClr val="000000"/>
                </a:solidFill>
                <a:effectLst/>
                <a:latin typeface="Poppins" panose="00000500000000000000" pitchFamily="2" charset="0"/>
              </a:rPr>
              <a:t>IEC 60601-1-8:2006+AMD1:2012</a:t>
            </a:r>
            <a:endParaRPr lang="en-US" sz="2800" b="0" i="0" u="none" strike="noStrike" dirty="0">
              <a:solidFill>
                <a:srgbClr val="3F4D53"/>
              </a:solidFill>
              <a:effectLst/>
              <a:latin typeface="Poppins" panose="00000500000000000000" pitchFamily="2" charset="0"/>
            </a:endParaRPr>
          </a:p>
          <a:p>
            <a:pPr lvl="1" algn="just" fontAlgn="base">
              <a:spcBef>
                <a:spcPts val="0"/>
              </a:spcBef>
              <a:buFont typeface="Arial" panose="020B0604020202020204" pitchFamily="34" charset="0"/>
              <a:buChar char="•"/>
            </a:pPr>
            <a:r>
              <a:rPr lang="en-US" sz="2800" b="0" i="0" u="none" strike="noStrike" dirty="0">
                <a:solidFill>
                  <a:srgbClr val="000000"/>
                </a:solidFill>
                <a:effectLst/>
                <a:latin typeface="Poppins" panose="00000500000000000000" pitchFamily="2" charset="0"/>
              </a:rPr>
              <a:t>IEC 60601-1-6:2010+AMD1:2013.</a:t>
            </a:r>
            <a:endParaRPr lang="en-US" sz="2800" b="0" i="0" u="none" strike="noStrike" dirty="0">
              <a:solidFill>
                <a:srgbClr val="3F4D53"/>
              </a:solidFill>
              <a:effectLst/>
              <a:latin typeface="Poppins" panose="00000500000000000000" pitchFamily="2" charset="0"/>
            </a:endParaRPr>
          </a:p>
          <a:p>
            <a:pPr algn="just" rtl="0">
              <a:spcBef>
                <a:spcPts val="0"/>
              </a:spcBef>
              <a:spcAft>
                <a:spcPts val="1600"/>
              </a:spcAft>
            </a:pPr>
            <a:r>
              <a:rPr lang="en-US" sz="2800" b="0" i="1" u="none" strike="noStrike" dirty="0">
                <a:solidFill>
                  <a:srgbClr val="3F4D53"/>
                </a:solidFill>
                <a:effectLst/>
                <a:latin typeface="Poppins" panose="00000500000000000000" pitchFamily="2" charset="0"/>
              </a:rPr>
              <a:t>FCC Allowance Spectrum (</a:t>
            </a:r>
            <a:r>
              <a:rPr lang="en-US" sz="2800" b="0" i="1" u="none" strike="noStrike" dirty="0">
                <a:solidFill>
                  <a:srgbClr val="000000"/>
                </a:solidFill>
                <a:effectLst/>
                <a:latin typeface="Poppins" panose="00000500000000000000" pitchFamily="2" charset="0"/>
              </a:rPr>
              <a:t>Bluetooth data transfer and interfaces</a:t>
            </a:r>
            <a:r>
              <a:rPr lang="en-US" sz="2800" b="0" i="1" u="none" strike="noStrike" dirty="0">
                <a:solidFill>
                  <a:srgbClr val="3F4D53"/>
                </a:solidFill>
                <a:effectLst/>
                <a:latin typeface="Poppins" panose="00000500000000000000" pitchFamily="2" charset="0"/>
              </a:rPr>
              <a:t>):</a:t>
            </a:r>
            <a:endParaRPr lang="en-US" sz="2800" b="0" dirty="0">
              <a:effectLst/>
            </a:endParaRPr>
          </a:p>
          <a:p>
            <a:pPr lvl="1" algn="just" fontAlgn="base">
              <a:spcBef>
                <a:spcPts val="0"/>
              </a:spcBef>
              <a:buFont typeface="Arial" panose="020B0604020202020204" pitchFamily="34" charset="0"/>
              <a:buChar char="•"/>
            </a:pPr>
            <a:r>
              <a:rPr lang="en-US" sz="2800" b="0" i="0" u="none" strike="noStrike" dirty="0">
                <a:solidFill>
                  <a:srgbClr val="1E1919"/>
                </a:solidFill>
                <a:effectLst/>
                <a:latin typeface="Poppins" panose="00000500000000000000" pitchFamily="2" charset="0"/>
              </a:rPr>
              <a:t>EMC Regulations for 2.4 GHz-Emission Limits for the 2400-2483.5 MHz Band</a:t>
            </a:r>
          </a:p>
          <a:p>
            <a:endParaRPr lang="en-US" sz="1600" dirty="0">
              <a:latin typeface="Times New Roman"/>
              <a:cs typeface="Times New Roman"/>
            </a:endParaRPr>
          </a:p>
        </p:txBody>
      </p:sp>
      <p:sp>
        <p:nvSpPr>
          <p:cNvPr id="7" name="Text Placeholder 28">
            <a:extLst>
              <a:ext uri="{FF2B5EF4-FFF2-40B4-BE49-F238E27FC236}">
                <a16:creationId xmlns:a16="http://schemas.microsoft.com/office/drawing/2014/main" id="{9B9F3B1E-AB47-4D96-9CBC-1A3FEF596395}"/>
              </a:ext>
            </a:extLst>
          </p:cNvPr>
          <p:cNvSpPr txBox="1">
            <a:spLocks/>
          </p:cNvSpPr>
          <p:nvPr/>
        </p:nvSpPr>
        <p:spPr>
          <a:xfrm>
            <a:off x="14094825" y="7018223"/>
            <a:ext cx="10570753" cy="7735261"/>
          </a:xfrm>
          <a:prstGeom prst="rect">
            <a:avLst/>
          </a:prstGeom>
          <a:ln>
            <a:noFill/>
          </a:ln>
        </p:spPr>
        <p:txBody>
          <a:bodyPr wrap="square" lIns="250350" tIns="250350" rIns="250350" bIns="250350" anchor="t">
            <a:spAutoFit/>
          </a:bodyPr>
          <a:lstStyle>
            <a:lvl1pPr marL="0" indent="0" algn="l" defTabSz="4806724" rtl="0" eaLnBrk="1" latinLnBrk="0" hangingPunct="1">
              <a:spcBef>
                <a:spcPct val="20000"/>
              </a:spcBef>
              <a:buFont typeface="Arial" pitchFamily="34" charset="0"/>
              <a:buNone/>
              <a:defRPr sz="2700" kern="1200">
                <a:solidFill>
                  <a:schemeClr val="accent1"/>
                </a:solidFill>
                <a:latin typeface="Times New Roman" panose="02020603050405020304" pitchFamily="18" charset="0"/>
                <a:ea typeface="+mn-ea"/>
                <a:cs typeface="Times New Roman" panose="02020603050405020304" pitchFamily="18" charset="0"/>
              </a:defRPr>
            </a:lvl1pPr>
            <a:lvl2pPr marL="1627276" indent="-625875" algn="l" defTabSz="4806724"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2pPr>
            <a:lvl3pPr marL="2253151" indent="-625875" algn="l" defTabSz="4806724"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3pPr>
            <a:lvl4pPr marL="2941615" indent="-688464" algn="l" defTabSz="4806724"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4pPr>
            <a:lvl5pPr marL="3442315" indent="-500700" algn="l" defTabSz="4806724"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5pPr>
            <a:lvl6pPr marL="13218491"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1852"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5215"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28576"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9pPr>
          </a:lstStyle>
          <a:p>
            <a:pPr algn="just"/>
            <a:r>
              <a:rPr lang="en-US" dirty="0">
                <a:latin typeface="Times New Roman"/>
                <a:cs typeface="Times New Roman"/>
              </a:rPr>
              <a:t>   This will be the only device that can measure medication adherence. In other words we can send data to your doctor to see if your inhalation practices are improving or declining. We are focusing on tackling the most common practices that asthma patients face such as forgetfulness, poor understanding of their illness and inappropriate inhaler usage. </a:t>
            </a:r>
          </a:p>
          <a:p>
            <a:pPr algn="just"/>
            <a:endParaRPr lang="en-US" dirty="0">
              <a:latin typeface="Times New Roman"/>
              <a:cs typeface="Times New Roman"/>
            </a:endParaRPr>
          </a:p>
          <a:p>
            <a:pPr algn="just"/>
            <a:r>
              <a:rPr lang="en-US" dirty="0">
                <a:latin typeface="Times New Roman"/>
                <a:cs typeface="Times New Roman"/>
              </a:rPr>
              <a:t>   Our team proposes to develop a SI that is capable of measuring PIF during inhaler use. PIF will indicate whether the dose was delivered to the lungs to achieve optimal clinical benefit. The Asthma patient will be rewarded with audio and visual feedback from the device once the device registers that a dose of medication has been taken. This positive feedback will further reinforce the medication adherent behavior. In addition, for the coming Smart Inhaler team, we have made plans to add more features to the device like tracking the inhaler using GPS embedded into the device board, preventing dose dumping by adding fingerprint sensors for activating the device, and visual/audio feedback to allow for a pleasurable response.</a:t>
            </a:r>
          </a:p>
        </p:txBody>
      </p:sp>
      <p:sp>
        <p:nvSpPr>
          <p:cNvPr id="30" name="Text Placeholder 40">
            <a:extLst>
              <a:ext uri="{FF2B5EF4-FFF2-40B4-BE49-F238E27FC236}">
                <a16:creationId xmlns:a16="http://schemas.microsoft.com/office/drawing/2014/main" id="{3AFA17A9-4F21-4100-85A1-08AD210171E8}"/>
              </a:ext>
            </a:extLst>
          </p:cNvPr>
          <p:cNvSpPr txBox="1">
            <a:spLocks/>
          </p:cNvSpPr>
          <p:nvPr/>
        </p:nvSpPr>
        <p:spPr>
          <a:xfrm>
            <a:off x="39183818" y="6046000"/>
            <a:ext cx="10934465" cy="8400058"/>
          </a:xfrm>
          <a:prstGeom prst="rect">
            <a:avLst/>
          </a:prstGeom>
        </p:spPr>
        <p:txBody>
          <a:bodyPr wrap="square" lIns="250350" tIns="250350" rIns="250350" bIns="250350" anchor="t">
            <a:spAutoFit/>
          </a:bodyPr>
          <a:lstStyle>
            <a:lvl1pPr marL="0" indent="0" algn="l" defTabSz="4806724" rtl="0" eaLnBrk="1" latinLnBrk="0" hangingPunct="1">
              <a:spcBef>
                <a:spcPct val="20000"/>
              </a:spcBef>
              <a:buFont typeface="Arial" pitchFamily="34" charset="0"/>
              <a:buNone/>
              <a:defRPr sz="2700" kern="1200">
                <a:solidFill>
                  <a:schemeClr val="accent1"/>
                </a:solidFill>
                <a:latin typeface="Times New Roman" panose="02020603050405020304" pitchFamily="18" charset="0"/>
                <a:ea typeface="+mn-ea"/>
                <a:cs typeface="Times New Roman" panose="02020603050405020304" pitchFamily="18" charset="0"/>
              </a:defRPr>
            </a:lvl1pPr>
            <a:lvl2pPr marL="1627276" indent="-625875" algn="l" defTabSz="4806724"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2pPr>
            <a:lvl3pPr marL="2253151" indent="-625875" algn="l" defTabSz="4806724"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3pPr>
            <a:lvl4pPr marL="2941615" indent="-688464" algn="l" defTabSz="4806724"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4pPr>
            <a:lvl5pPr marL="3442315" indent="-500700" algn="l" defTabSz="4806724"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5pPr>
            <a:lvl6pPr marL="13218491"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1852"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5215"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28576"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9pPr>
          </a:lstStyle>
          <a:p>
            <a:endParaRPr lang="en-US" b="1" dirty="0"/>
          </a:p>
          <a:p>
            <a:pPr algn="just"/>
            <a:endParaRPr lang="en-US" dirty="0">
              <a:latin typeface="Times New Roman"/>
              <a:cs typeface="Times New Roman"/>
            </a:endParaRPr>
          </a:p>
          <a:p>
            <a:pPr algn="just"/>
            <a:r>
              <a:rPr lang="en-US" dirty="0">
                <a:latin typeface="Times New Roman"/>
                <a:cs typeface="Times New Roman"/>
              </a:rPr>
              <a:t>The World population is estimated to be 7.6 billion people, most of which are living in urban areas. In 2017 over 54% of the world's population were living in cities. This is a dramatic difference from 80 years earlier in 1927 where only about 15% populated cities (4). Now roughly 82% of the US population (327 million) live in urban areas. If the population increases to its estimated size of 9.1 billion in 2050 then that implies food production needs to increase by an additional 70%. Due to the rise in food demand and reliance on farmers is more prominent than ever, making a way to drastically increase the amount of food we harvest each year would bring exponential benefits. As plasma becomes more intertwined with  the worlds agriculture we are seeing larger, more healthy, crop yield improving the way we provide humanity with the necessary nutrients needed for sustainability</a:t>
            </a:r>
          </a:p>
          <a:p>
            <a:pPr algn="just"/>
            <a:endParaRPr lang="en-US" dirty="0">
              <a:latin typeface="Times New Roman"/>
              <a:cs typeface="Times New Roman"/>
            </a:endParaRPr>
          </a:p>
          <a:p>
            <a:endParaRPr lang="en-US" dirty="0">
              <a:latin typeface="Times New Roman"/>
              <a:cs typeface="Times New Roman"/>
            </a:endParaRPr>
          </a:p>
          <a:p>
            <a:r>
              <a:rPr lang="en-US" dirty="0">
                <a:latin typeface="Times New Roman"/>
                <a:cs typeface="Times New Roman"/>
              </a:rPr>
              <a:t>.  </a:t>
            </a:r>
            <a:endParaRPr lang="en-US" dirty="0"/>
          </a:p>
        </p:txBody>
      </p:sp>
      <p:pic>
        <p:nvPicPr>
          <p:cNvPr id="48" name="Picture 47"/>
          <p:cNvPicPr>
            <a:picLocks noChangeAspect="1"/>
          </p:cNvPicPr>
          <p:nvPr/>
        </p:nvPicPr>
        <p:blipFill rotWithShape="1">
          <a:blip r:embed="rId2">
            <a:extLst>
              <a:ext uri="{BEBA8EAE-BF5A-486C-A8C5-ECC9F3942E4B}">
                <a14:imgProps xmlns:a14="http://schemas.microsoft.com/office/drawing/2010/main">
                  <a14:imgLayer r:embed="rId3">
                    <a14:imgEffect>
                      <a14:backgroundRemoval t="24000" b="44600" l="0" r="98867"/>
                    </a14:imgEffect>
                    <a14:imgEffect>
                      <a14:artisticGlowDiffused/>
                    </a14:imgEffect>
                  </a14:imgLayer>
                </a14:imgProps>
              </a:ext>
              <a:ext uri="{28A0092B-C50C-407E-A947-70E740481C1C}">
                <a14:useLocalDpi xmlns:a14="http://schemas.microsoft.com/office/drawing/2010/main" val="0"/>
              </a:ext>
            </a:extLst>
          </a:blip>
          <a:srcRect l="1134" t="28922" r="8519" b="57190"/>
          <a:stretch/>
        </p:blipFill>
        <p:spPr>
          <a:xfrm>
            <a:off x="38397180" y="18808677"/>
            <a:ext cx="11742420" cy="1079523"/>
          </a:xfrm>
          <a:prstGeom prst="rect">
            <a:avLst/>
          </a:prstGeom>
        </p:spPr>
      </p:pic>
      <p:pic>
        <p:nvPicPr>
          <p:cNvPr id="49" name="Picture 48"/>
          <p:cNvPicPr>
            <a:picLocks noChangeAspect="1"/>
          </p:cNvPicPr>
          <p:nvPr/>
        </p:nvPicPr>
        <p:blipFill rotWithShape="1">
          <a:blip r:embed="rId2">
            <a:extLst>
              <a:ext uri="{BEBA8EAE-BF5A-486C-A8C5-ECC9F3942E4B}">
                <a14:imgProps xmlns:a14="http://schemas.microsoft.com/office/drawing/2010/main">
                  <a14:imgLayer r:embed="rId3">
                    <a14:imgEffect>
                      <a14:backgroundRemoval t="24000" b="44600" l="0" r="98867"/>
                    </a14:imgEffect>
                    <a14:imgEffect>
                      <a14:artisticGlowDiffused/>
                    </a14:imgEffect>
                  </a14:imgLayer>
                </a14:imgProps>
              </a:ext>
              <a:ext uri="{28A0092B-C50C-407E-A947-70E740481C1C}">
                <a14:useLocalDpi xmlns:a14="http://schemas.microsoft.com/office/drawing/2010/main" val="0"/>
              </a:ext>
            </a:extLst>
          </a:blip>
          <a:srcRect l="1134" t="28922" r="8519" b="57190"/>
          <a:stretch/>
        </p:blipFill>
        <p:spPr>
          <a:xfrm>
            <a:off x="1076061" y="16853729"/>
            <a:ext cx="11742420" cy="1079523"/>
          </a:xfrm>
          <a:prstGeom prst="rect">
            <a:avLst/>
          </a:prstGeom>
        </p:spPr>
      </p:pic>
      <p:pic>
        <p:nvPicPr>
          <p:cNvPr id="50" name="Picture 49"/>
          <p:cNvPicPr>
            <a:picLocks noChangeAspect="1"/>
          </p:cNvPicPr>
          <p:nvPr/>
        </p:nvPicPr>
        <p:blipFill rotWithShape="1">
          <a:blip r:embed="rId2">
            <a:extLst>
              <a:ext uri="{BEBA8EAE-BF5A-486C-A8C5-ECC9F3942E4B}">
                <a14:imgProps xmlns:a14="http://schemas.microsoft.com/office/drawing/2010/main">
                  <a14:imgLayer r:embed="rId3">
                    <a14:imgEffect>
                      <a14:backgroundRemoval t="24000" b="44600" l="0" r="98867"/>
                    </a14:imgEffect>
                    <a14:imgEffect>
                      <a14:artisticGlowDiffused/>
                    </a14:imgEffect>
                  </a14:imgLayer>
                </a14:imgProps>
              </a:ext>
              <a:ext uri="{28A0092B-C50C-407E-A947-70E740481C1C}">
                <a14:useLocalDpi xmlns:a14="http://schemas.microsoft.com/office/drawing/2010/main" val="0"/>
              </a:ext>
            </a:extLst>
          </a:blip>
          <a:srcRect l="1134" t="28922" r="8519" b="57190"/>
          <a:stretch/>
        </p:blipFill>
        <p:spPr>
          <a:xfrm>
            <a:off x="26003603" y="31131510"/>
            <a:ext cx="11742420" cy="1079523"/>
          </a:xfrm>
          <a:prstGeom prst="rect">
            <a:avLst/>
          </a:prstGeom>
        </p:spPr>
      </p:pic>
      <p:pic>
        <p:nvPicPr>
          <p:cNvPr id="51" name="Picture 50"/>
          <p:cNvPicPr>
            <a:picLocks noChangeAspect="1"/>
          </p:cNvPicPr>
          <p:nvPr/>
        </p:nvPicPr>
        <p:blipFill rotWithShape="1">
          <a:blip r:embed="rId2">
            <a:extLst>
              <a:ext uri="{BEBA8EAE-BF5A-486C-A8C5-ECC9F3942E4B}">
                <a14:imgProps xmlns:a14="http://schemas.microsoft.com/office/drawing/2010/main">
                  <a14:imgLayer r:embed="rId3">
                    <a14:imgEffect>
                      <a14:backgroundRemoval t="24000" b="44600" l="0" r="98867"/>
                    </a14:imgEffect>
                    <a14:imgEffect>
                      <a14:artisticGlowDiffused/>
                    </a14:imgEffect>
                  </a14:imgLayer>
                </a14:imgProps>
              </a:ext>
              <a:ext uri="{28A0092B-C50C-407E-A947-70E740481C1C}">
                <a14:useLocalDpi xmlns:a14="http://schemas.microsoft.com/office/drawing/2010/main" val="0"/>
              </a:ext>
            </a:extLst>
          </a:blip>
          <a:srcRect l="1134" t="28922" r="8519" b="57190"/>
          <a:stretch/>
        </p:blipFill>
        <p:spPr>
          <a:xfrm flipH="1">
            <a:off x="13537685" y="16857376"/>
            <a:ext cx="11704361" cy="1079523"/>
          </a:xfrm>
          <a:prstGeom prst="rect">
            <a:avLst/>
          </a:prstGeom>
        </p:spPr>
      </p:pic>
      <p:pic>
        <p:nvPicPr>
          <p:cNvPr id="54" name="Picture 53"/>
          <p:cNvPicPr>
            <a:picLocks noChangeAspect="1"/>
          </p:cNvPicPr>
          <p:nvPr/>
        </p:nvPicPr>
        <p:blipFill rotWithShape="1">
          <a:blip r:embed="rId2">
            <a:extLst>
              <a:ext uri="{BEBA8EAE-BF5A-486C-A8C5-ECC9F3942E4B}">
                <a14:imgProps xmlns:a14="http://schemas.microsoft.com/office/drawing/2010/main">
                  <a14:imgLayer r:embed="rId3">
                    <a14:imgEffect>
                      <a14:backgroundRemoval t="24000" b="44600" l="0" r="98867"/>
                    </a14:imgEffect>
                    <a14:imgEffect>
                      <a14:artisticGlowDiffused/>
                    </a14:imgEffect>
                  </a14:imgLayer>
                </a14:imgProps>
              </a:ext>
              <a:ext uri="{28A0092B-C50C-407E-A947-70E740481C1C}">
                <a14:useLocalDpi xmlns:a14="http://schemas.microsoft.com/office/drawing/2010/main" val="0"/>
              </a:ext>
            </a:extLst>
          </a:blip>
          <a:srcRect l="1134" t="28922" r="8519" b="57190"/>
          <a:stretch/>
        </p:blipFill>
        <p:spPr>
          <a:xfrm>
            <a:off x="1076061" y="31131508"/>
            <a:ext cx="11742420" cy="1079523"/>
          </a:xfrm>
          <a:prstGeom prst="rect">
            <a:avLst/>
          </a:prstGeom>
        </p:spPr>
      </p:pic>
      <p:pic>
        <p:nvPicPr>
          <p:cNvPr id="56" name="Picture 55"/>
          <p:cNvPicPr>
            <a:picLocks noChangeAspect="1"/>
          </p:cNvPicPr>
          <p:nvPr/>
        </p:nvPicPr>
        <p:blipFill rotWithShape="1">
          <a:blip r:embed="rId2">
            <a:extLst>
              <a:ext uri="{BEBA8EAE-BF5A-486C-A8C5-ECC9F3942E4B}">
                <a14:imgProps xmlns:a14="http://schemas.microsoft.com/office/drawing/2010/main">
                  <a14:imgLayer r:embed="rId3">
                    <a14:imgEffect>
                      <a14:backgroundRemoval t="24000" b="44600" l="0" r="98867"/>
                    </a14:imgEffect>
                    <a14:imgEffect>
                      <a14:artisticGlowDiffused/>
                    </a14:imgEffect>
                  </a14:imgLayer>
                </a14:imgProps>
              </a:ext>
              <a:ext uri="{28A0092B-C50C-407E-A947-70E740481C1C}">
                <a14:useLocalDpi xmlns:a14="http://schemas.microsoft.com/office/drawing/2010/main" val="0"/>
              </a:ext>
            </a:extLst>
          </a:blip>
          <a:srcRect l="1134" t="28922" r="8519" b="57190"/>
          <a:stretch/>
        </p:blipFill>
        <p:spPr>
          <a:xfrm flipH="1">
            <a:off x="13537685" y="31179023"/>
            <a:ext cx="11704361" cy="1079523"/>
          </a:xfrm>
          <a:prstGeom prst="rect">
            <a:avLst/>
          </a:prstGeom>
        </p:spPr>
      </p:pic>
      <p:sp>
        <p:nvSpPr>
          <p:cNvPr id="39" name="Oval 38"/>
          <p:cNvSpPr/>
          <p:nvPr/>
        </p:nvSpPr>
        <p:spPr>
          <a:xfrm>
            <a:off x="32628840" y="13680440"/>
            <a:ext cx="370840" cy="28448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26D5C420-2FA1-4EEE-9E03-F5076D3770F3}"/>
              </a:ext>
            </a:extLst>
          </p:cNvPr>
          <p:cNvPicPr>
            <a:picLocks noChangeAspect="1"/>
          </p:cNvPicPr>
          <p:nvPr/>
        </p:nvPicPr>
        <p:blipFill>
          <a:blip r:embed="rId4"/>
          <a:stretch>
            <a:fillRect/>
          </a:stretch>
        </p:blipFill>
        <p:spPr>
          <a:xfrm>
            <a:off x="14518088" y="20481523"/>
            <a:ext cx="9605126" cy="5298310"/>
          </a:xfrm>
          <a:prstGeom prst="rect">
            <a:avLst/>
          </a:prstGeom>
        </p:spPr>
      </p:pic>
      <p:sp>
        <p:nvSpPr>
          <p:cNvPr id="69" name="Text Placeholder 10">
            <a:extLst>
              <a:ext uri="{FF2B5EF4-FFF2-40B4-BE49-F238E27FC236}">
                <a16:creationId xmlns:a16="http://schemas.microsoft.com/office/drawing/2014/main" id="{3E342786-E2D0-4B32-ADAC-CCECA814896A}"/>
              </a:ext>
            </a:extLst>
          </p:cNvPr>
          <p:cNvSpPr txBox="1">
            <a:spLocks/>
          </p:cNvSpPr>
          <p:nvPr/>
        </p:nvSpPr>
        <p:spPr>
          <a:xfrm>
            <a:off x="38387921" y="27278869"/>
            <a:ext cx="11721521" cy="817789"/>
          </a:xfrm>
          <a:prstGeom prst="rect">
            <a:avLst/>
          </a:prstGeom>
          <a:noFill/>
        </p:spPr>
        <p:txBody>
          <a:bodyPr wrap="square" lIns="100140" tIns="100140" rIns="100140" bIns="100140" anchor="ctr" anchorCtr="0">
            <a:spAutoFit/>
          </a:bodyPr>
          <a:lstStyle>
            <a:lvl1pPr marL="0" indent="0" algn="ctr" defTabSz="4806724" rtl="0" eaLnBrk="1" latinLnBrk="0" hangingPunct="1">
              <a:spcBef>
                <a:spcPct val="20000"/>
              </a:spcBef>
              <a:buFont typeface="Arial" pitchFamily="34" charset="0"/>
              <a:buNone/>
              <a:defRPr sz="4000" b="1" u="sng" kern="1200" baseline="0">
                <a:solidFill>
                  <a:schemeClr val="tx1"/>
                </a:solidFill>
                <a:latin typeface="+mn-lt"/>
                <a:ea typeface="+mn-ea"/>
                <a:cs typeface="+mn-cs"/>
              </a:defRPr>
            </a:lvl1pPr>
            <a:lvl2pPr marL="3905463" indent="-1502101" algn="l" defTabSz="4806724" rtl="0" eaLnBrk="1" latinLnBrk="0" hangingPunct="1">
              <a:spcBef>
                <a:spcPct val="20000"/>
              </a:spcBef>
              <a:buFont typeface="Arial" pitchFamily="34" charset="0"/>
              <a:buChar char="–"/>
              <a:defRPr sz="14800" kern="1200">
                <a:solidFill>
                  <a:schemeClr val="tx1"/>
                </a:solidFill>
                <a:latin typeface="+mn-lt"/>
                <a:ea typeface="+mn-ea"/>
                <a:cs typeface="+mn-cs"/>
              </a:defRPr>
            </a:lvl2pPr>
            <a:lvl3pPr marL="6008405" indent="-1201681" algn="l" defTabSz="4806724" rtl="0" eaLnBrk="1" latinLnBrk="0" hangingPunct="1">
              <a:spcBef>
                <a:spcPct val="20000"/>
              </a:spcBef>
              <a:buFont typeface="Arial" pitchFamily="34" charset="0"/>
              <a:buChar char="•"/>
              <a:defRPr sz="12600" kern="1200">
                <a:solidFill>
                  <a:schemeClr val="tx1"/>
                </a:solidFill>
                <a:latin typeface="+mn-lt"/>
                <a:ea typeface="+mn-ea"/>
                <a:cs typeface="+mn-cs"/>
              </a:defRPr>
            </a:lvl3pPr>
            <a:lvl4pPr marL="8411768"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4pPr>
            <a:lvl5pPr marL="10815128"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5pPr>
            <a:lvl6pPr marL="13218491"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1852"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5215"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28576"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9pPr>
          </a:lstStyle>
          <a:p>
            <a:r>
              <a:rPr lang="en-US" dirty="0"/>
              <a:t>SUPPORTING DATA FOR VENTURI DESIGN</a:t>
            </a:r>
          </a:p>
        </p:txBody>
      </p:sp>
      <p:sp>
        <p:nvSpPr>
          <p:cNvPr id="70" name="Text Placeholder 46">
            <a:extLst>
              <a:ext uri="{FF2B5EF4-FFF2-40B4-BE49-F238E27FC236}">
                <a16:creationId xmlns:a16="http://schemas.microsoft.com/office/drawing/2014/main" id="{A8C10CB6-23AE-4E8A-84FD-81E8C878C3A2}"/>
              </a:ext>
            </a:extLst>
          </p:cNvPr>
          <p:cNvSpPr txBox="1">
            <a:spLocks/>
          </p:cNvSpPr>
          <p:nvPr/>
        </p:nvSpPr>
        <p:spPr>
          <a:xfrm>
            <a:off x="39183255" y="27904051"/>
            <a:ext cx="10355791" cy="4734440"/>
          </a:xfrm>
          <a:prstGeom prst="rect">
            <a:avLst/>
          </a:prstGeom>
        </p:spPr>
        <p:txBody>
          <a:bodyPr wrap="square" lIns="250350" tIns="250350" rIns="250350" bIns="250350" anchor="t">
            <a:spAutoFit/>
          </a:bodyPr>
          <a:lstStyle>
            <a:lvl1pPr marL="0" indent="0" algn="l" defTabSz="4806724" rtl="0" eaLnBrk="1" latinLnBrk="0" hangingPunct="1">
              <a:spcBef>
                <a:spcPct val="20000"/>
              </a:spcBef>
              <a:buFont typeface="Arial" pitchFamily="34" charset="0"/>
              <a:buNone/>
              <a:defRPr sz="2700" kern="1200">
                <a:solidFill>
                  <a:schemeClr val="accent1"/>
                </a:solidFill>
                <a:latin typeface="Times New Roman" panose="02020603050405020304" pitchFamily="18" charset="0"/>
                <a:ea typeface="+mn-ea"/>
                <a:cs typeface="Times New Roman" panose="02020603050405020304" pitchFamily="18" charset="0"/>
              </a:defRPr>
            </a:lvl1pPr>
            <a:lvl2pPr marL="1627276" indent="-625875" algn="l" defTabSz="4806724"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2pPr>
            <a:lvl3pPr marL="2253151" indent="-625875" algn="l" defTabSz="4806724"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3pPr>
            <a:lvl4pPr marL="2941615" indent="-688464" algn="l" defTabSz="4806724"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4pPr>
            <a:lvl5pPr marL="3442315" indent="-500700" algn="l" defTabSz="4806724" rtl="0" eaLnBrk="1" latinLnBrk="0" hangingPunct="1">
              <a:spcBef>
                <a:spcPct val="20000"/>
              </a:spcBef>
              <a:buFont typeface="Arial" pitchFamily="34" charset="0"/>
              <a:buChar char="»"/>
              <a:defRPr sz="2700" kern="1200">
                <a:solidFill>
                  <a:schemeClr val="tx1"/>
                </a:solidFill>
                <a:latin typeface="Trebuchet MS" pitchFamily="34" charset="0"/>
                <a:ea typeface="+mn-ea"/>
                <a:cs typeface="+mn-cs"/>
              </a:defRPr>
            </a:lvl5pPr>
            <a:lvl6pPr marL="13218491"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1852"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5215"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28576" indent="-1201681" algn="l" defTabSz="4806724" rtl="0" eaLnBrk="1" latinLnBrk="0" hangingPunct="1">
              <a:spcBef>
                <a:spcPct val="20000"/>
              </a:spcBef>
              <a:buFont typeface="Arial" pitchFamily="34" charset="0"/>
              <a:buChar char="•"/>
              <a:defRPr sz="10500" kern="1200">
                <a:solidFill>
                  <a:schemeClr val="tx1"/>
                </a:solidFill>
                <a:latin typeface="+mn-lt"/>
                <a:ea typeface="+mn-ea"/>
                <a:cs typeface="+mn-cs"/>
              </a:defRPr>
            </a:lvl9pPr>
          </a:lstStyle>
          <a:p>
            <a:pPr algn="just" rtl="0">
              <a:spcBef>
                <a:spcPts val="0"/>
              </a:spcBef>
              <a:spcAft>
                <a:spcPts val="1200"/>
              </a:spcAft>
            </a:pPr>
            <a:r>
              <a:rPr lang="en-US" sz="2400" b="0" i="0" u="sng" strike="noStrike" dirty="0">
                <a:solidFill>
                  <a:srgbClr val="3F4D53"/>
                </a:solidFill>
                <a:effectLst/>
                <a:latin typeface="Poppins" panose="00000500000000000000" pitchFamily="2" charset="0"/>
                <a:hlinkClick r:id="rId5"/>
              </a:rPr>
              <a:t>https://en.wikipedia.org/wiki/Heat_capacity_ratio</a:t>
            </a:r>
            <a:r>
              <a:rPr lang="en-US" sz="2400" b="0" i="0" u="none" strike="noStrike" dirty="0">
                <a:solidFill>
                  <a:srgbClr val="000000"/>
                </a:solidFill>
                <a:effectLst/>
                <a:latin typeface="Poppins" panose="00000500000000000000" pitchFamily="2" charset="0"/>
              </a:rPr>
              <a:t> gives the isentropic exponent for air at 20C as 1.400. This number is fairly solid as it ranges from 1.403 at 0C to 1.401 at 100C.</a:t>
            </a:r>
            <a:r>
              <a:rPr lang="en-US" sz="2400" b="0" i="0" u="none" strike="noStrike" dirty="0">
                <a:solidFill>
                  <a:srgbClr val="000000"/>
                </a:solidFill>
                <a:effectLst/>
                <a:latin typeface="Poppins" panose="00000500000000000000" pitchFamily="2" charset="0"/>
                <a:hlinkClick r:id="rId6"/>
              </a:rPr>
              <a:t> </a:t>
            </a:r>
            <a:r>
              <a:rPr lang="en-US" sz="2400" b="0" i="0" u="sng" strike="noStrike" dirty="0">
                <a:solidFill>
                  <a:srgbClr val="3F4D53"/>
                </a:solidFill>
                <a:effectLst/>
                <a:latin typeface="Poppins" panose="00000500000000000000" pitchFamily="2" charset="0"/>
                <a:hlinkClick r:id="rId6"/>
              </a:rPr>
              <a:t>https://www.engineeringtoolbox.com/specific-heat-ratio-d_602.html</a:t>
            </a:r>
            <a:r>
              <a:rPr lang="en-US" sz="2400" b="0" i="0" u="none" strike="noStrike" dirty="0">
                <a:solidFill>
                  <a:srgbClr val="000000"/>
                </a:solidFill>
                <a:effectLst/>
                <a:latin typeface="Poppins" panose="00000500000000000000" pitchFamily="2" charset="0"/>
              </a:rPr>
              <a:t> gives the same answer.</a:t>
            </a:r>
            <a:endParaRPr lang="en-US" sz="2400" b="0" dirty="0">
              <a:effectLst/>
            </a:endParaRPr>
          </a:p>
          <a:p>
            <a:pPr algn="just" rtl="0">
              <a:spcBef>
                <a:spcPts val="1200"/>
              </a:spcBef>
              <a:spcAft>
                <a:spcPts val="1200"/>
              </a:spcAft>
            </a:pPr>
            <a:r>
              <a:rPr lang="en-US" sz="2400" b="0" i="0" u="sng" dirty="0">
                <a:solidFill>
                  <a:srgbClr val="000000"/>
                </a:solidFill>
                <a:effectLst/>
                <a:latin typeface="Poppins" panose="00000500000000000000" pitchFamily="2" charset="0"/>
              </a:rPr>
              <a:t>Understanding Bernoulli's Equation </a:t>
            </a:r>
            <a:r>
              <a:rPr lang="en-US" sz="2400" b="0" i="0" u="none" strike="noStrike" dirty="0">
                <a:solidFill>
                  <a:srgbClr val="000000"/>
                </a:solidFill>
                <a:effectLst/>
                <a:latin typeface="Poppins" panose="00000500000000000000" pitchFamily="2" charset="0"/>
              </a:rPr>
              <a:t>- incompressible flow</a:t>
            </a:r>
            <a:r>
              <a:rPr lang="en-US" sz="2400" dirty="0"/>
              <a:t>: </a:t>
            </a:r>
            <a:r>
              <a:rPr lang="en-US" sz="2400" b="0" i="0" u="sng" strike="noStrike" dirty="0">
                <a:solidFill>
                  <a:srgbClr val="3F4D53"/>
                </a:solidFill>
                <a:effectLst/>
                <a:latin typeface="Poppins" panose="00000500000000000000" pitchFamily="2" charset="0"/>
                <a:hlinkClick r:id="rId7"/>
              </a:rPr>
              <a:t>https://www.youtube.com/watch?v=DW4rItB20h4</a:t>
            </a:r>
            <a:endParaRPr lang="en-US" sz="2400" b="0" dirty="0">
              <a:effectLst/>
            </a:endParaRPr>
          </a:p>
          <a:p>
            <a:br>
              <a:rPr lang="en-US" sz="2400" b="0" dirty="0">
                <a:effectLst/>
              </a:rPr>
            </a:br>
            <a:br>
              <a:rPr lang="en-US" sz="2400" b="0" dirty="0">
                <a:effectLst/>
              </a:rPr>
            </a:br>
            <a:endParaRPr lang="en-US" sz="2400" dirty="0">
              <a:latin typeface="Times New Roman"/>
              <a:cs typeface="Times New Roman"/>
            </a:endParaRPr>
          </a:p>
        </p:txBody>
      </p:sp>
      <p:sp>
        <p:nvSpPr>
          <p:cNvPr id="31" name="TextBox 30">
            <a:extLst>
              <a:ext uri="{FF2B5EF4-FFF2-40B4-BE49-F238E27FC236}">
                <a16:creationId xmlns:a16="http://schemas.microsoft.com/office/drawing/2014/main" id="{3456E751-092A-9D1B-A9BC-9DD5DE4816BC}"/>
              </a:ext>
            </a:extLst>
          </p:cNvPr>
          <p:cNvSpPr txBox="1"/>
          <p:nvPr/>
        </p:nvSpPr>
        <p:spPr>
          <a:xfrm>
            <a:off x="28178865" y="19959644"/>
            <a:ext cx="7570658" cy="3982629"/>
          </a:xfrm>
          <a:prstGeom prst="rect">
            <a:avLst/>
          </a:prstGeom>
          <a:noFill/>
          <a:ln>
            <a:solidFill>
              <a:schemeClr val="bg1"/>
            </a:solidFill>
          </a:ln>
        </p:spPr>
        <p:txBody>
          <a:bodyPr wrap="square">
            <a:spAutoFit/>
          </a:bodyPr>
          <a:lstStyle/>
          <a:p>
            <a:pPr marL="0" marR="0" lvl="0" indent="0" algn="ctr" defTabSz="4806724"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normalizeH="0" baseline="0" noProof="0" dirty="0">
                <a:ln w="22225">
                  <a:solidFill>
                    <a:schemeClr val="accent2"/>
                  </a:solidFill>
                  <a:prstDash val="solid"/>
                </a:ln>
                <a:solidFill>
                  <a:schemeClr val="accent2">
                    <a:lumMod val="20000"/>
                    <a:lumOff val="80000"/>
                  </a:schemeClr>
                </a:solidFill>
                <a:uLnTx/>
                <a:uFillTx/>
                <a:latin typeface="Times New Roman" panose="02020603050405020304" pitchFamily="18" charset="0"/>
                <a:ea typeface="+mn-ea"/>
                <a:cs typeface="Times New Roman" panose="02020603050405020304" pitchFamily="18" charset="0"/>
              </a:rPr>
              <a:t>“We are rooted in behavioral science research and target unintentional and nonintentional nonadherence to create a habitual medication adherence behavior”  </a:t>
            </a:r>
          </a:p>
          <a:p>
            <a:pPr marL="0" marR="0" lvl="0" indent="0" algn="ctr" defTabSz="4806724"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normalizeH="0" baseline="0" noProof="0" dirty="0">
                <a:ln w="22225">
                  <a:solidFill>
                    <a:schemeClr val="accent2"/>
                  </a:solidFill>
                  <a:prstDash val="solid"/>
                </a:ln>
                <a:solidFill>
                  <a:schemeClr val="accent2">
                    <a:lumMod val="20000"/>
                    <a:lumOff val="80000"/>
                  </a:schemeClr>
                </a:solidFill>
                <a:uLnTx/>
                <a:uFillTx/>
                <a:latin typeface="Times New Roman" panose="02020603050405020304" pitchFamily="18" charset="0"/>
                <a:ea typeface="+mn-ea"/>
                <a:cs typeface="Times New Roman" panose="02020603050405020304" pitchFamily="18" charset="0"/>
              </a:rPr>
              <a:t>- Amelia </a:t>
            </a:r>
            <a:r>
              <a:rPr kumimoji="0" lang="en-US" sz="4000" b="1" i="0" u="none" strike="noStrike" kern="1200" normalizeH="0" baseline="0" noProof="0" dirty="0" err="1">
                <a:ln w="22225">
                  <a:solidFill>
                    <a:schemeClr val="accent2"/>
                  </a:solidFill>
                  <a:prstDash val="solid"/>
                </a:ln>
                <a:solidFill>
                  <a:schemeClr val="accent2">
                    <a:lumMod val="20000"/>
                    <a:lumOff val="80000"/>
                  </a:schemeClr>
                </a:solidFill>
                <a:uLnTx/>
                <a:uFillTx/>
                <a:latin typeface="Times New Roman" panose="02020603050405020304" pitchFamily="18" charset="0"/>
                <a:ea typeface="+mn-ea"/>
                <a:cs typeface="Times New Roman" panose="02020603050405020304" pitchFamily="18" charset="0"/>
              </a:rPr>
              <a:t>Bier</a:t>
            </a:r>
            <a:r>
              <a:rPr kumimoji="0" lang="en-US" sz="4400" b="1" i="0" u="none" strike="noStrike" kern="1200" normalizeH="0" baseline="0" noProof="0" dirty="0" err="1">
                <a:ln w="22225">
                  <a:solidFill>
                    <a:schemeClr val="accent2"/>
                  </a:solidFill>
                  <a:prstDash val="solid"/>
                </a:ln>
                <a:solidFill>
                  <a:schemeClr val="accent2">
                    <a:lumMod val="20000"/>
                    <a:lumOff val="80000"/>
                  </a:schemeClr>
                </a:solidFill>
                <a:uLnTx/>
                <a:uFillTx/>
                <a:latin typeface="Times New Roman" panose="02020603050405020304" pitchFamily="18" charset="0"/>
                <a:ea typeface="+mn-ea"/>
                <a:cs typeface="Times New Roman" panose="02020603050405020304" pitchFamily="18" charset="0"/>
              </a:rPr>
              <a:t>le</a:t>
            </a:r>
            <a:r>
              <a:rPr kumimoji="0" lang="en-US" sz="4400" b="1" i="0" u="none" strike="noStrike" kern="1200" normalizeH="0" baseline="0" noProof="0" dirty="0">
                <a:ln w="22225">
                  <a:solidFill>
                    <a:schemeClr val="accent2"/>
                  </a:solidFill>
                  <a:prstDash val="solid"/>
                </a:ln>
                <a:solidFill>
                  <a:schemeClr val="accent2">
                    <a:lumMod val="20000"/>
                    <a:lumOff val="80000"/>
                  </a:schemeClr>
                </a:solidFill>
                <a:uLnTx/>
                <a:uFillTx/>
                <a:latin typeface="Times New Roman" panose="02020603050405020304" pitchFamily="18" charset="0"/>
                <a:ea typeface="+mn-ea"/>
                <a:cs typeface="Times New Roman" panose="02020603050405020304" pitchFamily="18" charset="0"/>
              </a:rPr>
              <a:t> </a:t>
            </a:r>
            <a:r>
              <a:rPr kumimoji="0" lang="en-US" sz="3200" b="1" i="0" u="none" strike="noStrike" kern="1200" normalizeH="0" baseline="0" noProof="0" dirty="0">
                <a:ln w="22225">
                  <a:solidFill>
                    <a:schemeClr val="accent2"/>
                  </a:solidFill>
                  <a:prstDash val="solid"/>
                </a:ln>
                <a:solidFill>
                  <a:schemeClr val="accent2">
                    <a:lumMod val="20000"/>
                    <a:lumOff val="80000"/>
                  </a:schemeClr>
                </a:solidFill>
                <a:uLnTx/>
                <a:uFillTx/>
                <a:latin typeface="Times New Roman" panose="02020603050405020304" pitchFamily="18" charset="0"/>
                <a:ea typeface="+mn-ea"/>
                <a:cs typeface="Times New Roman" panose="02020603050405020304" pitchFamily="18" charset="0"/>
              </a:rPr>
              <a:t>(Manager)</a:t>
            </a:r>
            <a:endParaRPr lang="en-US" sz="2000" b="1" dirty="0">
              <a:ln w="22225">
                <a:solidFill>
                  <a:schemeClr val="accent2"/>
                </a:solidFill>
                <a:prstDash val="solid"/>
              </a:ln>
              <a:solidFill>
                <a:schemeClr val="accent2">
                  <a:lumMod val="20000"/>
                  <a:lumOff val="80000"/>
                </a:schemeClr>
              </a:solidFill>
            </a:endParaRPr>
          </a:p>
        </p:txBody>
      </p:sp>
      <p:sp>
        <p:nvSpPr>
          <p:cNvPr id="32" name="Text Placeholder 28">
            <a:extLst>
              <a:ext uri="{FF2B5EF4-FFF2-40B4-BE49-F238E27FC236}">
                <a16:creationId xmlns:a16="http://schemas.microsoft.com/office/drawing/2014/main" id="{27918169-FBF1-7B7E-6F90-57D90F4DD06C}"/>
              </a:ext>
            </a:extLst>
          </p:cNvPr>
          <p:cNvSpPr txBox="1">
            <a:spLocks/>
          </p:cNvSpPr>
          <p:nvPr/>
        </p:nvSpPr>
        <p:spPr>
          <a:xfrm>
            <a:off x="2033845" y="26076807"/>
            <a:ext cx="9605127" cy="4494374"/>
          </a:xfrm>
          <a:prstGeom prst="rect">
            <a:avLst/>
          </a:prstGeom>
          <a:ln w="12700" cap="flat" cmpd="sng" algn="ctr">
            <a:solidFill>
              <a:schemeClr val="bg1"/>
            </a:solidFill>
            <a:prstDash val="solid"/>
          </a:ln>
        </p:spPr>
        <p:style>
          <a:lnRef idx="2">
            <a:schemeClr val="dk1"/>
          </a:lnRef>
          <a:fillRef idx="1">
            <a:schemeClr val="lt1"/>
          </a:fillRef>
          <a:effectRef idx="0">
            <a:schemeClr val="dk1"/>
          </a:effectRef>
          <a:fontRef idx="minor">
            <a:schemeClr val="dk1"/>
          </a:fontRef>
        </p:style>
        <p:txBody>
          <a:bodyPr wrap="square" lIns="250350" tIns="250350" rIns="250350" bIns="250350" anchor="t">
            <a:spAutoFit/>
          </a:bodyPr>
          <a:lstStyle>
            <a:lvl1pPr marL="0" indent="0" algn="l" defTabSz="4806724" rtl="0" eaLnBrk="1" latinLnBrk="0" hangingPunct="1">
              <a:spcBef>
                <a:spcPct val="20000"/>
              </a:spcBef>
              <a:buFont typeface="Arial" pitchFamily="34" charset="0"/>
              <a:buNone/>
              <a:defRPr sz="2700" kern="1200">
                <a:solidFill>
                  <a:schemeClr val="accent1"/>
                </a:solidFill>
                <a:latin typeface="Times New Roman" panose="02020603050405020304" pitchFamily="18" charset="0"/>
                <a:ea typeface="+mn-ea"/>
                <a:cs typeface="Times New Roman" panose="02020603050405020304" pitchFamily="18" charset="0"/>
              </a:defRPr>
            </a:lvl1pPr>
            <a:lvl2pPr marL="1627276" indent="-625875" algn="l" defTabSz="4806724" rtl="0" eaLnBrk="1" latinLnBrk="0" hangingPunct="1">
              <a:spcBef>
                <a:spcPct val="20000"/>
              </a:spcBef>
              <a:buFont typeface="Arial" pitchFamily="34" charset="0"/>
              <a:buChar char="–"/>
              <a:defRPr sz="2700" kern="1200">
                <a:solidFill>
                  <a:schemeClr val="dk1"/>
                </a:solidFill>
                <a:latin typeface="Trebuchet MS" pitchFamily="34" charset="0"/>
                <a:ea typeface="+mn-ea"/>
                <a:cs typeface="+mn-cs"/>
              </a:defRPr>
            </a:lvl2pPr>
            <a:lvl3pPr marL="2253151" indent="-625875" algn="l" defTabSz="4806724" rtl="0" eaLnBrk="1" latinLnBrk="0" hangingPunct="1">
              <a:spcBef>
                <a:spcPct val="20000"/>
              </a:spcBef>
              <a:buFont typeface="Arial" pitchFamily="34" charset="0"/>
              <a:buChar char="•"/>
              <a:defRPr sz="2700" kern="1200">
                <a:solidFill>
                  <a:schemeClr val="dk1"/>
                </a:solidFill>
                <a:latin typeface="Trebuchet MS" pitchFamily="34" charset="0"/>
                <a:ea typeface="+mn-ea"/>
                <a:cs typeface="+mn-cs"/>
              </a:defRPr>
            </a:lvl3pPr>
            <a:lvl4pPr marL="2941615" indent="-688464" algn="l" defTabSz="4806724" rtl="0" eaLnBrk="1" latinLnBrk="0" hangingPunct="1">
              <a:spcBef>
                <a:spcPct val="20000"/>
              </a:spcBef>
              <a:buFont typeface="Arial" pitchFamily="34" charset="0"/>
              <a:buChar char="–"/>
              <a:defRPr sz="2700" kern="1200">
                <a:solidFill>
                  <a:schemeClr val="dk1"/>
                </a:solidFill>
                <a:latin typeface="Trebuchet MS" pitchFamily="34" charset="0"/>
                <a:ea typeface="+mn-ea"/>
                <a:cs typeface="+mn-cs"/>
              </a:defRPr>
            </a:lvl4pPr>
            <a:lvl5pPr marL="3442315" indent="-500700" algn="l" defTabSz="4806724" rtl="0" eaLnBrk="1" latinLnBrk="0" hangingPunct="1">
              <a:spcBef>
                <a:spcPct val="20000"/>
              </a:spcBef>
              <a:buFont typeface="Arial" pitchFamily="34" charset="0"/>
              <a:buChar char="»"/>
              <a:defRPr sz="2700" kern="1200">
                <a:solidFill>
                  <a:schemeClr val="dk1"/>
                </a:solidFill>
                <a:latin typeface="Trebuchet MS" pitchFamily="34" charset="0"/>
                <a:ea typeface="+mn-ea"/>
                <a:cs typeface="+mn-cs"/>
              </a:defRPr>
            </a:lvl5pPr>
            <a:lvl6pPr marL="13218491" indent="-1201681" algn="l" defTabSz="4806724" rtl="0" eaLnBrk="1" latinLnBrk="0" hangingPunct="1">
              <a:spcBef>
                <a:spcPct val="20000"/>
              </a:spcBef>
              <a:buFont typeface="Arial" pitchFamily="34" charset="0"/>
              <a:buChar char="•"/>
              <a:defRPr sz="10500" kern="1200">
                <a:solidFill>
                  <a:schemeClr val="dk1"/>
                </a:solidFill>
                <a:latin typeface="+mn-lt"/>
                <a:ea typeface="+mn-ea"/>
                <a:cs typeface="+mn-cs"/>
              </a:defRPr>
            </a:lvl6pPr>
            <a:lvl7pPr marL="15621852" indent="-1201681" algn="l" defTabSz="4806724" rtl="0" eaLnBrk="1" latinLnBrk="0" hangingPunct="1">
              <a:spcBef>
                <a:spcPct val="20000"/>
              </a:spcBef>
              <a:buFont typeface="Arial" pitchFamily="34" charset="0"/>
              <a:buChar char="•"/>
              <a:defRPr sz="10500" kern="1200">
                <a:solidFill>
                  <a:schemeClr val="dk1"/>
                </a:solidFill>
                <a:latin typeface="+mn-lt"/>
                <a:ea typeface="+mn-ea"/>
                <a:cs typeface="+mn-cs"/>
              </a:defRPr>
            </a:lvl7pPr>
            <a:lvl8pPr marL="18025215" indent="-1201681" algn="l" defTabSz="4806724" rtl="0" eaLnBrk="1" latinLnBrk="0" hangingPunct="1">
              <a:spcBef>
                <a:spcPct val="20000"/>
              </a:spcBef>
              <a:buFont typeface="Arial" pitchFamily="34" charset="0"/>
              <a:buChar char="•"/>
              <a:defRPr sz="10500" kern="1200">
                <a:solidFill>
                  <a:schemeClr val="dk1"/>
                </a:solidFill>
                <a:latin typeface="+mn-lt"/>
                <a:ea typeface="+mn-ea"/>
                <a:cs typeface="+mn-cs"/>
              </a:defRPr>
            </a:lvl8pPr>
            <a:lvl9pPr marL="20428576" indent="-1201681" algn="l" defTabSz="4806724" rtl="0" eaLnBrk="1" latinLnBrk="0" hangingPunct="1">
              <a:spcBef>
                <a:spcPct val="20000"/>
              </a:spcBef>
              <a:buFont typeface="Arial" pitchFamily="34" charset="0"/>
              <a:buChar char="•"/>
              <a:defRPr sz="10500" kern="1200">
                <a:solidFill>
                  <a:schemeClr val="dk1"/>
                </a:solidFill>
                <a:latin typeface="+mn-lt"/>
                <a:ea typeface="+mn-ea"/>
                <a:cs typeface="+mn-cs"/>
              </a:defRPr>
            </a:lvl9pPr>
          </a:lstStyle>
          <a:p>
            <a:r>
              <a:rPr lang="en-US" dirty="0">
                <a:latin typeface="+mn-lt"/>
                <a:ea typeface="Calibri" panose="020F0502020204030204" pitchFamily="34" charset="0"/>
              </a:rPr>
              <a:t>There are three main reasons for patient non-adherence to asthma treatment:</a:t>
            </a:r>
          </a:p>
          <a:p>
            <a:pPr marL="457200" indent="-457200">
              <a:buFont typeface="Arial" panose="020B0604020202020204" pitchFamily="34" charset="0"/>
              <a:buChar char="•"/>
            </a:pPr>
            <a:r>
              <a:rPr lang="en-US" dirty="0">
                <a:latin typeface="+mn-lt"/>
                <a:ea typeface="Calibri" panose="020F0502020204030204" pitchFamily="34" charset="0"/>
              </a:rPr>
              <a:t>Forgetfulness</a:t>
            </a:r>
          </a:p>
          <a:p>
            <a:pPr marL="457200" indent="-457200">
              <a:buFont typeface="Arial" panose="020B0604020202020204" pitchFamily="34" charset="0"/>
              <a:buChar char="•"/>
            </a:pPr>
            <a:r>
              <a:rPr lang="en-US" dirty="0">
                <a:latin typeface="+mn-lt"/>
                <a:ea typeface="Calibri" panose="020F0502020204030204" pitchFamily="34" charset="0"/>
              </a:rPr>
              <a:t>Treatment-related concerns including complicated treatment, poor understanding of the illness and inappropriate inhaler usage </a:t>
            </a:r>
          </a:p>
          <a:p>
            <a:pPr marL="457200" indent="-457200">
              <a:buFont typeface="Arial" panose="020B0604020202020204" pitchFamily="34" charset="0"/>
              <a:buChar char="•"/>
            </a:pPr>
            <a:r>
              <a:rPr lang="en-US" dirty="0">
                <a:latin typeface="+mn-lt"/>
                <a:ea typeface="Calibri" panose="020F0502020204030204" pitchFamily="34" charset="0"/>
              </a:rPr>
              <a:t>Psychological barriers including poor patient motivation, lack of trust in the efficacy of the treatment and low perceived control over the treatment.</a:t>
            </a:r>
            <a:endParaRPr lang="en-US" dirty="0">
              <a:latin typeface="+mn-lt"/>
              <a:cs typeface="Times New Roman"/>
            </a:endParaRPr>
          </a:p>
        </p:txBody>
      </p:sp>
      <p:sp>
        <p:nvSpPr>
          <p:cNvPr id="34" name="Text Placeholder 28">
            <a:extLst>
              <a:ext uri="{FF2B5EF4-FFF2-40B4-BE49-F238E27FC236}">
                <a16:creationId xmlns:a16="http://schemas.microsoft.com/office/drawing/2014/main" id="{97285DBA-F359-613A-F645-2FF9EF2113BB}"/>
              </a:ext>
            </a:extLst>
          </p:cNvPr>
          <p:cNvSpPr txBox="1">
            <a:spLocks/>
          </p:cNvSpPr>
          <p:nvPr/>
        </p:nvSpPr>
        <p:spPr>
          <a:xfrm>
            <a:off x="14230721" y="25551864"/>
            <a:ext cx="9605127" cy="5611603"/>
          </a:xfrm>
          <a:prstGeom prst="rect">
            <a:avLst/>
          </a:prstGeom>
          <a:ln w="12700" cap="flat" cmpd="sng" algn="ctr">
            <a:solidFill>
              <a:schemeClr val="bg1"/>
            </a:solidFill>
            <a:prstDash val="solid"/>
          </a:ln>
        </p:spPr>
        <p:style>
          <a:lnRef idx="2">
            <a:schemeClr val="dk1"/>
          </a:lnRef>
          <a:fillRef idx="1">
            <a:schemeClr val="lt1"/>
          </a:fillRef>
          <a:effectRef idx="0">
            <a:schemeClr val="dk1"/>
          </a:effectRef>
          <a:fontRef idx="minor">
            <a:schemeClr val="dk1"/>
          </a:fontRef>
        </p:style>
        <p:txBody>
          <a:bodyPr wrap="square" lIns="250350" tIns="250350" rIns="250350" bIns="250350" anchor="t">
            <a:spAutoFit/>
          </a:bodyPr>
          <a:lstStyle>
            <a:lvl1pPr marL="0" indent="0" algn="l" defTabSz="4806724" rtl="0" eaLnBrk="1" latinLnBrk="0" hangingPunct="1">
              <a:spcBef>
                <a:spcPct val="20000"/>
              </a:spcBef>
              <a:buFont typeface="Arial" pitchFamily="34" charset="0"/>
              <a:buNone/>
              <a:defRPr sz="2700" kern="1200">
                <a:solidFill>
                  <a:schemeClr val="accent1"/>
                </a:solidFill>
                <a:latin typeface="Times New Roman" panose="02020603050405020304" pitchFamily="18" charset="0"/>
                <a:ea typeface="+mn-ea"/>
                <a:cs typeface="Times New Roman" panose="02020603050405020304" pitchFamily="18" charset="0"/>
              </a:defRPr>
            </a:lvl1pPr>
            <a:lvl2pPr marL="1627276" indent="-625875" algn="l" defTabSz="4806724" rtl="0" eaLnBrk="1" latinLnBrk="0" hangingPunct="1">
              <a:spcBef>
                <a:spcPct val="20000"/>
              </a:spcBef>
              <a:buFont typeface="Arial" pitchFamily="34" charset="0"/>
              <a:buChar char="–"/>
              <a:defRPr sz="2700" kern="1200">
                <a:solidFill>
                  <a:schemeClr val="dk1"/>
                </a:solidFill>
                <a:latin typeface="Trebuchet MS" pitchFamily="34" charset="0"/>
                <a:ea typeface="+mn-ea"/>
                <a:cs typeface="+mn-cs"/>
              </a:defRPr>
            </a:lvl2pPr>
            <a:lvl3pPr marL="2253151" indent="-625875" algn="l" defTabSz="4806724" rtl="0" eaLnBrk="1" latinLnBrk="0" hangingPunct="1">
              <a:spcBef>
                <a:spcPct val="20000"/>
              </a:spcBef>
              <a:buFont typeface="Arial" pitchFamily="34" charset="0"/>
              <a:buChar char="•"/>
              <a:defRPr sz="2700" kern="1200">
                <a:solidFill>
                  <a:schemeClr val="dk1"/>
                </a:solidFill>
                <a:latin typeface="Trebuchet MS" pitchFamily="34" charset="0"/>
                <a:ea typeface="+mn-ea"/>
                <a:cs typeface="+mn-cs"/>
              </a:defRPr>
            </a:lvl3pPr>
            <a:lvl4pPr marL="2941615" indent="-688464" algn="l" defTabSz="4806724" rtl="0" eaLnBrk="1" latinLnBrk="0" hangingPunct="1">
              <a:spcBef>
                <a:spcPct val="20000"/>
              </a:spcBef>
              <a:buFont typeface="Arial" pitchFamily="34" charset="0"/>
              <a:buChar char="–"/>
              <a:defRPr sz="2700" kern="1200">
                <a:solidFill>
                  <a:schemeClr val="dk1"/>
                </a:solidFill>
                <a:latin typeface="Trebuchet MS" pitchFamily="34" charset="0"/>
                <a:ea typeface="+mn-ea"/>
                <a:cs typeface="+mn-cs"/>
              </a:defRPr>
            </a:lvl4pPr>
            <a:lvl5pPr marL="3442315" indent="-500700" algn="l" defTabSz="4806724" rtl="0" eaLnBrk="1" latinLnBrk="0" hangingPunct="1">
              <a:spcBef>
                <a:spcPct val="20000"/>
              </a:spcBef>
              <a:buFont typeface="Arial" pitchFamily="34" charset="0"/>
              <a:buChar char="»"/>
              <a:defRPr sz="2700" kern="1200">
                <a:solidFill>
                  <a:schemeClr val="dk1"/>
                </a:solidFill>
                <a:latin typeface="Trebuchet MS" pitchFamily="34" charset="0"/>
                <a:ea typeface="+mn-ea"/>
                <a:cs typeface="+mn-cs"/>
              </a:defRPr>
            </a:lvl5pPr>
            <a:lvl6pPr marL="13218491" indent="-1201681" algn="l" defTabSz="4806724" rtl="0" eaLnBrk="1" latinLnBrk="0" hangingPunct="1">
              <a:spcBef>
                <a:spcPct val="20000"/>
              </a:spcBef>
              <a:buFont typeface="Arial" pitchFamily="34" charset="0"/>
              <a:buChar char="•"/>
              <a:defRPr sz="10500" kern="1200">
                <a:solidFill>
                  <a:schemeClr val="dk1"/>
                </a:solidFill>
                <a:latin typeface="+mn-lt"/>
                <a:ea typeface="+mn-ea"/>
                <a:cs typeface="+mn-cs"/>
              </a:defRPr>
            </a:lvl6pPr>
            <a:lvl7pPr marL="15621852" indent="-1201681" algn="l" defTabSz="4806724" rtl="0" eaLnBrk="1" latinLnBrk="0" hangingPunct="1">
              <a:spcBef>
                <a:spcPct val="20000"/>
              </a:spcBef>
              <a:buFont typeface="Arial" pitchFamily="34" charset="0"/>
              <a:buChar char="•"/>
              <a:defRPr sz="10500" kern="1200">
                <a:solidFill>
                  <a:schemeClr val="dk1"/>
                </a:solidFill>
                <a:latin typeface="+mn-lt"/>
                <a:ea typeface="+mn-ea"/>
                <a:cs typeface="+mn-cs"/>
              </a:defRPr>
            </a:lvl7pPr>
            <a:lvl8pPr marL="18025215" indent="-1201681" algn="l" defTabSz="4806724" rtl="0" eaLnBrk="1" latinLnBrk="0" hangingPunct="1">
              <a:spcBef>
                <a:spcPct val="20000"/>
              </a:spcBef>
              <a:buFont typeface="Arial" pitchFamily="34" charset="0"/>
              <a:buChar char="•"/>
              <a:defRPr sz="10500" kern="1200">
                <a:solidFill>
                  <a:schemeClr val="dk1"/>
                </a:solidFill>
                <a:latin typeface="+mn-lt"/>
                <a:ea typeface="+mn-ea"/>
                <a:cs typeface="+mn-cs"/>
              </a:defRPr>
            </a:lvl8pPr>
            <a:lvl9pPr marL="20428576" indent="-1201681" algn="l" defTabSz="4806724" rtl="0" eaLnBrk="1" latinLnBrk="0" hangingPunct="1">
              <a:spcBef>
                <a:spcPct val="20000"/>
              </a:spcBef>
              <a:buFont typeface="Arial" pitchFamily="34" charset="0"/>
              <a:buChar char="•"/>
              <a:defRPr sz="10500" kern="1200">
                <a:solidFill>
                  <a:schemeClr val="dk1"/>
                </a:solidFill>
                <a:latin typeface="+mn-lt"/>
                <a:ea typeface="+mn-ea"/>
                <a:cs typeface="+mn-cs"/>
              </a:defRPr>
            </a:lvl9pPr>
          </a:lstStyle>
          <a:p>
            <a:pPr marL="0" marR="0" lvl="0" indent="0" algn="l" defTabSz="4806724"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BA0C2F"/>
                </a:solidFill>
                <a:effectLst/>
                <a:uLnTx/>
                <a:uFillTx/>
                <a:latin typeface="Times New Roman"/>
                <a:ea typeface="+mn-ea"/>
                <a:cs typeface="Times New Roman"/>
              </a:rPr>
              <a:t>Bluetooth Compatible </a:t>
            </a:r>
          </a:p>
          <a:p>
            <a:r>
              <a:rPr lang="en-US" dirty="0">
                <a:latin typeface="+mn-lt"/>
                <a:cs typeface="Times New Roman"/>
              </a:rPr>
              <a:t> </a:t>
            </a:r>
            <a:r>
              <a:rPr lang="en-US" sz="2400" dirty="0">
                <a:latin typeface="+mn-lt"/>
                <a:cs typeface="Times New Roman"/>
              </a:rPr>
              <a:t>SPI – protocol</a:t>
            </a:r>
          </a:p>
          <a:p>
            <a:r>
              <a:rPr lang="en-US" sz="2400" dirty="0">
                <a:latin typeface="+mn-lt"/>
                <a:cs typeface="Times New Roman"/>
              </a:rPr>
              <a:t> Bluetooth Low energy </a:t>
            </a:r>
          </a:p>
          <a:p>
            <a:r>
              <a:rPr lang="en-US" sz="1800" dirty="0">
                <a:latin typeface="+mn-lt"/>
                <a:cs typeface="Times New Roman"/>
              </a:rPr>
              <a:t>(consumes minimal amounts of power)</a:t>
            </a:r>
          </a:p>
          <a:p>
            <a:endParaRPr lang="en-US" sz="2400" dirty="0">
              <a:latin typeface="+mn-lt"/>
              <a:cs typeface="Times New Roman"/>
            </a:endParaRPr>
          </a:p>
          <a:p>
            <a:pPr marL="0" marR="0" lvl="0" indent="0" algn="l" defTabSz="4806724" rtl="0" eaLnBrk="1" fontAlgn="auto" latinLnBrk="0" hangingPunct="1">
              <a:lnSpc>
                <a:spcPct val="100000"/>
              </a:lnSpc>
              <a:spcBef>
                <a:spcPts val="0"/>
              </a:spcBef>
              <a:spcAft>
                <a:spcPts val="0"/>
              </a:spcAft>
              <a:buClrTx/>
              <a:buSzTx/>
              <a:buFontTx/>
              <a:buNone/>
              <a:tabLst/>
              <a:defRPr/>
            </a:pPr>
            <a:r>
              <a:rPr lang="en-US" sz="3600" dirty="0">
                <a:solidFill>
                  <a:srgbClr val="BA0C2F"/>
                </a:solidFill>
                <a:latin typeface="Times New Roman"/>
                <a:cs typeface="Times New Roman"/>
              </a:rPr>
              <a:t>Differential Pressure Sensor </a:t>
            </a:r>
            <a:endParaRPr kumimoji="0" lang="en-US" sz="3600" b="0" i="0" u="none" strike="noStrike" kern="1200" cap="none" spc="0" normalizeH="0" baseline="0" noProof="0" dirty="0">
              <a:ln>
                <a:noFill/>
              </a:ln>
              <a:solidFill>
                <a:srgbClr val="BA0C2F"/>
              </a:solidFill>
              <a:effectLst/>
              <a:uLnTx/>
              <a:uFillTx/>
              <a:latin typeface="Times New Roman"/>
              <a:ea typeface="+mn-ea"/>
              <a:cs typeface="Times New Roman"/>
            </a:endParaRPr>
          </a:p>
          <a:p>
            <a:pPr marL="0" marR="0" lvl="0" indent="0" algn="l" defTabSz="4806724" rtl="0" eaLnBrk="1" fontAlgn="auto" latinLnBrk="0" hangingPunct="1">
              <a:lnSpc>
                <a:spcPct val="100000"/>
              </a:lnSpc>
              <a:spcBef>
                <a:spcPts val="0"/>
              </a:spcBef>
              <a:spcAft>
                <a:spcPts val="0"/>
              </a:spcAft>
              <a:buClrTx/>
              <a:buSzTx/>
              <a:buFontTx/>
              <a:buNone/>
              <a:tabLst/>
              <a:defRPr/>
            </a:pPr>
            <a:r>
              <a:rPr lang="en-US" noProof="0" dirty="0">
                <a:latin typeface="+mn-lt"/>
                <a:cs typeface="Times New Roman"/>
              </a:rPr>
              <a:t>Dual port sensor allows for and </a:t>
            </a:r>
          </a:p>
          <a:p>
            <a:pPr marL="0" marR="0" lvl="0" indent="0" algn="l" defTabSz="4806724"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BA0C2F"/>
              </a:solidFill>
              <a:effectLst/>
              <a:uLnTx/>
              <a:uFillTx/>
              <a:latin typeface="Times New Roman"/>
              <a:ea typeface="+mn-ea"/>
              <a:cs typeface="Times New Roman"/>
            </a:endParaRPr>
          </a:p>
          <a:p>
            <a:pPr marL="0" marR="0" lvl="0" indent="0" algn="l" defTabSz="4806724"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BA0C2F"/>
                </a:solidFill>
                <a:effectLst/>
                <a:uLnTx/>
                <a:uFillTx/>
                <a:latin typeface="Times New Roman"/>
                <a:ea typeface="+mn-ea"/>
                <a:cs typeface="Times New Roman"/>
              </a:rPr>
              <a:t>Venturi </a:t>
            </a:r>
            <a:endParaRPr lang="en-US" sz="3600" dirty="0">
              <a:solidFill>
                <a:srgbClr val="BA0C2F"/>
              </a:solidFill>
              <a:latin typeface="Times New Roman"/>
              <a:cs typeface="Times New Roman"/>
            </a:endParaRPr>
          </a:p>
          <a:p>
            <a:pPr marL="0" marR="0" lvl="0" indent="0" algn="l" defTabSz="4806724" rtl="0" eaLnBrk="1" fontAlgn="auto" latinLnBrk="0" hangingPunct="1">
              <a:lnSpc>
                <a:spcPct val="100000"/>
              </a:lnSpc>
              <a:spcBef>
                <a:spcPts val="0"/>
              </a:spcBef>
              <a:spcAft>
                <a:spcPts val="0"/>
              </a:spcAft>
              <a:buClrTx/>
              <a:buSzTx/>
              <a:buFontTx/>
              <a:buNone/>
              <a:tabLst/>
              <a:defRPr/>
            </a:pPr>
            <a:r>
              <a:rPr lang="en-US" noProof="0" dirty="0">
                <a:latin typeface="+mn-lt"/>
                <a:cs typeface="Times New Roman"/>
              </a:rPr>
              <a:t>Allows us to be able to convert pressure </a:t>
            </a:r>
          </a:p>
          <a:p>
            <a:pPr marL="0" marR="0" lvl="0" indent="0" algn="l" defTabSz="4806724" rtl="0" eaLnBrk="1" fontAlgn="auto" latinLnBrk="0" hangingPunct="1">
              <a:lnSpc>
                <a:spcPct val="100000"/>
              </a:lnSpc>
              <a:spcBef>
                <a:spcPts val="0"/>
              </a:spcBef>
              <a:spcAft>
                <a:spcPts val="0"/>
              </a:spcAft>
              <a:buClrTx/>
              <a:buSzTx/>
              <a:buFontTx/>
              <a:buNone/>
              <a:tabLst/>
              <a:defRPr/>
            </a:pPr>
            <a:r>
              <a:rPr lang="en-US" noProof="0" dirty="0">
                <a:latin typeface="+mn-lt"/>
                <a:cs typeface="Times New Roman"/>
              </a:rPr>
              <a:t>To flow rate </a:t>
            </a:r>
            <a:endParaRPr kumimoji="0" lang="en-US" b="0" i="0" u="none" strike="noStrike" kern="1200" cap="none" spc="0" normalizeH="0" baseline="0" noProof="0" dirty="0">
              <a:ln>
                <a:noFill/>
              </a:ln>
              <a:solidFill>
                <a:srgbClr val="BA0C2F"/>
              </a:solidFill>
              <a:effectLst/>
              <a:uLnTx/>
              <a:uFillTx/>
              <a:latin typeface="Times New Roman"/>
              <a:ea typeface="+mn-ea"/>
              <a:cs typeface="Times New Roman"/>
            </a:endParaRPr>
          </a:p>
        </p:txBody>
      </p:sp>
      <p:graphicFrame>
        <p:nvGraphicFramePr>
          <p:cNvPr id="13" name="Diagram 12">
            <a:extLst>
              <a:ext uri="{FF2B5EF4-FFF2-40B4-BE49-F238E27FC236}">
                <a16:creationId xmlns:a16="http://schemas.microsoft.com/office/drawing/2014/main" id="{0D95537A-03CE-43A9-52E7-874EF2CD3854}"/>
              </a:ext>
            </a:extLst>
          </p:cNvPr>
          <p:cNvGraphicFramePr/>
          <p:nvPr>
            <p:extLst>
              <p:ext uri="{D42A27DB-BD31-4B8C-83A1-F6EECF244321}">
                <p14:modId xmlns:p14="http://schemas.microsoft.com/office/powerpoint/2010/main" val="4000336962"/>
              </p:ext>
            </p:extLst>
          </p:nvPr>
        </p:nvGraphicFramePr>
        <p:xfrm>
          <a:off x="40575130" y="13588772"/>
          <a:ext cx="8151840" cy="47540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8" name="Picture 17" descr="Diagram&#10;&#10;Description automatically generated">
            <a:extLst>
              <a:ext uri="{FF2B5EF4-FFF2-40B4-BE49-F238E27FC236}">
                <a16:creationId xmlns:a16="http://schemas.microsoft.com/office/drawing/2014/main" id="{A0129319-48E6-90CB-0BF5-36538398B82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35903" y="21273581"/>
            <a:ext cx="10706650" cy="3010055"/>
          </a:xfrm>
          <a:prstGeom prst="rect">
            <a:avLst/>
          </a:prstGeom>
        </p:spPr>
      </p:pic>
      <p:sp>
        <p:nvSpPr>
          <p:cNvPr id="19" name="Rectangle 18">
            <a:extLst>
              <a:ext uri="{FF2B5EF4-FFF2-40B4-BE49-F238E27FC236}">
                <a16:creationId xmlns:a16="http://schemas.microsoft.com/office/drawing/2014/main" id="{A9F732A1-B02D-0989-D977-B80CAFFC8627}"/>
              </a:ext>
            </a:extLst>
          </p:cNvPr>
          <p:cNvSpPr/>
          <p:nvPr/>
        </p:nvSpPr>
        <p:spPr>
          <a:xfrm>
            <a:off x="1754914" y="24304070"/>
            <a:ext cx="2995439" cy="954107"/>
          </a:xfrm>
          <a:prstGeom prst="rect">
            <a:avLst/>
          </a:prstGeom>
          <a:noFill/>
        </p:spPr>
        <p:txBody>
          <a:bodyPr wrap="square" lIns="91440" tIns="45720" rIns="91440" bIns="45720">
            <a:spAutoFit/>
          </a:bodyPr>
          <a:lstStyle/>
          <a:p>
            <a:pPr algn="ctr"/>
            <a:r>
              <a:rPr lang="en-US" sz="2800" dirty="0">
                <a:solidFill>
                  <a:srgbClr val="BA0C2F"/>
                </a:solidFill>
                <a:latin typeface="Times New Roman"/>
                <a:cs typeface="Times New Roman"/>
              </a:rPr>
              <a:t>C</a:t>
            </a:r>
            <a:r>
              <a:rPr kumimoji="0" lang="en-US" sz="2800" b="0" i="0" u="none" strike="noStrike" kern="1200" cap="none" spc="0" normalizeH="0" baseline="0" noProof="0" dirty="0" err="1">
                <a:ln>
                  <a:noFill/>
                </a:ln>
                <a:solidFill>
                  <a:srgbClr val="BA0C2F"/>
                </a:solidFill>
                <a:effectLst/>
                <a:uLnTx/>
                <a:uFillTx/>
                <a:latin typeface="Times New Roman"/>
                <a:ea typeface="+mn-ea"/>
                <a:cs typeface="Times New Roman"/>
              </a:rPr>
              <a:t>onnect</a:t>
            </a:r>
            <a:r>
              <a:rPr kumimoji="0" lang="en-US" sz="2800" b="0" i="0" u="none" strike="noStrike" kern="1200" cap="none" spc="0" normalizeH="0" baseline="0" noProof="0" dirty="0">
                <a:ln>
                  <a:noFill/>
                </a:ln>
                <a:solidFill>
                  <a:srgbClr val="BA0C2F"/>
                </a:solidFill>
                <a:effectLst/>
                <a:uLnTx/>
                <a:uFillTx/>
                <a:latin typeface="Times New Roman"/>
                <a:ea typeface="+mn-ea"/>
                <a:cs typeface="Times New Roman"/>
              </a:rPr>
              <a:t> Your Smart Device</a:t>
            </a:r>
            <a:endParaRPr lang="en-US" sz="2800" b="1" dirty="0">
              <a:ln w="22225">
                <a:solidFill>
                  <a:schemeClr val="accent2"/>
                </a:solidFill>
                <a:prstDash val="solid"/>
              </a:ln>
              <a:solidFill>
                <a:schemeClr val="accent2">
                  <a:lumMod val="40000"/>
                  <a:lumOff val="60000"/>
                </a:schemeClr>
              </a:solidFill>
            </a:endParaRPr>
          </a:p>
        </p:txBody>
      </p:sp>
      <p:sp>
        <p:nvSpPr>
          <p:cNvPr id="42" name="Rectangle 41">
            <a:extLst>
              <a:ext uri="{FF2B5EF4-FFF2-40B4-BE49-F238E27FC236}">
                <a16:creationId xmlns:a16="http://schemas.microsoft.com/office/drawing/2014/main" id="{54D037B9-7760-C115-83FD-9314F6725220}"/>
              </a:ext>
            </a:extLst>
          </p:cNvPr>
          <p:cNvSpPr/>
          <p:nvPr/>
        </p:nvSpPr>
        <p:spPr>
          <a:xfrm>
            <a:off x="5291508" y="24315601"/>
            <a:ext cx="2995439" cy="523220"/>
          </a:xfrm>
          <a:prstGeom prst="rect">
            <a:avLst/>
          </a:prstGeom>
          <a:noFill/>
        </p:spPr>
        <p:txBody>
          <a:bodyPr wrap="square" lIns="91440" tIns="45720" rIns="91440" bIns="45720">
            <a:spAutoFit/>
          </a:bodyPr>
          <a:lstStyle/>
          <a:p>
            <a:pPr algn="ctr"/>
            <a:r>
              <a:rPr lang="en-US" sz="2800" dirty="0">
                <a:solidFill>
                  <a:srgbClr val="BA0C2F"/>
                </a:solidFill>
                <a:latin typeface="Times New Roman"/>
                <a:cs typeface="Times New Roman"/>
              </a:rPr>
              <a:t>Collect Your Data</a:t>
            </a:r>
            <a:endParaRPr lang="en-US" sz="2800" b="1" dirty="0">
              <a:ln w="22225">
                <a:solidFill>
                  <a:schemeClr val="accent2"/>
                </a:solidFill>
                <a:prstDash val="solid"/>
              </a:ln>
              <a:solidFill>
                <a:schemeClr val="accent2">
                  <a:lumMod val="40000"/>
                  <a:lumOff val="60000"/>
                </a:schemeClr>
              </a:solidFill>
            </a:endParaRPr>
          </a:p>
        </p:txBody>
      </p:sp>
      <p:sp>
        <p:nvSpPr>
          <p:cNvPr id="43" name="Rectangle 42">
            <a:extLst>
              <a:ext uri="{FF2B5EF4-FFF2-40B4-BE49-F238E27FC236}">
                <a16:creationId xmlns:a16="http://schemas.microsoft.com/office/drawing/2014/main" id="{33F86AFD-1F49-9F94-8EE1-B278731E550C}"/>
              </a:ext>
            </a:extLst>
          </p:cNvPr>
          <p:cNvSpPr/>
          <p:nvPr/>
        </p:nvSpPr>
        <p:spPr>
          <a:xfrm>
            <a:off x="8932507" y="24320743"/>
            <a:ext cx="2995439" cy="523220"/>
          </a:xfrm>
          <a:prstGeom prst="rect">
            <a:avLst/>
          </a:prstGeom>
          <a:noFill/>
        </p:spPr>
        <p:txBody>
          <a:bodyPr wrap="square" lIns="91440" tIns="45720" rIns="91440" bIns="45720">
            <a:spAutoFit/>
          </a:bodyPr>
          <a:lstStyle/>
          <a:p>
            <a:pPr algn="ctr"/>
            <a:r>
              <a:rPr lang="en-US" sz="2800" dirty="0">
                <a:solidFill>
                  <a:srgbClr val="BA0C2F"/>
                </a:solidFill>
                <a:latin typeface="Times New Roman"/>
                <a:cs typeface="Times New Roman"/>
              </a:rPr>
              <a:t>Share Your Data</a:t>
            </a:r>
            <a:endParaRPr lang="en-US" sz="2800" b="1" dirty="0">
              <a:ln w="22225">
                <a:solidFill>
                  <a:schemeClr val="accent2"/>
                </a:solidFill>
                <a:prstDash val="solid"/>
              </a:ln>
              <a:solidFill>
                <a:schemeClr val="accent2">
                  <a:lumMod val="40000"/>
                  <a:lumOff val="60000"/>
                </a:schemeClr>
              </a:solidFill>
            </a:endParaRPr>
          </a:p>
        </p:txBody>
      </p:sp>
      <p:pic>
        <p:nvPicPr>
          <p:cNvPr id="21" name="Picture 20" descr="Graphical user interface&#10;&#10;Description automatically generated with medium confidence">
            <a:extLst>
              <a:ext uri="{FF2B5EF4-FFF2-40B4-BE49-F238E27FC236}">
                <a16:creationId xmlns:a16="http://schemas.microsoft.com/office/drawing/2014/main" id="{5F3521C3-8B5A-4262-F819-C23E68BFD74B}"/>
              </a:ext>
            </a:extLst>
          </p:cNvPr>
          <p:cNvPicPr>
            <a:picLocks noChangeAspect="1"/>
          </p:cNvPicPr>
          <p:nvPr/>
        </p:nvPicPr>
        <p:blipFill rotWithShape="1">
          <a:blip r:embed="rId14">
            <a:extLst>
              <a:ext uri="{28A0092B-C50C-407E-A947-70E740481C1C}">
                <a14:useLocalDpi xmlns:a14="http://schemas.microsoft.com/office/drawing/2010/main" val="0"/>
              </a:ext>
            </a:extLst>
          </a:blip>
          <a:srcRect b="47008"/>
          <a:stretch/>
        </p:blipFill>
        <p:spPr>
          <a:xfrm>
            <a:off x="21755516" y="25779833"/>
            <a:ext cx="1373668" cy="1421202"/>
          </a:xfrm>
          <a:prstGeom prst="rect">
            <a:avLst/>
          </a:prstGeom>
        </p:spPr>
      </p:pic>
      <p:pic>
        <p:nvPicPr>
          <p:cNvPr id="58" name="Picture 57">
            <a:extLst>
              <a:ext uri="{FF2B5EF4-FFF2-40B4-BE49-F238E27FC236}">
                <a16:creationId xmlns:a16="http://schemas.microsoft.com/office/drawing/2014/main" id="{B6EF7251-7866-6580-733E-ACCCC04F4CAB}"/>
              </a:ext>
            </a:extLst>
          </p:cNvPr>
          <p:cNvPicPr/>
          <p:nvPr/>
        </p:nvPicPr>
        <p:blipFill>
          <a:blip r:link="rId15">
            <a:extLst>
              <a:ext uri="{28A0092B-C50C-407E-A947-70E740481C1C}">
                <a14:useLocalDpi xmlns:a14="http://schemas.microsoft.com/office/drawing/2010/main" val="0"/>
              </a:ext>
            </a:extLst>
          </a:blip>
          <a:srcRect/>
          <a:stretch>
            <a:fillRect/>
          </a:stretch>
        </p:blipFill>
        <p:spPr bwMode="auto">
          <a:xfrm>
            <a:off x="21319850" y="29458470"/>
            <a:ext cx="2245000" cy="1269876"/>
          </a:xfrm>
          <a:prstGeom prst="rect">
            <a:avLst/>
          </a:prstGeom>
          <a:noFill/>
          <a:ln>
            <a:noFill/>
          </a:ln>
        </p:spPr>
      </p:pic>
      <p:pic>
        <p:nvPicPr>
          <p:cNvPr id="59" name="Picture 58">
            <a:extLst>
              <a:ext uri="{FF2B5EF4-FFF2-40B4-BE49-F238E27FC236}">
                <a16:creationId xmlns:a16="http://schemas.microsoft.com/office/drawing/2014/main" id="{0FC23A27-FD92-9DE3-777B-E481488EBCC4}"/>
              </a:ext>
            </a:extLst>
          </p:cNvPr>
          <p:cNvPicPr/>
          <p:nvPr/>
        </p:nvPicPr>
        <p:blipFill>
          <a:blip r:link="rId16">
            <a:extLst>
              <a:ext uri="{28A0092B-C50C-407E-A947-70E740481C1C}">
                <a14:useLocalDpi xmlns:a14="http://schemas.microsoft.com/office/drawing/2010/main" val="0"/>
              </a:ext>
            </a:extLst>
          </a:blip>
          <a:srcRect/>
          <a:stretch>
            <a:fillRect/>
          </a:stretch>
        </p:blipFill>
        <p:spPr bwMode="auto">
          <a:xfrm>
            <a:off x="21755516" y="27998259"/>
            <a:ext cx="1373668" cy="1269875"/>
          </a:xfrm>
          <a:prstGeom prst="rect">
            <a:avLst/>
          </a:prstGeom>
          <a:noFill/>
          <a:ln>
            <a:noFill/>
          </a:ln>
        </p:spPr>
      </p:pic>
    </p:spTree>
    <p:extLst>
      <p:ext uri="{BB962C8B-B14F-4D97-AF65-F5344CB8AC3E}">
        <p14:creationId xmlns:p14="http://schemas.microsoft.com/office/powerpoint/2010/main" val="355624678"/>
      </p:ext>
    </p:extLst>
  </p:cSld>
  <p:clrMapOvr>
    <a:masterClrMapping/>
  </p:clrMapOvr>
</p:sld>
</file>

<file path=ppt/theme/theme1.xml><?xml version="1.0" encoding="utf-8"?>
<a:theme xmlns:a="http://schemas.openxmlformats.org/drawingml/2006/main" name="APERIODIC Poster">
  <a:themeElements>
    <a:clrScheme name="UNM">
      <a:dk1>
        <a:srgbClr val="BA0C2F"/>
      </a:dk1>
      <a:lt1>
        <a:srgbClr val="FFFFFF"/>
      </a:lt1>
      <a:dk2>
        <a:srgbClr val="63666A"/>
      </a:dk2>
      <a:lt2>
        <a:srgbClr val="A7A8AA"/>
      </a:lt2>
      <a:accent1>
        <a:srgbClr val="000000"/>
      </a:accent1>
      <a:accent2>
        <a:srgbClr val="63666A"/>
      </a:accent2>
      <a:accent3>
        <a:srgbClr val="A7A8AA"/>
      </a:accent3>
      <a:accent4>
        <a:srgbClr val="ED8B00"/>
      </a:accent4>
      <a:accent5>
        <a:srgbClr val="008995"/>
      </a:accent5>
      <a:accent6>
        <a:srgbClr val="8A387C"/>
      </a:accent6>
      <a:hlink>
        <a:srgbClr val="FF8119"/>
      </a:hlink>
      <a:folHlink>
        <a:srgbClr val="44B9E8"/>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APERIODIC Poster</Template>
  <TotalTime>557</TotalTime>
  <Words>1167</Words>
  <Application>Microsoft Office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Poppins</vt:lpstr>
      <vt:lpstr>Times New Roman</vt:lpstr>
      <vt:lpstr>Trebuchet MS</vt:lpstr>
      <vt:lpstr>APERIODIC Poster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C. Pouncey</dc:creator>
  <cp:lastModifiedBy>Isaac Garcia</cp:lastModifiedBy>
  <cp:revision>1218</cp:revision>
  <dcterms:created xsi:type="dcterms:W3CDTF">2019-04-04T17:17:40Z</dcterms:created>
  <dcterms:modified xsi:type="dcterms:W3CDTF">2022-05-03T20:17:18Z</dcterms:modified>
</cp:coreProperties>
</file>