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56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Crime Hotspots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data and machine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32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Hotspots – where is crime going to occur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know where crimes have occurred</a:t>
            </a:r>
          </a:p>
          <a:p>
            <a:r>
              <a:rPr lang="en-GB" dirty="0" smtClean="0"/>
              <a:t>We also know what venues such as bars, shops are near to those crime events</a:t>
            </a:r>
          </a:p>
          <a:p>
            <a:r>
              <a:rPr lang="en-GB" dirty="0" smtClean="0"/>
              <a:t>What if we could gain insights into what areas will be prone to crimes based solely on the kinds of nearby venues?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81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Hotspots – CRIME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country is split into police forces.</a:t>
            </a:r>
          </a:p>
          <a:p>
            <a:r>
              <a:rPr lang="en-GB" dirty="0" smtClean="0"/>
              <a:t>A police force is split into areas defined by a boundary</a:t>
            </a:r>
          </a:p>
          <a:p>
            <a:r>
              <a:rPr lang="en-GB" dirty="0" smtClean="0"/>
              <a:t>The crimes committed in that area can be obtained by Rest APIs from the central police database</a:t>
            </a:r>
          </a:p>
          <a:p>
            <a:r>
              <a:rPr lang="en-GB" dirty="0" smtClean="0"/>
              <a:t>We download the crime data for a period of months for each area</a:t>
            </a:r>
          </a:p>
          <a:p>
            <a:pPr lvl="1"/>
            <a:r>
              <a:rPr lang="en-GB" dirty="0" smtClean="0"/>
              <a:t>For a period of 9 months over 6000 unique crime events per area</a:t>
            </a:r>
          </a:p>
          <a:p>
            <a:r>
              <a:rPr lang="en-GB" dirty="0" smtClean="0"/>
              <a:t>The area is split into square cells – for each cell we search the crime events to see which occurred within a small distance from the cell’s </a:t>
            </a:r>
            <a:r>
              <a:rPr lang="en-GB" dirty="0" err="1" smtClean="0"/>
              <a:t>center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58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Determining hotspots (1)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04" y="2047875"/>
            <a:ext cx="3791479" cy="38200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1"/>
            <a:ext cx="380100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4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Determining hotspots (2)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cell add up the total crimes nearby.</a:t>
            </a:r>
          </a:p>
          <a:p>
            <a:r>
              <a:rPr lang="en-GB" dirty="0" smtClean="0"/>
              <a:t>If the total is above a threshold then that cell is a hotspot</a:t>
            </a:r>
            <a:endParaRPr lang="en-GB" dirty="0"/>
          </a:p>
        </p:txBody>
      </p:sp>
      <p:pic>
        <p:nvPicPr>
          <p:cNvPr id="9" name="Content Placeholder 5" descr="BattleOfNeighborhoods_Part2.pdf - Foxit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1" t="20026" r="3553" b="26434"/>
          <a:stretch/>
        </p:blipFill>
        <p:spPr>
          <a:xfrm>
            <a:off x="685800" y="3016469"/>
            <a:ext cx="7838090" cy="33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Determining hotspots (3)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cell add up the total crimes nearby.</a:t>
            </a:r>
          </a:p>
          <a:p>
            <a:r>
              <a:rPr lang="en-GB" dirty="0" smtClean="0"/>
              <a:t>If the total is above a threshold then that cell is a hotspot</a:t>
            </a:r>
            <a:endParaRPr lang="en-GB" dirty="0"/>
          </a:p>
        </p:txBody>
      </p:sp>
      <p:pic>
        <p:nvPicPr>
          <p:cNvPr id="3" name="Picture 2" descr="BattleOfNeighborhoods_Part2.pdf - Foxit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5" t="21303" r="22114" b="9578"/>
          <a:stretch/>
        </p:blipFill>
        <p:spPr>
          <a:xfrm>
            <a:off x="956441" y="3108147"/>
            <a:ext cx="3240495" cy="3247697"/>
          </a:xfrm>
          <a:prstGeom prst="rect">
            <a:avLst/>
          </a:prstGeom>
        </p:spPr>
      </p:pic>
      <p:pic>
        <p:nvPicPr>
          <p:cNvPr id="4" name="Picture 3" descr="BattleOfNeighborhoods_Part2.pdf - Foxit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26360" r="22028" b="5441"/>
          <a:stretch/>
        </p:blipFill>
        <p:spPr>
          <a:xfrm>
            <a:off x="4782207" y="3108147"/>
            <a:ext cx="3262293" cy="32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8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VENUE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cell has a set of venues nearby.</a:t>
            </a:r>
          </a:p>
          <a:p>
            <a:r>
              <a:rPr lang="en-GB" dirty="0" smtClean="0"/>
              <a:t>Use the </a:t>
            </a:r>
            <a:r>
              <a:rPr lang="en-GB" dirty="0" err="1" smtClean="0"/>
              <a:t>FourSquare</a:t>
            </a:r>
            <a:r>
              <a:rPr lang="en-GB" dirty="0" smtClean="0"/>
              <a:t> API to find these.</a:t>
            </a:r>
          </a:p>
          <a:p>
            <a:r>
              <a:rPr lang="en-GB" dirty="0" smtClean="0"/>
              <a:t>Assign numerical levels to each venue category – enables an extract of categories for each level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BattleOfNeighborhoods_Part2.pdf - Foxit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3" t="45843" r="47396" b="22696"/>
          <a:stretch/>
        </p:blipFill>
        <p:spPr>
          <a:xfrm>
            <a:off x="986319" y="3965824"/>
            <a:ext cx="2989780" cy="21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K-MEANS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r>
              <a:rPr lang="en-GB" dirty="0" smtClean="0"/>
              <a:t>Across the possible venue categories, use one-hot encoding and frequencies to create a table for the hotspots</a:t>
            </a:r>
          </a:p>
          <a:p>
            <a:r>
              <a:rPr lang="en-GB" dirty="0" smtClean="0"/>
              <a:t>Use K MEANS for clustering these venue frequencies across a range of cluster numbers</a:t>
            </a:r>
          </a:p>
          <a:p>
            <a:r>
              <a:rPr lang="en-GB" dirty="0" smtClean="0"/>
              <a:t>Use the elbow method, convexity, to determine the optimal K (cluster number) for each level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3" y="2057401"/>
            <a:ext cx="466790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5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Analyse the clusters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7" y="2057401"/>
            <a:ext cx="7482303" cy="4024313"/>
          </a:xfrm>
        </p:spPr>
      </p:pic>
    </p:spTree>
    <p:extLst>
      <p:ext uri="{BB962C8B-B14F-4D97-AF65-F5344CB8AC3E}">
        <p14:creationId xmlns:p14="http://schemas.microsoft.com/office/powerpoint/2010/main" val="4822300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306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Crime Hotspots</vt:lpstr>
      <vt:lpstr>Hotspots – where is crime going to occur</vt:lpstr>
      <vt:lpstr>Hotspots – CRIME DATA</vt:lpstr>
      <vt:lpstr>Determining hotspots (1)</vt:lpstr>
      <vt:lpstr>Determining hotspots (2)</vt:lpstr>
      <vt:lpstr>Determining hotspots (3)</vt:lpstr>
      <vt:lpstr>VENUE DATA</vt:lpstr>
      <vt:lpstr>Optimal K-MEANS</vt:lpstr>
      <vt:lpstr>Analyse the clusters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Hotspots</dc:title>
  <dc:creator>Brian Bates-Hawkesworth</dc:creator>
  <cp:lastModifiedBy>Brian Bates-Hawkesworth</cp:lastModifiedBy>
  <cp:revision>3</cp:revision>
  <dcterms:created xsi:type="dcterms:W3CDTF">2020-01-09T22:46:06Z</dcterms:created>
  <dcterms:modified xsi:type="dcterms:W3CDTF">2020-01-09T23:09:36Z</dcterms:modified>
</cp:coreProperties>
</file>