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9671-003C-4202-8643-5CD0641D9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Tweets Analysis Based On Big Data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CA508-FCC8-44B7-AAE9-FAD0FF7AA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Jiechen</a:t>
            </a:r>
            <a:r>
              <a:rPr lang="en-US" dirty="0"/>
              <a:t> Han &amp; Quan Yang</a:t>
            </a:r>
          </a:p>
          <a:p>
            <a:r>
              <a:rPr lang="en-US" dirty="0"/>
              <a:t>CS 523 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1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5D5B-400B-4367-9939-71FFE4EC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 descr="An overview of what our end-to-end integration will look like.">
            <a:extLst>
              <a:ext uri="{FF2B5EF4-FFF2-40B4-BE49-F238E27FC236}">
                <a16:creationId xmlns:a16="http://schemas.microsoft.com/office/drawing/2014/main" id="{84D351A8-A319-40E7-9DFE-5057894833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14" y="2133600"/>
            <a:ext cx="852839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1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D55B-0654-407F-A387-342FC699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060"/>
          </a:xfrm>
        </p:spPr>
        <p:txBody>
          <a:bodyPr/>
          <a:lstStyle/>
          <a:p>
            <a:r>
              <a:rPr lang="en-US" dirty="0"/>
              <a:t>Tweet Object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83BEB3-91D2-43EE-9B6D-CCE572963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8731"/>
            <a:ext cx="8340454" cy="4019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60BAD-050C-43D6-9651-C37E17F3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6" y="5287984"/>
            <a:ext cx="8368824" cy="14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4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AC21-3A11-4211-8CB4-251E9353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480"/>
          </a:xfrm>
        </p:spPr>
        <p:txBody>
          <a:bodyPr/>
          <a:lstStyle/>
          <a:p>
            <a:r>
              <a:rPr lang="en-US" dirty="0"/>
              <a:t>Tweets Object Processing Pipeline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F10E0A-8166-4B28-B46F-FABB88878EDA}"/>
              </a:ext>
            </a:extLst>
          </p:cNvPr>
          <p:cNvGrpSpPr/>
          <p:nvPr/>
        </p:nvGrpSpPr>
        <p:grpSpPr>
          <a:xfrm>
            <a:off x="439607" y="1427946"/>
            <a:ext cx="11312785" cy="5272891"/>
            <a:chOff x="455295" y="1496526"/>
            <a:chExt cx="11312785" cy="52728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4684DE-F969-4778-85CF-1D11C9EB9326}"/>
                </a:ext>
              </a:extLst>
            </p:cNvPr>
            <p:cNvGrpSpPr/>
            <p:nvPr/>
          </p:nvGrpSpPr>
          <p:grpSpPr>
            <a:xfrm>
              <a:off x="455295" y="2076825"/>
              <a:ext cx="7688367" cy="2279778"/>
              <a:chOff x="558165" y="1531873"/>
              <a:chExt cx="7688367" cy="2279778"/>
            </a:xfrm>
          </p:grpSpPr>
          <p:pic>
            <p:nvPicPr>
              <p:cNvPr id="2050" name="Picture 2" descr="Image result for tweet">
                <a:extLst>
                  <a:ext uri="{FF2B5EF4-FFF2-40B4-BE49-F238E27FC236}">
                    <a16:creationId xmlns:a16="http://schemas.microsoft.com/office/drawing/2014/main" id="{9696904A-2074-45A4-90B7-7B04C82E80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165" y="1914525"/>
                <a:ext cx="3028950" cy="1514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210B6ED3-DB3C-4A85-BABE-F6FD6B7E348C}"/>
                  </a:ext>
                </a:extLst>
              </p:cNvPr>
              <p:cNvSpPr/>
              <p:nvPr/>
            </p:nvSpPr>
            <p:spPr>
              <a:xfrm>
                <a:off x="3587115" y="2454592"/>
                <a:ext cx="1260437" cy="514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AD28ED3-86D0-489A-80B0-03D68AA34FD7}"/>
                  </a:ext>
                </a:extLst>
              </p:cNvPr>
              <p:cNvGrpSpPr/>
              <p:nvPr/>
            </p:nvGrpSpPr>
            <p:grpSpPr>
              <a:xfrm>
                <a:off x="4310342" y="1531873"/>
                <a:ext cx="3936190" cy="2279778"/>
                <a:chOff x="5533352" y="2673223"/>
                <a:chExt cx="3936190" cy="2279778"/>
              </a:xfrm>
            </p:grpSpPr>
            <p:pic>
              <p:nvPicPr>
                <p:cNvPr id="2056" name="Picture 8" descr="Image result for Python">
                  <a:extLst>
                    <a:ext uri="{FF2B5EF4-FFF2-40B4-BE49-F238E27FC236}">
                      <a16:creationId xmlns:a16="http://schemas.microsoft.com/office/drawing/2014/main" id="{04784EF6-8353-47E7-A9A9-A12DABC56A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3352" y="2965611"/>
                  <a:ext cx="3936190" cy="1987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276325-A379-4BEF-B852-CBCDBCB77B18}"/>
                    </a:ext>
                  </a:extLst>
                </p:cNvPr>
                <p:cNvSpPr txBox="1"/>
                <p:nvPr/>
              </p:nvSpPr>
              <p:spPr>
                <a:xfrm>
                  <a:off x="6383212" y="2673223"/>
                  <a:ext cx="22364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Tweepy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AB7F7C-1638-4775-B8DF-4F992BC1713B}"/>
                </a:ext>
              </a:extLst>
            </p:cNvPr>
            <p:cNvSpPr txBox="1"/>
            <p:nvPr/>
          </p:nvSpPr>
          <p:spPr>
            <a:xfrm>
              <a:off x="2584996" y="1496526"/>
              <a:ext cx="27528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Consumer Key (API Key)</a:t>
              </a:r>
            </a:p>
            <a:p>
              <a:r>
                <a:rPr lang="en-US" sz="1400" b="1" dirty="0"/>
                <a:t>Consumer Secret (API Secret)</a:t>
              </a:r>
            </a:p>
            <a:p>
              <a:r>
                <a:rPr lang="en-US" sz="1400" b="1" dirty="0"/>
                <a:t>Access Token</a:t>
              </a:r>
            </a:p>
            <a:p>
              <a:r>
                <a:rPr lang="en-US" sz="1400" b="1" dirty="0"/>
                <a:t>Access Token Secret</a:t>
              </a:r>
            </a:p>
          </p:txBody>
        </p:sp>
        <p:pic>
          <p:nvPicPr>
            <p:cNvPr id="2060" name="Picture 12" descr="Image result for apache kafka">
              <a:extLst>
                <a:ext uri="{FF2B5EF4-FFF2-40B4-BE49-F238E27FC236}">
                  <a16:creationId xmlns:a16="http://schemas.microsoft.com/office/drawing/2014/main" id="{816D963D-DF67-4D07-BD19-FABBEDA92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130" y="2304219"/>
              <a:ext cx="34099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978E06F-85DA-48E5-8ADF-64702720C4F5}"/>
                </a:ext>
              </a:extLst>
            </p:cNvPr>
            <p:cNvSpPr/>
            <p:nvPr/>
          </p:nvSpPr>
          <p:spPr>
            <a:xfrm>
              <a:off x="7555230" y="2999544"/>
              <a:ext cx="802900" cy="514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3A46D-576A-402E-B8C2-F887F47C7BDC}"/>
                </a:ext>
              </a:extLst>
            </p:cNvPr>
            <p:cNvSpPr/>
            <p:nvPr/>
          </p:nvSpPr>
          <p:spPr>
            <a:xfrm>
              <a:off x="7555230" y="5120640"/>
              <a:ext cx="2910519" cy="126873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Spark </a:t>
              </a:r>
            </a:p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Streaming</a:t>
              </a: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FA37CE26-13C0-4312-9286-74A7FF8968F9}"/>
                </a:ext>
              </a:extLst>
            </p:cNvPr>
            <p:cNvSpPr/>
            <p:nvPr/>
          </p:nvSpPr>
          <p:spPr>
            <a:xfrm>
              <a:off x="6112059" y="5524976"/>
              <a:ext cx="1416270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CACFCCF5-B61B-4FCC-83B6-E1D991BE9BCA}"/>
                </a:ext>
              </a:extLst>
            </p:cNvPr>
            <p:cNvSpPr/>
            <p:nvPr/>
          </p:nvSpPr>
          <p:spPr>
            <a:xfrm rot="10800000">
              <a:off x="10492650" y="4209219"/>
              <a:ext cx="914400" cy="18084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E23725-7545-491D-B7A2-3FEF714CAC73}"/>
                </a:ext>
              </a:extLst>
            </p:cNvPr>
            <p:cNvGrpSpPr/>
            <p:nvPr/>
          </p:nvGrpSpPr>
          <p:grpSpPr>
            <a:xfrm>
              <a:off x="3709854" y="4740592"/>
              <a:ext cx="2402205" cy="1917543"/>
              <a:chOff x="3808954" y="4355316"/>
              <a:chExt cx="2402205" cy="191754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A0B9D7F-549B-48A8-9440-41E51095B63A}"/>
                  </a:ext>
                </a:extLst>
              </p:cNvPr>
              <p:cNvSpPr/>
              <p:nvPr/>
            </p:nvSpPr>
            <p:spPr>
              <a:xfrm>
                <a:off x="3808954" y="4355316"/>
                <a:ext cx="2402205" cy="725068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solidFill>
                      <a:schemeClr val="tx1"/>
                    </a:solidFill>
                  </a:rPr>
                  <a:t>Spark SQL</a:t>
                </a:r>
              </a:p>
              <a:p>
                <a:pPr algn="ctr"/>
                <a:r>
                  <a:rPr lang="en-US" b="1" i="1" dirty="0">
                    <a:solidFill>
                      <a:schemeClr val="bg1">
                        <a:lumMod val="50000"/>
                      </a:schemeClr>
                    </a:solidFill>
                  </a:rPr>
                  <a:t>SQL + DataFrames</a:t>
                </a:r>
              </a:p>
            </p:txBody>
          </p:sp>
          <p:pic>
            <p:nvPicPr>
              <p:cNvPr id="2062" name="Picture 14" descr="Image result for apache Hive">
                <a:extLst>
                  <a:ext uri="{FF2B5EF4-FFF2-40B4-BE49-F238E27FC236}">
                    <a16:creationId xmlns:a16="http://schemas.microsoft.com/office/drawing/2014/main" id="{92C50AD8-6A89-4688-91B8-CDDBFB9FC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9934" y="5120640"/>
                <a:ext cx="1280243" cy="11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4" name="Picture 16" descr="Image result for plotly">
              <a:extLst>
                <a:ext uri="{FF2B5EF4-FFF2-40B4-BE49-F238E27FC236}">
                  <a16:creationId xmlns:a16="http://schemas.microsoft.com/office/drawing/2014/main" id="{6E0AD0B3-7EA6-41C5-B590-DD7C4A0D3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61" y="4740592"/>
              <a:ext cx="2095500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CC7394F5-E523-45AF-9364-FD28EDDED2E1}"/>
                </a:ext>
              </a:extLst>
            </p:cNvPr>
            <p:cNvSpPr/>
            <p:nvPr/>
          </p:nvSpPr>
          <p:spPr>
            <a:xfrm>
              <a:off x="2381134" y="5524976"/>
              <a:ext cx="1280243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6" name="Picture 18" descr="Image result for apache Spark">
              <a:extLst>
                <a:ext uri="{FF2B5EF4-FFF2-40B4-BE49-F238E27FC236}">
                  <a16:creationId xmlns:a16="http://schemas.microsoft.com/office/drawing/2014/main" id="{A4BEEF00-8716-49BE-9778-04DE5BE81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0342" y="5221848"/>
              <a:ext cx="682651" cy="66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79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5FE8-81C7-4654-8C37-48BD272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(1)</a:t>
            </a:r>
            <a:br>
              <a:rPr lang="en-US" dirty="0"/>
            </a:br>
            <a:r>
              <a:rPr lang="en-US" sz="2800" dirty="0"/>
              <a:t>------Top10 Languages in every 10 seconds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6066-E330-4BB8-9BC0-B1B64F39D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09498"/>
            <a:ext cx="7392627" cy="4752404"/>
          </a:xfrm>
        </p:spPr>
      </p:pic>
    </p:spTree>
    <p:extLst>
      <p:ext uri="{BB962C8B-B14F-4D97-AF65-F5344CB8AC3E}">
        <p14:creationId xmlns:p14="http://schemas.microsoft.com/office/powerpoint/2010/main" val="311626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6FD5-D0A6-4909-96BF-20AF18C4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(2)</a:t>
            </a:r>
            <a:br>
              <a:rPr lang="en-US" dirty="0"/>
            </a:br>
            <a:r>
              <a:rPr lang="en-US" sz="2800" dirty="0"/>
              <a:t>------Top10 Sources in every 10 seconds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C4EE3-0A70-4135-A859-5CEA2ED31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92" y="1905001"/>
            <a:ext cx="7335059" cy="4715396"/>
          </a:xfrm>
        </p:spPr>
      </p:pic>
    </p:spTree>
    <p:extLst>
      <p:ext uri="{BB962C8B-B14F-4D97-AF65-F5344CB8AC3E}">
        <p14:creationId xmlns:p14="http://schemas.microsoft.com/office/powerpoint/2010/main" val="7800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40C5-232C-4872-9A87-5873C400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(3)</a:t>
            </a:r>
            <a:br>
              <a:rPr lang="en-US" dirty="0"/>
            </a:br>
            <a:r>
              <a:rPr lang="en-US" sz="2800" dirty="0"/>
              <a:t>------Top20 Topics in every 10 seconds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3C0DD-C714-40A6-95D7-8A6FF6D5D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905000"/>
            <a:ext cx="7392626" cy="4752403"/>
          </a:xfrm>
        </p:spPr>
      </p:pic>
    </p:spTree>
    <p:extLst>
      <p:ext uri="{BB962C8B-B14F-4D97-AF65-F5344CB8AC3E}">
        <p14:creationId xmlns:p14="http://schemas.microsoft.com/office/powerpoint/2010/main" val="10792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3CB8-147C-45B0-A743-5FCCD556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(4)</a:t>
            </a:r>
            <a:br>
              <a:rPr lang="en-US" dirty="0"/>
            </a:br>
            <a:r>
              <a:rPr lang="en-US" sz="2800" dirty="0"/>
              <a:t>------Topics Trend in more than one hour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AD24A3-3336-483F-9512-48BABD774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76998"/>
            <a:ext cx="7748224" cy="4981002"/>
          </a:xfrm>
        </p:spPr>
      </p:pic>
    </p:spTree>
    <p:extLst>
      <p:ext uri="{BB962C8B-B14F-4D97-AF65-F5344CB8AC3E}">
        <p14:creationId xmlns:p14="http://schemas.microsoft.com/office/powerpoint/2010/main" val="276694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6F635692-9922-44B1-81EF-196BE4809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60" y="521808"/>
            <a:ext cx="8216151" cy="59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1577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1214</TotalTime>
  <Words>72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Tweets Analysis Based On Big Data Technology</vt:lpstr>
      <vt:lpstr>System Architecture</vt:lpstr>
      <vt:lpstr>Tweet Object Example</vt:lpstr>
      <vt:lpstr>Tweets Object Processing Pipeline</vt:lpstr>
      <vt:lpstr>Analysis Results (1) ------Top10 Languages in every 10 seconds</vt:lpstr>
      <vt:lpstr>Analysis Results (2) ------Top10 Sources in every 10 seconds</vt:lpstr>
      <vt:lpstr>Analysis Results (3) ------Top20 Topics in every 10 seconds</vt:lpstr>
      <vt:lpstr>Analysis Results (4) ------Topics Trend in more than one hour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Analysis</dc:title>
  <dc:creator>Quan YANG</dc:creator>
  <cp:lastModifiedBy>Quan YANG</cp:lastModifiedBy>
  <cp:revision>82</cp:revision>
  <dcterms:created xsi:type="dcterms:W3CDTF">2018-03-18T02:04:14Z</dcterms:created>
  <dcterms:modified xsi:type="dcterms:W3CDTF">2018-03-18T22:27:09Z</dcterms:modified>
</cp:coreProperties>
</file>