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7" r:id="rId5"/>
    <p:sldId id="272" r:id="rId6"/>
    <p:sldId id="288" r:id="rId7"/>
    <p:sldId id="289" r:id="rId8"/>
    <p:sldId id="290" r:id="rId9"/>
    <p:sldId id="291" r:id="rId10"/>
    <p:sldId id="292" r:id="rId11"/>
    <p:sldId id="296" r:id="rId12"/>
    <p:sldId id="295" r:id="rId13"/>
    <p:sldId id="294" r:id="rId14"/>
    <p:sldId id="293" r:id="rId1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5F00"/>
    <a:srgbClr val="FF9900"/>
    <a:srgbClr val="FFC165"/>
    <a:srgbClr val="FFDAA3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215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282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2CFDBA2A-F489-43A0-B0BF-C99938E31F1B}" type="datetime1">
              <a:rPr lang="fr-FR" smtClean="0"/>
              <a:t>26/01/2024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BBEB6193-5AA7-489B-8575-00593FC261D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fld id="{98BD74B4-7A15-45F0-A27E-40F377658F7E}" type="datetime1">
              <a:rPr lang="fr-FR" smtClean="0"/>
              <a:pPr/>
              <a:t>26/01/2024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10895658-EA1F-4910-80AB-4DA76E16747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563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789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rtlCol="0" anchor="b"/>
          <a:lstStyle>
            <a:lvl1pPr algn="l">
              <a:defRPr lang="fr-FR" sz="60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 rtlCol="0"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lang="fr-FR" sz="1800">
                <a:solidFill>
                  <a:schemeClr val="tx2"/>
                </a:solidFill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Modifiez le style des sous-titres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r>
              <a:rPr lang="fr-FR" dirty="0"/>
              <a:t>Titre du 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 rtl="0"/>
              <a:t>‹N°›</a:t>
            </a:fld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e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e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e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e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e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e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e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e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fr-FR"/>
                            </a:defPPr>
                          </a:lstStyle>
                          <a:p>
                            <a:pPr algn="ctr" rtl="0"/>
                            <a:r>
                              <a:rPr lang="fr-FR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e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fr-FR"/>
                            </a:defPPr>
                          </a:lstStyle>
                          <a:p>
                            <a:pPr algn="ctr" rtl="0"/>
                            <a:r>
                              <a:rPr lang="fr-F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e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fr-FR"/>
                          </a:defPPr>
                        </a:lstStyle>
                        <a:p>
                          <a:pPr algn="ctr" rtl="0"/>
                          <a:r>
                            <a:rPr lang="fr-F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e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fr-FR"/>
                        </a:defPPr>
                      </a:lstStyle>
                      <a:p>
                        <a:pPr algn="ctr" rtl="0"/>
                        <a:r>
                          <a:rPr lang="fr-FR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e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/>
                        <a:t> </a:t>
                      </a:r>
                    </a:p>
                  </p:txBody>
                </p:sp>
              </p:grpSp>
              <p:sp>
                <p:nvSpPr>
                  <p:cNvPr id="92" name="Ovale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</a:lstStyle>
                  <a:p>
                    <a:pPr algn="ctr" rtl="0"/>
                    <a:r>
                      <a:rPr lang="fr-FR"/>
                      <a:t> </a:t>
                    </a:r>
                  </a:p>
                </p:txBody>
              </p:sp>
            </p:grpSp>
            <p:sp>
              <p:nvSpPr>
                <p:cNvPr id="95" name="Ovale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</p:grpSp>
          <p:sp>
            <p:nvSpPr>
              <p:cNvPr id="98" name="Ovale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  <p:sp>
            <p:nvSpPr>
              <p:cNvPr id="102" name="Ovale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  <p:sp>
            <p:nvSpPr>
              <p:cNvPr id="105" name="Ovale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  <p:sp>
            <p:nvSpPr>
              <p:cNvPr id="108" name="Ovale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  <p:sp>
            <p:nvSpPr>
              <p:cNvPr id="110" name="Ovale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</p:grpSp>
        <p:sp>
          <p:nvSpPr>
            <p:cNvPr id="113" name="Ovale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r>
                <a:rPr lang="fr-FR"/>
                <a:t> </a:t>
              </a:r>
            </a:p>
          </p:txBody>
        </p:sp>
      </p:grpSp>
      <p:sp>
        <p:nvSpPr>
          <p:cNvPr id="23" name="Forme libre : Forme 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75" name="Ovale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pic>
        <p:nvPicPr>
          <p:cNvPr id="297" name="Graphisme 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sme 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Connecteur droit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du marché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rtlCol="0" anchor="t" anchorCtr="0"/>
          <a:lstStyle>
            <a:lvl1pPr>
              <a:defRPr lang="fr-FR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fr-FR"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lang="fr-FR" sz="1000"/>
            </a:lvl2pPr>
            <a:lvl3pPr>
              <a:defRPr lang="fr-FR" sz="1000"/>
            </a:lvl3pPr>
            <a:lvl4pPr>
              <a:defRPr lang="fr-FR" sz="1000"/>
            </a:lvl4pPr>
            <a:lvl5pPr>
              <a:defRPr lang="fr-FR" sz="1000"/>
            </a:lvl5pPr>
          </a:lstStyle>
          <a:p>
            <a:pPr lvl="0" rtl="0"/>
            <a:r>
              <a:rPr lang="fr-FR"/>
              <a:t>Ajouter du texte</a:t>
            </a:r>
          </a:p>
        </p:txBody>
      </p:sp>
      <p:sp>
        <p:nvSpPr>
          <p:cNvPr id="30" name="Espace réservé du texte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fr-FR"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lang="fr-FR" sz="1000"/>
            </a:lvl2pPr>
            <a:lvl3pPr>
              <a:defRPr lang="fr-FR" sz="1000"/>
            </a:lvl3pPr>
            <a:lvl4pPr>
              <a:defRPr lang="fr-FR" sz="1000"/>
            </a:lvl4pPr>
            <a:lvl5pPr>
              <a:defRPr lang="fr-FR" sz="1000"/>
            </a:lvl5pPr>
          </a:lstStyle>
          <a:p>
            <a:pPr lvl="0" rtl="0"/>
            <a:r>
              <a:rPr lang="fr-FR"/>
              <a:t>Ajouter du texte</a:t>
            </a:r>
          </a:p>
        </p:txBody>
      </p:sp>
      <p:sp>
        <p:nvSpPr>
          <p:cNvPr id="32" name="Espace réservé du texte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fr-FR"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lang="fr-FR" sz="1000"/>
            </a:lvl2pPr>
            <a:lvl3pPr>
              <a:defRPr lang="fr-FR" sz="1000"/>
            </a:lvl3pPr>
            <a:lvl4pPr>
              <a:defRPr lang="fr-FR" sz="1000"/>
            </a:lvl4pPr>
            <a:lvl5pPr>
              <a:defRPr lang="fr-FR" sz="1000"/>
            </a:lvl5pPr>
          </a:lstStyle>
          <a:p>
            <a:pPr lvl="0" rtl="0"/>
            <a:r>
              <a:rPr lang="fr-FR"/>
              <a:t>Ajouter du texte</a:t>
            </a:r>
          </a:p>
        </p:txBody>
      </p:sp>
      <p:sp>
        <p:nvSpPr>
          <p:cNvPr id="63" name="Espace réservé de la date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20XX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fr-FR" sz="2000">
                <a:solidFill>
                  <a:schemeClr val="tx2"/>
                </a:solidFill>
              </a:defRPr>
            </a:lvl1pPr>
            <a:lvl2pPr>
              <a:defRPr lang="fr-FR" sz="1600">
                <a:solidFill>
                  <a:schemeClr val="tx2"/>
                </a:solidFill>
              </a:defRPr>
            </a:lvl2pPr>
            <a:lvl3pPr>
              <a:defRPr lang="fr-FR" sz="1600">
                <a:solidFill>
                  <a:schemeClr val="tx2"/>
                </a:solidFill>
              </a:defRPr>
            </a:lvl3pPr>
            <a:lvl4pPr>
              <a:defRPr lang="fr-FR" sz="1600">
                <a:solidFill>
                  <a:schemeClr val="tx2"/>
                </a:solidFill>
              </a:defRPr>
            </a:lvl4pPr>
            <a:lvl5pPr>
              <a:defRPr lang="fr-FR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fr-FR" sz="2000">
                <a:solidFill>
                  <a:schemeClr val="tx2"/>
                </a:solidFill>
              </a:defRPr>
            </a:lvl1pPr>
            <a:lvl2pPr>
              <a:defRPr lang="fr-FR" sz="1600">
                <a:solidFill>
                  <a:schemeClr val="tx2"/>
                </a:solidFill>
              </a:defRPr>
            </a:lvl2pPr>
            <a:lvl3pPr>
              <a:defRPr lang="fr-FR" sz="1600">
                <a:solidFill>
                  <a:schemeClr val="tx2"/>
                </a:solidFill>
              </a:defRPr>
            </a:lvl3pPr>
            <a:lvl4pPr>
              <a:defRPr lang="fr-FR" sz="1600">
                <a:solidFill>
                  <a:schemeClr val="tx2"/>
                </a:solidFill>
              </a:defRPr>
            </a:lvl4pPr>
            <a:lvl5pPr>
              <a:defRPr lang="fr-FR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8" name="Espace réservé du texte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fr-FR" sz="2000">
                <a:solidFill>
                  <a:schemeClr val="tx2"/>
                </a:solidFill>
              </a:defRPr>
            </a:lvl1pPr>
            <a:lvl2pPr>
              <a:defRPr lang="fr-FR" sz="1600">
                <a:solidFill>
                  <a:schemeClr val="tx2"/>
                </a:solidFill>
              </a:defRPr>
            </a:lvl2pPr>
            <a:lvl3pPr>
              <a:defRPr lang="fr-FR" sz="1600">
                <a:solidFill>
                  <a:schemeClr val="tx2"/>
                </a:solidFill>
              </a:defRPr>
            </a:lvl3pPr>
            <a:lvl4pPr>
              <a:defRPr lang="fr-FR" sz="1600">
                <a:solidFill>
                  <a:schemeClr val="tx2"/>
                </a:solidFill>
              </a:defRPr>
            </a:lvl4pPr>
            <a:lvl5pPr>
              <a:defRPr lang="fr-FR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44" name="Forme libre : Forme 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48" name="Graphisme 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sme 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e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64" name="Espace réservé du pied de page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r>
              <a:rPr lang="fr-FR" dirty="0"/>
              <a:t>Titre du pitch deck</a:t>
            </a:r>
          </a:p>
        </p:txBody>
      </p:sp>
      <p:sp>
        <p:nvSpPr>
          <p:cNvPr id="65" name="Espace réservé du numéro de diapositive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rtlCol="0" anchor="t" anchorCtr="0"/>
          <a:lstStyle>
            <a:lvl1pPr>
              <a:defRPr lang="fr-F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fr-FR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/>
              <a:t>AJOUTER UN 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 rtlCol="0">
            <a:normAutofit/>
          </a:bodyPr>
          <a:lstStyle>
            <a:lvl1pPr>
              <a:lnSpc>
                <a:spcPts val="2000"/>
              </a:lnSpc>
              <a:defRPr lang="fr-FR" sz="1600"/>
            </a:lvl1pPr>
            <a:lvl2pPr>
              <a:lnSpc>
                <a:spcPts val="2000"/>
              </a:lnSpc>
              <a:defRPr lang="fr-FR" sz="1600"/>
            </a:lvl2pPr>
            <a:lvl3pPr>
              <a:lnSpc>
                <a:spcPts val="2000"/>
              </a:lnSpc>
              <a:defRPr lang="fr-FR" sz="1600"/>
            </a:lvl3pPr>
            <a:lvl4pPr>
              <a:lnSpc>
                <a:spcPts val="2000"/>
              </a:lnSpc>
              <a:defRPr lang="fr-FR" sz="1600"/>
            </a:lvl4pPr>
            <a:lvl5pPr>
              <a:lnSpc>
                <a:spcPts val="2000"/>
              </a:lnSpc>
              <a:defRPr lang="fr-FR" sz="16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fr-FR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/>
              <a:t>AJOUTER UN SOUS-TITRE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 rtlCol="0">
            <a:normAutofit/>
          </a:bodyPr>
          <a:lstStyle>
            <a:lvl1pPr>
              <a:lnSpc>
                <a:spcPts val="2000"/>
              </a:lnSpc>
              <a:defRPr lang="fr-FR" sz="1600"/>
            </a:lvl1pPr>
            <a:lvl2pPr>
              <a:lnSpc>
                <a:spcPts val="2000"/>
              </a:lnSpc>
              <a:defRPr lang="fr-FR" sz="1600"/>
            </a:lvl2pPr>
            <a:lvl3pPr>
              <a:lnSpc>
                <a:spcPts val="2000"/>
              </a:lnSpc>
              <a:defRPr lang="fr-FR" sz="1600"/>
            </a:lvl3pPr>
            <a:lvl4pPr>
              <a:lnSpc>
                <a:spcPts val="2000"/>
              </a:lnSpc>
              <a:defRPr lang="fr-FR" sz="1600"/>
            </a:lvl4pPr>
            <a:lvl5pPr>
              <a:lnSpc>
                <a:spcPts val="2000"/>
              </a:lnSpc>
              <a:defRPr lang="fr-FR" sz="16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12" name="Image 11" descr="Motif à bandes noir et blanc&#10;&#10;Description générée automatiquement avec un niveau de confiance faibl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 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26" name="Graphisme 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orme libre : Forme 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31" name="Graphisme 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Espace réservé de la date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20XX</a:t>
            </a:r>
          </a:p>
        </p:txBody>
      </p:sp>
      <p:sp>
        <p:nvSpPr>
          <p:cNvPr id="33" name="Espace réservé du pied de page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dirty="0"/>
              <a:t>Titre du pitch deck</a:t>
            </a:r>
          </a:p>
        </p:txBody>
      </p:sp>
      <p:sp>
        <p:nvSpPr>
          <p:cNvPr id="34" name="Espace réservé du numéro de diapositive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 du concour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rtlCol="0" anchor="t" anchorCtr="0"/>
          <a:lstStyle>
            <a:lvl1pPr>
              <a:defRPr lang="fr-F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  <a:endParaRPr lang="fr-FR" dirty="0"/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fr-FR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/>
              <a:t>TITRE DU QUADRANT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fr-FR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/>
              <a:t>TITRE DU QUADRANT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fr-FR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/>
              <a:t>TITRE DU QUADRANT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fr-FR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/>
              <a:t>TITRE DU QUADRANT</a:t>
            </a:r>
          </a:p>
        </p:txBody>
      </p:sp>
      <p:pic>
        <p:nvPicPr>
          <p:cNvPr id="5" name="Graphisme 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e la date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20XX</a:t>
            </a:r>
          </a:p>
        </p:txBody>
      </p:sp>
      <p:sp>
        <p:nvSpPr>
          <p:cNvPr id="18" name="Espace réservé du pied de page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dirty="0"/>
              <a:t>Titre du pitch deck</a:t>
            </a:r>
          </a:p>
        </p:txBody>
      </p:sp>
      <p:sp>
        <p:nvSpPr>
          <p:cNvPr id="19" name="Espace réservé du numéro de diapositive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rtlCol="0" anchor="t" anchorCtr="0"/>
          <a:lstStyle>
            <a:lvl1pPr>
              <a:defRPr lang="fr-F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sme 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sme 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pic>
            <p:nvPicPr>
              <p:cNvPr id="9" name="Graphisme 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pic>
            <p:nvPicPr>
              <p:cNvPr id="12" name="Graphisme 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orme libre : Form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fr-FR"/>
                  </a:defPPr>
                </a:lstStyle>
                <a:p>
                  <a:pPr algn="ctr" rtl="0"/>
                  <a:endParaRPr lang="fr-FR" dirty="0"/>
                </a:p>
              </p:txBody>
            </p:sp>
            <p:sp>
              <p:nvSpPr>
                <p:cNvPr id="90" name="Forme libre : Forme 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fr-FR"/>
                  </a:defPPr>
                </a:lstStyle>
                <a:p>
                  <a:pPr algn="ctr" rtl="0"/>
                  <a:endParaRPr lang="fr-FR" dirty="0"/>
                </a:p>
              </p:txBody>
            </p:sp>
            <p:sp>
              <p:nvSpPr>
                <p:cNvPr id="89" name="Forme libre : Forme 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fr-FR"/>
                  </a:defPPr>
                </a:lstStyle>
                <a:p>
                  <a:pPr algn="ctr" rtl="0"/>
                  <a:endParaRPr lang="fr-FR" dirty="0"/>
                </a:p>
              </p:txBody>
            </p:sp>
            <p:sp>
              <p:nvSpPr>
                <p:cNvPr id="88" name="Forme libre : Forme 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fr-FR"/>
                  </a:defPPr>
                </a:lstStyle>
                <a:p>
                  <a:pPr algn="ctr" rtl="0"/>
                  <a:endParaRPr lang="fr-FR" dirty="0"/>
                </a:p>
              </p:txBody>
            </p:sp>
            <p:sp>
              <p:nvSpPr>
                <p:cNvPr id="87" name="Forme libre : Forme 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fr-FR"/>
                  </a:defPPr>
                </a:lstStyle>
                <a:p>
                  <a:pPr algn="ctr" rtl="0"/>
                  <a:endParaRPr lang="fr-FR" dirty="0"/>
                </a:p>
              </p:txBody>
            </p:sp>
            <p:sp>
              <p:nvSpPr>
                <p:cNvPr id="86" name="Forme libre : Forme 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fr-FR"/>
                  </a:defPPr>
                </a:lstStyle>
                <a:p>
                  <a:pPr algn="ctr" rtl="0"/>
                  <a:endParaRPr lang="fr-FR" dirty="0"/>
                </a:p>
              </p:txBody>
            </p:sp>
            <p:sp>
              <p:nvSpPr>
                <p:cNvPr id="85" name="Forme libre : Forme 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fr-FR"/>
                  </a:defPPr>
                </a:lstStyle>
                <a:p>
                  <a:pPr algn="ctr" rtl="0"/>
                  <a:endParaRPr lang="fr-FR" dirty="0"/>
                </a:p>
              </p:txBody>
            </p:sp>
            <p:sp>
              <p:nvSpPr>
                <p:cNvPr id="84" name="Forme libre : Forme 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fr-FR"/>
                  </a:defPPr>
                </a:lstStyle>
                <a:p>
                  <a:pPr algn="ctr" rtl="0"/>
                  <a:endParaRPr lang="fr-FR" dirty="0"/>
                </a:p>
              </p:txBody>
            </p:sp>
            <p:sp>
              <p:nvSpPr>
                <p:cNvPr id="83" name="Forme libre : Forme 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fr-FR"/>
                  </a:defPPr>
                </a:lstStyle>
                <a:p>
                  <a:pPr algn="ctr" rtl="0"/>
                  <a:endParaRPr lang="fr-FR" dirty="0"/>
                </a:p>
              </p:txBody>
            </p:sp>
            <p:sp>
              <p:nvSpPr>
                <p:cNvPr id="82" name="Forme libre : Form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fr-FR"/>
                  </a:defPPr>
                </a:lstStyle>
                <a:p>
                  <a:pPr algn="ctr" rtl="0"/>
                  <a:endParaRPr lang="fr-FR" dirty="0"/>
                </a:p>
              </p:txBody>
            </p:sp>
            <p:sp>
              <p:nvSpPr>
                <p:cNvPr id="81" name="Forme libre : Forme 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fr-FR"/>
                  </a:defPPr>
                </a:lstStyle>
                <a:p>
                  <a:pPr algn="ctr" rtl="0"/>
                  <a:endParaRPr lang="fr-FR" dirty="0"/>
                </a:p>
              </p:txBody>
            </p:sp>
            <p:sp>
              <p:nvSpPr>
                <p:cNvPr id="80" name="Forme libre : Forme 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fr-FR"/>
                  </a:defPPr>
                </a:lstStyle>
                <a:p>
                  <a:pPr algn="ctr" rtl="0"/>
                  <a:endParaRPr lang="fr-FR" dirty="0"/>
                </a:p>
              </p:txBody>
            </p:sp>
            <p:sp>
              <p:nvSpPr>
                <p:cNvPr id="79" name="Forme libre : Forme 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fr-FR"/>
                  </a:defPPr>
                </a:lstStyle>
                <a:p>
                  <a:pPr algn="ctr" rtl="0"/>
                  <a:endParaRPr lang="fr-FR" dirty="0"/>
                </a:p>
              </p:txBody>
            </p:sp>
            <p:sp>
              <p:nvSpPr>
                <p:cNvPr id="78" name="Forme libre : Form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fr-FR"/>
                  </a:defPPr>
                </a:lstStyle>
                <a:p>
                  <a:pPr algn="ctr" rtl="0"/>
                  <a:endParaRPr lang="fr-FR" dirty="0"/>
                </a:p>
              </p:txBody>
            </p:sp>
            <p:sp>
              <p:nvSpPr>
                <p:cNvPr id="77" name="Forme libre : Form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fr-FR"/>
                  </a:defPPr>
                </a:lstStyle>
                <a:p>
                  <a:pPr algn="ctr" rtl="0"/>
                  <a:endParaRPr lang="fr-FR" dirty="0"/>
                </a:p>
              </p:txBody>
            </p:sp>
            <p:sp>
              <p:nvSpPr>
                <p:cNvPr id="76" name="Forme libre : Forme 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fr-FR"/>
                  </a:defPPr>
                </a:lstStyle>
                <a:p>
                  <a:pPr algn="ctr" rtl="0"/>
                  <a:endParaRPr lang="fr-FR" dirty="0"/>
                </a:p>
              </p:txBody>
            </p:sp>
            <p:sp>
              <p:nvSpPr>
                <p:cNvPr id="73" name="Forme libre : Form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fr-FR"/>
                  </a:defPPr>
                </a:lstStyle>
                <a:p>
                  <a:pPr algn="ctr" rtl="0"/>
                  <a:endParaRPr lang="fr-FR" dirty="0"/>
                </a:p>
              </p:txBody>
            </p:sp>
          </p:grpSp>
          <p:sp>
            <p:nvSpPr>
              <p:cNvPr id="101" name="Forme libre : Form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133" name="Forme libre : Form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155" name="Forme libre : Forme 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fr-FR"/>
                </a:defPPr>
              </a:lstStyle>
              <a:p>
                <a:pPr rtl="0"/>
                <a:endParaRPr lang="fr-FR" dirty="0"/>
              </a:p>
            </p:txBody>
          </p:sp>
          <p:sp>
            <p:nvSpPr>
              <p:cNvPr id="154" name="Forme libre : Form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fr-FR"/>
                </a:defPPr>
              </a:lstStyle>
              <a:p>
                <a:pPr rtl="0"/>
                <a:endParaRPr lang="fr-FR" dirty="0"/>
              </a:p>
            </p:txBody>
          </p:sp>
          <p:sp>
            <p:nvSpPr>
              <p:cNvPr id="153" name="Forme libre : Form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fr-FR"/>
                </a:defPPr>
              </a:lstStyle>
              <a:p>
                <a:pPr rtl="0"/>
                <a:endParaRPr lang="fr-FR" dirty="0"/>
              </a:p>
            </p:txBody>
          </p:sp>
          <p:sp>
            <p:nvSpPr>
              <p:cNvPr id="152" name="Forme libre : Form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fr-FR"/>
                </a:defPPr>
              </a:lstStyle>
              <a:p>
                <a:pPr rtl="0"/>
                <a:endParaRPr lang="fr-FR" dirty="0"/>
              </a:p>
            </p:txBody>
          </p:sp>
          <p:sp>
            <p:nvSpPr>
              <p:cNvPr id="151" name="Forme libre : Form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fr-FR"/>
                </a:defPPr>
              </a:lstStyle>
              <a:p>
                <a:pPr rtl="0"/>
                <a:endParaRPr lang="fr-FR" dirty="0"/>
              </a:p>
            </p:txBody>
          </p:sp>
          <p:sp>
            <p:nvSpPr>
              <p:cNvPr id="150" name="Forme libre : Form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fr-FR"/>
                </a:defPPr>
              </a:lstStyle>
              <a:p>
                <a:pPr rtl="0"/>
                <a:endParaRPr lang="fr-FR" dirty="0"/>
              </a:p>
            </p:txBody>
          </p:sp>
          <p:sp>
            <p:nvSpPr>
              <p:cNvPr id="149" name="Forme libre : Form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fr-FR"/>
                </a:defPPr>
              </a:lstStyle>
              <a:p>
                <a:pPr rtl="0"/>
                <a:endParaRPr lang="fr-FR" dirty="0"/>
              </a:p>
            </p:txBody>
          </p:sp>
          <p:sp>
            <p:nvSpPr>
              <p:cNvPr id="148" name="Forme libre : Form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fr-FR"/>
                </a:defPPr>
              </a:lstStyle>
              <a:p>
                <a:pPr rtl="0"/>
                <a:endParaRPr lang="fr-FR" dirty="0"/>
              </a:p>
            </p:txBody>
          </p:sp>
          <p:sp>
            <p:nvSpPr>
              <p:cNvPr id="147" name="Forme libre : Form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fr-FR"/>
                </a:defPPr>
              </a:lstStyle>
              <a:p>
                <a:pPr rtl="0"/>
                <a:endParaRPr lang="fr-FR" dirty="0"/>
              </a:p>
            </p:txBody>
          </p:sp>
          <p:sp>
            <p:nvSpPr>
              <p:cNvPr id="146" name="Forme libre : Form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fr-FR"/>
                </a:defPPr>
              </a:lstStyle>
              <a:p>
                <a:pPr rtl="0"/>
                <a:endParaRPr lang="fr-FR" dirty="0"/>
              </a:p>
            </p:txBody>
          </p:sp>
          <p:sp>
            <p:nvSpPr>
              <p:cNvPr id="145" name="Forme libre : Form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fr-FR"/>
                </a:defPPr>
              </a:lstStyle>
              <a:p>
                <a:pPr rtl="0"/>
                <a:endParaRPr lang="fr-FR" dirty="0"/>
              </a:p>
            </p:txBody>
          </p:sp>
          <p:sp>
            <p:nvSpPr>
              <p:cNvPr id="144" name="Forme libre : Form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fr-FR"/>
                </a:defPPr>
              </a:lstStyle>
              <a:p>
                <a:pPr rtl="0"/>
                <a:endParaRPr lang="fr-FR" dirty="0"/>
              </a:p>
            </p:txBody>
          </p:sp>
          <p:sp>
            <p:nvSpPr>
              <p:cNvPr id="143" name="Forme libre : Forme 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fr-FR"/>
                </a:defPPr>
              </a:lstStyle>
              <a:p>
                <a:pPr rtl="0"/>
                <a:endParaRPr lang="fr-FR" dirty="0"/>
              </a:p>
            </p:txBody>
          </p:sp>
          <p:sp>
            <p:nvSpPr>
              <p:cNvPr id="142" name="Forme libre : Form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fr-FR"/>
                </a:defPPr>
              </a:lstStyle>
              <a:p>
                <a:pPr rtl="0"/>
                <a:endParaRPr lang="fr-FR" dirty="0"/>
              </a:p>
            </p:txBody>
          </p:sp>
          <p:sp>
            <p:nvSpPr>
              <p:cNvPr id="141" name="Forme libre : Form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fr-FR"/>
                </a:defPPr>
              </a:lstStyle>
              <a:p>
                <a:pPr rtl="0"/>
                <a:endParaRPr lang="fr-FR" dirty="0"/>
              </a:p>
            </p:txBody>
          </p:sp>
          <p:sp>
            <p:nvSpPr>
              <p:cNvPr id="140" name="Forme libre : Form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fr-FR"/>
                </a:defPPr>
              </a:lstStyle>
              <a:p>
                <a:pPr rtl="0"/>
                <a:endParaRPr lang="fr-FR" dirty="0"/>
              </a:p>
            </p:txBody>
          </p:sp>
          <p:sp>
            <p:nvSpPr>
              <p:cNvPr id="139" name="Forme libre : Form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fr-FR"/>
                </a:defPPr>
              </a:lstStyle>
              <a:p>
                <a:pPr rtl="0"/>
                <a:endParaRPr lang="fr-FR" dirty="0"/>
              </a:p>
            </p:txBody>
          </p:sp>
          <p:sp>
            <p:nvSpPr>
              <p:cNvPr id="138" name="Forme libre : Form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fr-FR"/>
                </a:defPPr>
              </a:lstStyle>
              <a:p>
                <a:pPr rtl="0"/>
                <a:endParaRPr lang="fr-FR" dirty="0"/>
              </a:p>
            </p:txBody>
          </p:sp>
          <p:sp>
            <p:nvSpPr>
              <p:cNvPr id="137" name="Forme libre : Forme 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fr-FR"/>
                </a:defPPr>
              </a:lstStyle>
              <a:p>
                <a:pPr rtl="0"/>
                <a:endParaRPr lang="fr-FR" dirty="0"/>
              </a:p>
            </p:txBody>
          </p:sp>
          <p:sp>
            <p:nvSpPr>
              <p:cNvPr id="163" name="Forme libre : Form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184" name="Forme libre : Forme 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183" name="Forme libre : Form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182" name="Forme libre : Form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181" name="Forme libre : Form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180" name="Forme libre : Form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179" name="Forme libre : Form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178" name="Forme libre : Form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177" name="Forme libre : Form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176" name="Forme libre : Form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175" name="Forme libre : Form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174" name="Forme libre : Form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173" name="Forme libre : Form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172" name="Forme libre : Form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171" name="Forme libre : Form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170" name="Forme libre : Form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169" name="Forme libre : Form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168" name="Forme libre : Form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167" name="Forme libre : Forme 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</p:grpSp>
      </p:grpSp>
      <p:sp>
        <p:nvSpPr>
          <p:cNvPr id="94" name="Espace réservé du texte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fr-FR" sz="1800">
                <a:solidFill>
                  <a:schemeClr val="tx1"/>
                </a:solidFill>
              </a:defRPr>
            </a:lvl1pPr>
            <a:lvl2pPr marL="457200" indent="0">
              <a:buNone/>
              <a:defRPr lang="fr-FR" sz="1800"/>
            </a:lvl2pPr>
            <a:lvl3pPr marL="914400" indent="0">
              <a:buNone/>
              <a:defRPr lang="fr-FR" sz="1800"/>
            </a:lvl3pPr>
            <a:lvl4pPr marL="1371600" indent="0">
              <a:buNone/>
              <a:defRPr lang="fr-FR" sz="1800"/>
            </a:lvl4pPr>
            <a:lvl5pPr marL="1828800" indent="0">
              <a:buNone/>
              <a:defRPr lang="fr-FR" sz="18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72" name="Espace réservé du texte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fr-FR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fr-FR" sz="1800"/>
            </a:lvl2pPr>
            <a:lvl3pPr marL="914400" indent="0">
              <a:buNone/>
              <a:defRPr lang="fr-FR" sz="1800"/>
            </a:lvl3pPr>
            <a:lvl4pPr marL="1371600" indent="0">
              <a:buNone/>
              <a:defRPr lang="fr-FR" sz="1800"/>
            </a:lvl4pPr>
            <a:lvl5pPr marL="1828800" indent="0">
              <a:buNone/>
              <a:defRPr lang="fr-FR" sz="1800"/>
            </a:lvl5pPr>
          </a:lstStyle>
          <a:p>
            <a:pPr lvl="0" rtl="0"/>
            <a:r>
              <a:rPr lang="fr-FR"/>
              <a:t>AJOUTER UN SOUS-TITRE</a:t>
            </a:r>
          </a:p>
        </p:txBody>
      </p:sp>
      <p:sp>
        <p:nvSpPr>
          <p:cNvPr id="71" name="Espace réservé du texte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fr-FR" sz="1400">
                <a:solidFill>
                  <a:schemeClr val="tx1"/>
                </a:solidFill>
              </a:defRPr>
            </a:lvl1pPr>
            <a:lvl2pPr marL="457200" indent="0">
              <a:buNone/>
              <a:defRPr lang="fr-FR" sz="1800"/>
            </a:lvl2pPr>
            <a:lvl3pPr marL="914400" indent="0">
              <a:buNone/>
              <a:defRPr lang="fr-FR" sz="1800"/>
            </a:lvl3pPr>
            <a:lvl4pPr marL="1371600" indent="0">
              <a:buNone/>
              <a:defRPr lang="fr-FR" sz="1800"/>
            </a:lvl4pPr>
            <a:lvl5pPr marL="1828800" indent="0">
              <a:buNone/>
              <a:defRPr lang="fr-FR" sz="18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75" name="Espace réservé du texte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fr-FR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fr-FR" sz="1800"/>
            </a:lvl2pPr>
            <a:lvl3pPr marL="914400" indent="0">
              <a:buNone/>
              <a:defRPr lang="fr-FR" sz="1800"/>
            </a:lvl3pPr>
            <a:lvl4pPr marL="1371600" indent="0">
              <a:buNone/>
              <a:defRPr lang="fr-FR" sz="1800"/>
            </a:lvl4pPr>
            <a:lvl5pPr marL="1828800" indent="0">
              <a:buNone/>
              <a:defRPr lang="fr-FR" sz="1800"/>
            </a:lvl5pPr>
          </a:lstStyle>
          <a:p>
            <a:pPr lvl="0" rtl="0"/>
            <a:r>
              <a:rPr lang="fr-FR"/>
              <a:t>AJOUTER UN SOUS-TITRE</a:t>
            </a:r>
          </a:p>
        </p:txBody>
      </p:sp>
      <p:sp>
        <p:nvSpPr>
          <p:cNvPr id="74" name="Espace réservé du texte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fr-FR" sz="1400">
                <a:solidFill>
                  <a:schemeClr val="tx1"/>
                </a:solidFill>
              </a:defRPr>
            </a:lvl1pPr>
            <a:lvl2pPr marL="457200" indent="0">
              <a:buNone/>
              <a:defRPr lang="fr-FR" sz="1800"/>
            </a:lvl2pPr>
            <a:lvl3pPr marL="914400" indent="0">
              <a:buNone/>
              <a:defRPr lang="fr-FR" sz="1800"/>
            </a:lvl3pPr>
            <a:lvl4pPr marL="1371600" indent="0">
              <a:buNone/>
              <a:defRPr lang="fr-FR" sz="1800"/>
            </a:lvl4pPr>
            <a:lvl5pPr marL="1828800" indent="0">
              <a:buNone/>
              <a:defRPr lang="fr-FR" sz="18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93" name="Espace réservé du texte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fr-FR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fr-FR" sz="1800"/>
            </a:lvl2pPr>
            <a:lvl3pPr marL="914400" indent="0">
              <a:buNone/>
              <a:defRPr lang="fr-FR" sz="1800"/>
            </a:lvl3pPr>
            <a:lvl4pPr marL="1371600" indent="0">
              <a:buNone/>
              <a:defRPr lang="fr-FR" sz="1800"/>
            </a:lvl4pPr>
            <a:lvl5pPr marL="1828800" indent="0">
              <a:buNone/>
              <a:defRPr lang="fr-FR" sz="1800"/>
            </a:lvl5pPr>
          </a:lstStyle>
          <a:p>
            <a:pPr lvl="0" rtl="0"/>
            <a:r>
              <a:rPr lang="fr-FR"/>
              <a:t>AJOUTER UN SOUS-TITRE</a:t>
            </a:r>
          </a:p>
        </p:txBody>
      </p:sp>
      <p:sp>
        <p:nvSpPr>
          <p:cNvPr id="92" name="Espace réservé du texte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fr-FR" sz="1400">
                <a:solidFill>
                  <a:schemeClr val="tx1"/>
                </a:solidFill>
              </a:defRPr>
            </a:lvl1pPr>
            <a:lvl2pPr marL="457200" indent="0">
              <a:buNone/>
              <a:defRPr lang="fr-FR" sz="1800"/>
            </a:lvl2pPr>
            <a:lvl3pPr marL="914400" indent="0">
              <a:buNone/>
              <a:defRPr lang="fr-FR" sz="1800"/>
            </a:lvl3pPr>
            <a:lvl4pPr marL="1371600" indent="0">
              <a:buNone/>
              <a:defRPr lang="fr-FR" sz="1800"/>
            </a:lvl4pPr>
            <a:lvl5pPr marL="1828800" indent="0">
              <a:buNone/>
              <a:defRPr lang="fr-FR" sz="18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09" name="Espace réservé de la date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20XX</a:t>
            </a:r>
          </a:p>
        </p:txBody>
      </p:sp>
      <p:sp>
        <p:nvSpPr>
          <p:cNvPr id="210" name="Espace réservé du pied de page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dirty="0"/>
              <a:t>Titre du pitch deck</a:t>
            </a:r>
          </a:p>
        </p:txBody>
      </p:sp>
      <p:sp>
        <p:nvSpPr>
          <p:cNvPr id="211" name="Espace réservé du numéro de diapositive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avec sous-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rtlCol="0" anchor="t" anchorCtr="0"/>
          <a:lstStyle>
            <a:lvl1pPr>
              <a:defRPr lang="fr-F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 rtlCol="0">
            <a:noAutofit/>
          </a:bodyPr>
          <a:lstStyle>
            <a:lvl1pPr marL="0" indent="0">
              <a:buNone/>
              <a:defRPr lang="fr-FR" sz="1800"/>
            </a:lvl1pPr>
            <a:lvl2pPr marL="457200" indent="0">
              <a:buNone/>
              <a:defRPr lang="fr-FR" sz="1800"/>
            </a:lvl2pPr>
            <a:lvl3pPr marL="914400" indent="0">
              <a:buNone/>
              <a:defRPr lang="fr-FR" sz="1800"/>
            </a:lvl3pPr>
            <a:lvl4pPr marL="1371600" indent="0">
              <a:buNone/>
              <a:defRPr lang="fr-FR" sz="1800"/>
            </a:lvl4pPr>
            <a:lvl5pPr marL="1828800" indent="0">
              <a:buNone/>
              <a:defRPr lang="fr-FR" sz="18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fr-FR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/>
              <a:t>AJOUTER UN 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 rtlCol="0">
            <a:normAutofit/>
          </a:bodyPr>
          <a:lstStyle>
            <a:lvl1pPr>
              <a:lnSpc>
                <a:spcPts val="2000"/>
              </a:lnSpc>
              <a:defRPr lang="fr-FR" sz="1600"/>
            </a:lvl1pPr>
            <a:lvl2pPr>
              <a:lnSpc>
                <a:spcPts val="2000"/>
              </a:lnSpc>
              <a:defRPr lang="fr-FR" sz="1600"/>
            </a:lvl2pPr>
            <a:lvl3pPr>
              <a:lnSpc>
                <a:spcPts val="2000"/>
              </a:lnSpc>
              <a:defRPr lang="fr-FR" sz="1600"/>
            </a:lvl3pPr>
            <a:lvl4pPr>
              <a:lnSpc>
                <a:spcPts val="2000"/>
              </a:lnSpc>
              <a:defRPr lang="fr-FR" sz="1600"/>
            </a:lvl4pPr>
            <a:lvl5pPr>
              <a:lnSpc>
                <a:spcPts val="2000"/>
              </a:lnSpc>
              <a:defRPr lang="fr-FR" sz="16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fr-FR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/>
              <a:t>AJOUTER UN SOUS-TITRE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 rtlCol="0">
            <a:normAutofit/>
          </a:bodyPr>
          <a:lstStyle>
            <a:lvl1pPr>
              <a:lnSpc>
                <a:spcPts val="2000"/>
              </a:lnSpc>
              <a:defRPr lang="fr-FR" sz="1600"/>
            </a:lvl1pPr>
            <a:lvl2pPr>
              <a:lnSpc>
                <a:spcPts val="2000"/>
              </a:lnSpc>
              <a:defRPr lang="fr-FR" sz="1600"/>
            </a:lvl2pPr>
            <a:lvl3pPr>
              <a:lnSpc>
                <a:spcPts val="2000"/>
              </a:lnSpc>
              <a:defRPr lang="fr-FR" sz="1600"/>
            </a:lvl3pPr>
            <a:lvl4pPr>
              <a:lnSpc>
                <a:spcPts val="2000"/>
              </a:lnSpc>
              <a:defRPr lang="fr-FR" sz="1600"/>
            </a:lvl4pPr>
            <a:lvl5pPr>
              <a:lnSpc>
                <a:spcPts val="2000"/>
              </a:lnSpc>
              <a:defRPr lang="fr-FR" sz="16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12" name="Image 11" descr="Motif à bandes noir et blanc&#10;&#10;Description générée automatiquement avec un niveau de confiance faibl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 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26" name="Graphisme 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orme libre : Forme 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31" name="Graphisme 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Espace réservé de la date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20XX</a:t>
            </a:r>
          </a:p>
        </p:txBody>
      </p:sp>
      <p:sp>
        <p:nvSpPr>
          <p:cNvPr id="33" name="Espace réservé du pied de page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dirty="0"/>
              <a:t>Titre du pitch deck</a:t>
            </a:r>
          </a:p>
        </p:txBody>
      </p:sp>
      <p:sp>
        <p:nvSpPr>
          <p:cNvPr id="34" name="Espace réservé du numéro de diapositive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rtlCol="0" anchor="t" anchorCtr="0"/>
          <a:lstStyle>
            <a:lvl1pPr>
              <a:defRPr lang="fr-FR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  <a:endParaRPr lang="fr-FR" dirty="0"/>
          </a:p>
        </p:txBody>
      </p:sp>
      <p:sp>
        <p:nvSpPr>
          <p:cNvPr id="35" name="Espace réservé du texte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fr-FR"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/>
              <a:t>Titre de l’élément</a:t>
            </a:r>
            <a:endParaRPr lang="fr-FR" dirty="0"/>
          </a:p>
        </p:txBody>
      </p:sp>
      <p:sp>
        <p:nvSpPr>
          <p:cNvPr id="36" name="Espace réservé du texte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fr-FR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/>
              <a:t>Mois, Année</a:t>
            </a:r>
            <a:endParaRPr lang="fr-FR" dirty="0"/>
          </a:p>
        </p:txBody>
      </p:sp>
      <p:sp>
        <p:nvSpPr>
          <p:cNvPr id="59" name="Espace réservé du texte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fr-FR"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/>
              <a:t>Titre de l’élément</a:t>
            </a:r>
            <a:endParaRPr lang="fr-FR" dirty="0"/>
          </a:p>
        </p:txBody>
      </p:sp>
      <p:sp>
        <p:nvSpPr>
          <p:cNvPr id="60" name="Espace réservé du texte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fr-FR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/>
              <a:t>Mois, Année</a:t>
            </a:r>
            <a:endParaRPr lang="fr-FR" dirty="0"/>
          </a:p>
        </p:txBody>
      </p:sp>
      <p:sp>
        <p:nvSpPr>
          <p:cNvPr id="61" name="Espace réservé du texte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fr-FR"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/>
              <a:t>Titre de l’élément</a:t>
            </a:r>
            <a:endParaRPr lang="fr-FR" dirty="0"/>
          </a:p>
        </p:txBody>
      </p:sp>
      <p:sp>
        <p:nvSpPr>
          <p:cNvPr id="62" name="Espace réservé du texte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fr-FR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/>
              <a:t>Mois, Année</a:t>
            </a:r>
            <a:endParaRPr lang="fr-FR" dirty="0"/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lang="fr-FR"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Année</a:t>
            </a:r>
            <a:endParaRPr lang="fr-FR" dirty="0"/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/>
              <a:t>MM</a:t>
            </a:r>
            <a:endParaRPr lang="fr-FR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/>
              <a:t>MM</a:t>
            </a:r>
            <a:endParaRPr lang="fr-FR" dirty="0"/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/>
              <a:t>MM</a:t>
            </a:r>
            <a:endParaRPr lang="fr-FR" dirty="0"/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/>
              <a:t>MM</a:t>
            </a:r>
            <a:endParaRPr lang="fr-FR" dirty="0"/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/>
              <a:t>MM</a:t>
            </a:r>
            <a:endParaRPr lang="fr-FR" dirty="0"/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/>
              <a:t>MM</a:t>
            </a:r>
            <a:endParaRPr lang="fr-FR" dirty="0"/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/>
              <a:t>MM</a:t>
            </a:r>
            <a:endParaRPr lang="fr-FR" dirty="0"/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/>
              <a:t>MM</a:t>
            </a:r>
            <a:endParaRPr lang="fr-FR" dirty="0"/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/>
              <a:t>MM</a:t>
            </a:r>
            <a:endParaRPr lang="fr-FR" dirty="0"/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/>
              <a:t>MM</a:t>
            </a:r>
            <a:endParaRPr lang="fr-FR" dirty="0"/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/>
              <a:t>MM</a:t>
            </a:r>
            <a:endParaRPr lang="fr-FR" dirty="0"/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/>
              <a:t>MM</a:t>
            </a:r>
            <a:endParaRPr lang="fr-FR" dirty="0"/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lang="fr-FR"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Année</a:t>
            </a:r>
            <a:endParaRPr lang="fr-FR" dirty="0"/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/>
              <a:t>MM</a:t>
            </a:r>
            <a:endParaRPr lang="fr-FR" dirty="0"/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/>
              <a:t>MM</a:t>
            </a:r>
            <a:endParaRPr lang="fr-FR" dirty="0"/>
          </a:p>
        </p:txBody>
      </p:sp>
      <p:sp>
        <p:nvSpPr>
          <p:cNvPr id="25" name="Espace réservé du texte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/>
              <a:t>MM</a:t>
            </a:r>
            <a:endParaRPr lang="fr-FR" dirty="0"/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/>
              <a:t>MM</a:t>
            </a:r>
            <a:endParaRPr lang="fr-FR" dirty="0"/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/>
              <a:t>MM</a:t>
            </a:r>
            <a:endParaRPr lang="fr-FR" dirty="0"/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/>
              <a:t>MM</a:t>
            </a:r>
            <a:endParaRPr lang="fr-FR" dirty="0"/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/>
              <a:t>MM</a:t>
            </a:r>
            <a:endParaRPr lang="fr-FR" dirty="0"/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/>
              <a:t>MM</a:t>
            </a:r>
            <a:endParaRPr lang="fr-FR" dirty="0"/>
          </a:p>
        </p:txBody>
      </p:sp>
      <p:sp>
        <p:nvSpPr>
          <p:cNvPr id="32" name="Espace réservé du texte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/>
              <a:t>MM</a:t>
            </a:r>
            <a:endParaRPr lang="fr-FR" dirty="0"/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/>
              <a:t>MM</a:t>
            </a:r>
            <a:endParaRPr lang="fr-FR" dirty="0"/>
          </a:p>
        </p:txBody>
      </p:sp>
      <p:sp>
        <p:nvSpPr>
          <p:cNvPr id="33" name="Espace réservé du texte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/>
              <a:t>MM</a:t>
            </a:r>
            <a:endParaRPr lang="fr-FR" dirty="0"/>
          </a:p>
        </p:txBody>
      </p:sp>
      <p:sp>
        <p:nvSpPr>
          <p:cNvPr id="34" name="Espace réservé du texte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/>
              <a:t>MM</a:t>
            </a:r>
            <a:endParaRPr lang="fr-FR" dirty="0"/>
          </a:p>
        </p:txBody>
      </p: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sme 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space réservé du texte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fr-FR"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/>
              <a:t>Titre de l’élément</a:t>
            </a:r>
            <a:endParaRPr lang="fr-FR" dirty="0"/>
          </a:p>
        </p:txBody>
      </p:sp>
      <p:sp>
        <p:nvSpPr>
          <p:cNvPr id="64" name="Espace réservé du texte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fr-FR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/>
              <a:t>Mois, Année</a:t>
            </a:r>
            <a:endParaRPr lang="fr-FR" dirty="0"/>
          </a:p>
        </p:txBody>
      </p:sp>
      <p:sp>
        <p:nvSpPr>
          <p:cNvPr id="65" name="Espace réservé du texte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fr-FR"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/>
              <a:t>Titre de l’élément</a:t>
            </a:r>
            <a:endParaRPr lang="fr-FR" dirty="0"/>
          </a:p>
        </p:txBody>
      </p:sp>
      <p:sp>
        <p:nvSpPr>
          <p:cNvPr id="66" name="Espace réservé du texte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fr-FR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/>
              <a:t>Mois, Année</a:t>
            </a:r>
            <a:endParaRPr lang="fr-FR" dirty="0"/>
          </a:p>
        </p:txBody>
      </p:sp>
      <p:sp>
        <p:nvSpPr>
          <p:cNvPr id="67" name="Espace réservé du texte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fr-FR"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/>
              <a:t>Titre de l’élément</a:t>
            </a:r>
            <a:endParaRPr lang="fr-FR" dirty="0"/>
          </a:p>
        </p:txBody>
      </p:sp>
      <p:sp>
        <p:nvSpPr>
          <p:cNvPr id="68" name="Espace réservé du texte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fr-FR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/>
              <a:t>Mois, Année</a:t>
            </a:r>
            <a:endParaRPr lang="fr-FR" dirty="0"/>
          </a:p>
        </p:txBody>
      </p:sp>
      <p:sp>
        <p:nvSpPr>
          <p:cNvPr id="40" name="Espace réservé de la date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20XX</a:t>
            </a:r>
          </a:p>
        </p:txBody>
      </p:sp>
      <p:sp>
        <p:nvSpPr>
          <p:cNvPr id="41" name="Espace réservé du pied de page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tx2"/>
                </a:solidFill>
              </a:defRPr>
            </a:lvl1pPr>
          </a:lstStyle>
          <a:p>
            <a:pPr rtl="0"/>
            <a:r>
              <a:rPr lang="fr-FR" dirty="0"/>
              <a:t>Titre du pitch deck</a:t>
            </a:r>
          </a:p>
        </p:txBody>
      </p:sp>
      <p:sp>
        <p:nvSpPr>
          <p:cNvPr id="42" name="Espace réservé du numéro de diapositive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tx2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rtlCol="0" anchor="t" anchorCtr="0"/>
          <a:lstStyle>
            <a:lvl1pPr>
              <a:defRPr lang="fr-F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 rtlCol="0">
            <a:normAutofit/>
          </a:bodyPr>
          <a:lstStyle>
            <a:lvl1pPr marL="0" indent="0">
              <a:buNone/>
              <a:defRPr lang="fr-FR" sz="1600"/>
            </a:lvl1pPr>
            <a:lvl2pPr marL="457200" indent="0">
              <a:buNone/>
              <a:defRPr lang="fr-FR" sz="1600"/>
            </a:lvl2pPr>
            <a:lvl3pPr marL="914400" indent="0">
              <a:buNone/>
              <a:defRPr lang="fr-FR" sz="1600"/>
            </a:lvl3pPr>
            <a:lvl4pPr marL="1371600" indent="0">
              <a:buNone/>
              <a:defRPr lang="fr-FR" sz="1600"/>
            </a:lvl4pPr>
            <a:lvl5pPr marL="1828800" indent="0">
              <a:buNone/>
              <a:defRPr lang="fr-FR" sz="16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20XX</a:t>
            </a:r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dirty="0"/>
              <a:t>Titre du pitch deck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 –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rtlCol="0" anchor="t" anchorCtr="0"/>
          <a:lstStyle>
            <a:lvl1pPr>
              <a:defRPr lang="fr-FR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 rtlCol="0">
            <a:noAutofit/>
          </a:bodyPr>
          <a:lstStyle>
            <a:lvl1pPr marL="0" indent="0">
              <a:buNone/>
              <a:defRPr lang="fr-FR"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 rtlCol="0">
            <a:noAutofit/>
          </a:bodyPr>
          <a:lstStyle>
            <a:lvl1pPr marL="0" indent="0">
              <a:buNone/>
              <a:defRPr lang="fr-FR"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fr-FR"/>
              <a:t>Fonction</a:t>
            </a:r>
          </a:p>
        </p:txBody>
      </p:sp>
      <p:sp>
        <p:nvSpPr>
          <p:cNvPr id="13" name="Espace réservé d’image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 rtlCol="0">
            <a:noAutofit/>
          </a:bodyPr>
          <a:lstStyle>
            <a:lvl1pPr marL="0" indent="0">
              <a:buNone/>
              <a:defRPr lang="fr-FR"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 rtlCol="0">
            <a:noAutofit/>
          </a:bodyPr>
          <a:lstStyle>
            <a:lvl1pPr marL="0" indent="0">
              <a:buNone/>
              <a:defRPr lang="fr-FR"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fr-FR"/>
              <a:t>Fonction</a:t>
            </a:r>
          </a:p>
        </p:txBody>
      </p:sp>
      <p:sp>
        <p:nvSpPr>
          <p:cNvPr id="19" name="Espace réservé d’image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 rtlCol="0">
            <a:noAutofit/>
          </a:bodyPr>
          <a:lstStyle>
            <a:lvl1pPr marL="0" indent="0">
              <a:buNone/>
              <a:defRPr lang="fr-FR"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 rtlCol="0">
            <a:noAutofit/>
          </a:bodyPr>
          <a:lstStyle>
            <a:lvl1pPr marL="0" indent="0">
              <a:buNone/>
              <a:defRPr lang="fr-FR"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16" name="Espace réservé d’image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 rtlCol="0">
            <a:noAutofit/>
          </a:bodyPr>
          <a:lstStyle>
            <a:lvl1pPr marL="0" indent="0">
              <a:buNone/>
              <a:defRPr lang="fr-FR"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 rtlCol="0">
            <a:noAutofit/>
          </a:bodyPr>
          <a:lstStyle>
            <a:lvl1pPr marL="0" indent="0">
              <a:buNone/>
              <a:defRPr lang="fr-FR"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fr-FR"/>
              <a:t>Fonction</a:t>
            </a:r>
          </a:p>
        </p:txBody>
      </p:sp>
      <p:pic>
        <p:nvPicPr>
          <p:cNvPr id="6" name="Graphisme 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Espace réservé de la date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20XX</a:t>
            </a:r>
          </a:p>
        </p:txBody>
      </p:sp>
      <p:sp>
        <p:nvSpPr>
          <p:cNvPr id="33" name="Espace réservé du pied de page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tx2"/>
                </a:solidFill>
              </a:defRPr>
            </a:lvl1pPr>
          </a:lstStyle>
          <a:p>
            <a:pPr rtl="0"/>
            <a:r>
              <a:rPr lang="fr-FR" dirty="0"/>
              <a:t>Titre du pitch deck</a:t>
            </a:r>
          </a:p>
        </p:txBody>
      </p:sp>
      <p:sp>
        <p:nvSpPr>
          <p:cNvPr id="46" name="Espace réservé du numéro de diapositive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tx2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 –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rtlCol="0" anchor="t" anchorCtr="0"/>
          <a:lstStyle>
            <a:lvl1pPr>
              <a:defRPr lang="fr-FR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fr-FR"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fr-FR"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fr-FR"/>
              <a:t>Fonction</a:t>
            </a:r>
          </a:p>
        </p:txBody>
      </p:sp>
      <p:sp>
        <p:nvSpPr>
          <p:cNvPr id="13" name="Espace réservé d’image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fr-FR"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fr-FR"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fr-FR"/>
              <a:t>Fonction</a:t>
            </a:r>
          </a:p>
        </p:txBody>
      </p:sp>
      <p:sp>
        <p:nvSpPr>
          <p:cNvPr id="19" name="Espace réservé d’image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fr-FR"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fr-FR"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fr-FR"/>
              <a:t>Fonction</a:t>
            </a:r>
          </a:p>
        </p:txBody>
      </p:sp>
      <p:sp>
        <p:nvSpPr>
          <p:cNvPr id="16" name="Espace réservé d’image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fr-FR"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fr-FR"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34" name="Espace réservé d’image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35" name="Espace réservé du texte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fr-FR"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36" name="Espace réservé du texte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fr-FR"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fr-FR"/>
              <a:t>Fonction</a:t>
            </a:r>
          </a:p>
        </p:txBody>
      </p:sp>
      <p:sp>
        <p:nvSpPr>
          <p:cNvPr id="37" name="Espace réservé d’image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38" name="Espace réservé du texte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fr-FR"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39" name="Espace réservé du texte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fr-FR"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fr-FR"/>
              <a:t>Fonction</a:t>
            </a:r>
          </a:p>
        </p:txBody>
      </p:sp>
      <p:sp>
        <p:nvSpPr>
          <p:cNvPr id="43" name="Espace réservé d’image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4" name="Espace réservé du texte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fr-FR"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45" name="Espace réservé du texte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fr-FR"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fr-FR"/>
              <a:t>Fonction</a:t>
            </a:r>
          </a:p>
        </p:txBody>
      </p:sp>
      <p:sp>
        <p:nvSpPr>
          <p:cNvPr id="40" name="Espace réservé d’image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1" name="Espace réservé du texte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fr-FR"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42" name="Espace réservé du texte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fr-FR"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fr-FR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fr-FR"/>
              <a:t>Titre</a:t>
            </a:r>
          </a:p>
        </p:txBody>
      </p:sp>
      <p:pic>
        <p:nvPicPr>
          <p:cNvPr id="49" name="Graphisme 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Espace réservé de la date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20XX</a:t>
            </a:r>
          </a:p>
        </p:txBody>
      </p:sp>
      <p:sp>
        <p:nvSpPr>
          <p:cNvPr id="51" name="Espace réservé du pied de page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tx2"/>
                </a:solidFill>
              </a:defRPr>
            </a:lvl1pPr>
          </a:lstStyle>
          <a:p>
            <a:pPr rtl="0"/>
            <a:r>
              <a:rPr lang="fr-FR" dirty="0"/>
              <a:t>Titre du pitch deck</a:t>
            </a:r>
          </a:p>
        </p:txBody>
      </p:sp>
      <p:sp>
        <p:nvSpPr>
          <p:cNvPr id="52" name="Espace réservé du numéro de diapositive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tx2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rtlCol="0" anchor="t" anchorCtr="0"/>
          <a:lstStyle>
            <a:lvl1pPr>
              <a:defRPr lang="fr-FR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2" name="Rectangle 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14" name="Image 13" descr="Motif à bandes noir et blanc&#10;&#10;Description générée automatiquement avec un niveau de confiance faibl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20" name="Forme libre : Forme 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22" name="Graphisme 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 rtlCol="0">
            <a:noAutofit/>
          </a:bodyPr>
          <a:lstStyle>
            <a:lvl1pPr marL="0" indent="0">
              <a:buNone/>
              <a:defRPr lang="fr-FR"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fr-FR" sz="1800">
                <a:solidFill>
                  <a:schemeClr val="bg1"/>
                </a:solidFill>
              </a:defRPr>
            </a:lvl2pPr>
            <a:lvl3pPr marL="914400" indent="0">
              <a:buNone/>
              <a:defRPr lang="fr-FR" sz="1600">
                <a:solidFill>
                  <a:schemeClr val="bg1"/>
                </a:solidFill>
              </a:defRPr>
            </a:lvl3pPr>
            <a:lvl4pPr marL="1371600" indent="0">
              <a:buNone/>
              <a:defRPr lang="fr-FR" sz="1400">
                <a:solidFill>
                  <a:schemeClr val="bg1"/>
                </a:solidFill>
              </a:defRPr>
            </a:lvl4pPr>
            <a:lvl5pPr marL="1828800" indent="0">
              <a:buNone/>
              <a:defRPr lang="fr-FR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/>
              <a:t>Texte</a:t>
            </a:r>
          </a:p>
        </p:txBody>
      </p:sp>
      <p:sp>
        <p:nvSpPr>
          <p:cNvPr id="61" name="Espace réservé du texte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 rtlCol="0">
            <a:noAutofit/>
          </a:bodyPr>
          <a:lstStyle>
            <a:lvl1pPr marL="0" indent="0">
              <a:buNone/>
              <a:defRPr lang="fr-FR"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fr-FR" sz="1800">
                <a:solidFill>
                  <a:schemeClr val="bg1"/>
                </a:solidFill>
              </a:defRPr>
            </a:lvl2pPr>
            <a:lvl3pPr marL="914400" indent="0">
              <a:buNone/>
              <a:defRPr lang="fr-FR" sz="1600">
                <a:solidFill>
                  <a:schemeClr val="bg1"/>
                </a:solidFill>
              </a:defRPr>
            </a:lvl3pPr>
            <a:lvl4pPr marL="1371600" indent="0">
              <a:buNone/>
              <a:defRPr lang="fr-FR" sz="1400">
                <a:solidFill>
                  <a:schemeClr val="bg1"/>
                </a:solidFill>
              </a:defRPr>
            </a:lvl4pPr>
            <a:lvl5pPr marL="1828800" indent="0">
              <a:buNone/>
              <a:defRPr lang="fr-FR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/>
              <a:t>Texte</a:t>
            </a:r>
          </a:p>
        </p:txBody>
      </p:sp>
      <p:sp>
        <p:nvSpPr>
          <p:cNvPr id="65" name="Espace réservé du texte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 rtlCol="0">
            <a:noAutofit/>
          </a:bodyPr>
          <a:lstStyle>
            <a:lvl1pPr marL="0" indent="0" algn="r">
              <a:buNone/>
              <a:defRPr lang="fr-FR"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fr-FR" sz="1800">
                <a:solidFill>
                  <a:schemeClr val="bg1"/>
                </a:solidFill>
              </a:defRPr>
            </a:lvl2pPr>
            <a:lvl3pPr marL="914400" indent="0">
              <a:buNone/>
              <a:defRPr lang="fr-FR" sz="1600">
                <a:solidFill>
                  <a:schemeClr val="bg1"/>
                </a:solidFill>
              </a:defRPr>
            </a:lvl3pPr>
            <a:lvl4pPr marL="1371600" indent="0">
              <a:buNone/>
              <a:defRPr lang="fr-FR" sz="1400">
                <a:solidFill>
                  <a:schemeClr val="bg1"/>
                </a:solidFill>
              </a:defRPr>
            </a:lvl4pPr>
            <a:lvl5pPr marL="1828800" indent="0">
              <a:buNone/>
              <a:defRPr lang="fr-FR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/>
              <a:t>Texte</a:t>
            </a:r>
          </a:p>
        </p:txBody>
      </p:sp>
      <p:sp>
        <p:nvSpPr>
          <p:cNvPr id="58" name="Espace réservé du texte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 rtlCol="0">
            <a:noAutofit/>
          </a:bodyPr>
          <a:lstStyle>
            <a:lvl1pPr marL="0" indent="0">
              <a:buNone/>
              <a:defRPr lang="fr-FR"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fr-FR" sz="1800">
                <a:solidFill>
                  <a:schemeClr val="bg1"/>
                </a:solidFill>
              </a:defRPr>
            </a:lvl2pPr>
            <a:lvl3pPr marL="914400" indent="0">
              <a:buNone/>
              <a:defRPr lang="fr-FR" sz="1600">
                <a:solidFill>
                  <a:schemeClr val="bg1"/>
                </a:solidFill>
              </a:defRPr>
            </a:lvl3pPr>
            <a:lvl4pPr marL="1371600" indent="0">
              <a:buNone/>
              <a:defRPr lang="fr-FR" sz="1400">
                <a:solidFill>
                  <a:schemeClr val="bg1"/>
                </a:solidFill>
              </a:defRPr>
            </a:lvl4pPr>
            <a:lvl5pPr marL="1828800" indent="0">
              <a:buNone/>
              <a:defRPr lang="fr-FR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/>
              <a:t>Texte</a:t>
            </a:r>
          </a:p>
        </p:txBody>
      </p:sp>
      <p:sp>
        <p:nvSpPr>
          <p:cNvPr id="62" name="Espace réservé du texte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 rtlCol="0">
            <a:noAutofit/>
          </a:bodyPr>
          <a:lstStyle>
            <a:lvl1pPr marL="0" indent="0">
              <a:buNone/>
              <a:defRPr lang="fr-FR"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fr-FR" sz="1800">
                <a:solidFill>
                  <a:schemeClr val="bg1"/>
                </a:solidFill>
              </a:defRPr>
            </a:lvl2pPr>
            <a:lvl3pPr marL="914400" indent="0">
              <a:buNone/>
              <a:defRPr lang="fr-FR" sz="1600">
                <a:solidFill>
                  <a:schemeClr val="bg1"/>
                </a:solidFill>
              </a:defRPr>
            </a:lvl3pPr>
            <a:lvl4pPr marL="1371600" indent="0">
              <a:buNone/>
              <a:defRPr lang="fr-FR" sz="1400">
                <a:solidFill>
                  <a:schemeClr val="bg1"/>
                </a:solidFill>
              </a:defRPr>
            </a:lvl4pPr>
            <a:lvl5pPr marL="1828800" indent="0">
              <a:buNone/>
              <a:defRPr lang="fr-FR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/>
              <a:t>Texte</a:t>
            </a:r>
          </a:p>
        </p:txBody>
      </p:sp>
      <p:sp>
        <p:nvSpPr>
          <p:cNvPr id="66" name="Espace réservé du texte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 rtlCol="0">
            <a:noAutofit/>
          </a:bodyPr>
          <a:lstStyle>
            <a:lvl1pPr marL="0" indent="0">
              <a:buNone/>
              <a:defRPr lang="fr-FR"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fr-FR" sz="1800">
                <a:solidFill>
                  <a:schemeClr val="bg1"/>
                </a:solidFill>
              </a:defRPr>
            </a:lvl2pPr>
            <a:lvl3pPr marL="914400" indent="0">
              <a:buNone/>
              <a:defRPr lang="fr-FR" sz="1600">
                <a:solidFill>
                  <a:schemeClr val="bg1"/>
                </a:solidFill>
              </a:defRPr>
            </a:lvl3pPr>
            <a:lvl4pPr marL="1371600" indent="0">
              <a:buNone/>
              <a:defRPr lang="fr-FR" sz="1400">
                <a:solidFill>
                  <a:schemeClr val="bg1"/>
                </a:solidFill>
              </a:defRPr>
            </a:lvl4pPr>
            <a:lvl5pPr marL="1828800" indent="0">
              <a:buNone/>
              <a:defRPr lang="fr-FR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/>
              <a:t>Texte</a:t>
            </a:r>
          </a:p>
        </p:txBody>
      </p:sp>
      <p:sp>
        <p:nvSpPr>
          <p:cNvPr id="59" name="Espace réservé du texte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 rtlCol="0">
            <a:noAutofit/>
          </a:bodyPr>
          <a:lstStyle>
            <a:lvl1pPr marL="0" indent="0">
              <a:buNone/>
              <a:defRPr lang="fr-FR"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fr-FR" sz="1800">
                <a:solidFill>
                  <a:schemeClr val="bg1"/>
                </a:solidFill>
              </a:defRPr>
            </a:lvl2pPr>
            <a:lvl3pPr marL="914400" indent="0">
              <a:buNone/>
              <a:defRPr lang="fr-FR" sz="1600">
                <a:solidFill>
                  <a:schemeClr val="bg1"/>
                </a:solidFill>
              </a:defRPr>
            </a:lvl3pPr>
            <a:lvl4pPr marL="1371600" indent="0">
              <a:buNone/>
              <a:defRPr lang="fr-FR" sz="1400">
                <a:solidFill>
                  <a:schemeClr val="bg1"/>
                </a:solidFill>
              </a:defRPr>
            </a:lvl4pPr>
            <a:lvl5pPr marL="1828800" indent="0">
              <a:buNone/>
              <a:defRPr lang="fr-FR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/>
              <a:t>Texte</a:t>
            </a:r>
          </a:p>
        </p:txBody>
      </p:sp>
      <p:sp>
        <p:nvSpPr>
          <p:cNvPr id="63" name="Espace réservé du texte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 rtlCol="0">
            <a:noAutofit/>
          </a:bodyPr>
          <a:lstStyle>
            <a:lvl1pPr marL="0" indent="0" algn="r">
              <a:buNone/>
              <a:defRPr lang="fr-FR"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fr-FR" sz="1800">
                <a:solidFill>
                  <a:schemeClr val="bg1"/>
                </a:solidFill>
              </a:defRPr>
            </a:lvl2pPr>
            <a:lvl3pPr marL="914400" indent="0">
              <a:buNone/>
              <a:defRPr lang="fr-FR" sz="1600">
                <a:solidFill>
                  <a:schemeClr val="bg1"/>
                </a:solidFill>
              </a:defRPr>
            </a:lvl3pPr>
            <a:lvl4pPr marL="1371600" indent="0">
              <a:buNone/>
              <a:defRPr lang="fr-FR" sz="1400">
                <a:solidFill>
                  <a:schemeClr val="bg1"/>
                </a:solidFill>
              </a:defRPr>
            </a:lvl4pPr>
            <a:lvl5pPr marL="1828800" indent="0">
              <a:buNone/>
              <a:defRPr lang="fr-FR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/>
              <a:t>Texte</a:t>
            </a:r>
          </a:p>
        </p:txBody>
      </p:sp>
      <p:sp>
        <p:nvSpPr>
          <p:cNvPr id="67" name="Espace réservé du texte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 rtlCol="0">
            <a:noAutofit/>
          </a:bodyPr>
          <a:lstStyle>
            <a:lvl1pPr marL="0" indent="0" algn="r">
              <a:buNone/>
              <a:defRPr lang="fr-FR"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fr-FR" sz="1800">
                <a:solidFill>
                  <a:schemeClr val="bg1"/>
                </a:solidFill>
              </a:defRPr>
            </a:lvl2pPr>
            <a:lvl3pPr marL="914400" indent="0">
              <a:buNone/>
              <a:defRPr lang="fr-FR" sz="1600">
                <a:solidFill>
                  <a:schemeClr val="bg1"/>
                </a:solidFill>
              </a:defRPr>
            </a:lvl3pPr>
            <a:lvl4pPr marL="1371600" indent="0">
              <a:buNone/>
              <a:defRPr lang="fr-FR" sz="1400">
                <a:solidFill>
                  <a:schemeClr val="bg1"/>
                </a:solidFill>
              </a:defRPr>
            </a:lvl4pPr>
            <a:lvl5pPr marL="1828800" indent="0">
              <a:buNone/>
              <a:defRPr lang="fr-FR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/>
              <a:t>Texte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  <a:lvl2pPr>
              <a:defRPr lang="fr-FR">
                <a:solidFill>
                  <a:schemeClr val="bg1"/>
                </a:solidFill>
              </a:defRPr>
            </a:lvl2pPr>
            <a:lvl3pPr>
              <a:defRPr lang="fr-FR">
                <a:solidFill>
                  <a:schemeClr val="bg1"/>
                </a:solidFill>
              </a:defRPr>
            </a:lvl3pPr>
            <a:lvl4pPr>
              <a:defRPr lang="fr-FR">
                <a:solidFill>
                  <a:schemeClr val="bg1"/>
                </a:solidFill>
              </a:defRPr>
            </a:lvl4pPr>
            <a:lvl5pPr>
              <a:defRPr lang="fr-FR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0" name="Espace réservé du texte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 rtlCol="0">
            <a:noAutofit/>
          </a:bodyPr>
          <a:lstStyle>
            <a:lvl1pPr marL="0" indent="0">
              <a:buNone/>
              <a:defRPr lang="fr-FR"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fr-FR" sz="1800">
                <a:solidFill>
                  <a:schemeClr val="bg1"/>
                </a:solidFill>
              </a:defRPr>
            </a:lvl2pPr>
            <a:lvl3pPr marL="914400" indent="0">
              <a:buNone/>
              <a:defRPr lang="fr-FR" sz="1600">
                <a:solidFill>
                  <a:schemeClr val="bg1"/>
                </a:solidFill>
              </a:defRPr>
            </a:lvl3pPr>
            <a:lvl4pPr marL="1371600" indent="0">
              <a:buNone/>
              <a:defRPr lang="fr-FR" sz="1400">
                <a:solidFill>
                  <a:schemeClr val="bg1"/>
                </a:solidFill>
              </a:defRPr>
            </a:lvl4pPr>
            <a:lvl5pPr marL="1828800" indent="0">
              <a:buNone/>
              <a:defRPr lang="fr-FR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/>
              <a:t>Texte</a:t>
            </a:r>
          </a:p>
        </p:txBody>
      </p:sp>
      <p:sp>
        <p:nvSpPr>
          <p:cNvPr id="64" name="Espace réservé du texte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 rtlCol="0">
            <a:noAutofit/>
          </a:bodyPr>
          <a:lstStyle>
            <a:lvl1pPr marL="0" indent="0">
              <a:buNone/>
              <a:defRPr lang="fr-FR"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fr-FR" sz="1800">
                <a:solidFill>
                  <a:schemeClr val="bg1"/>
                </a:solidFill>
              </a:defRPr>
            </a:lvl2pPr>
            <a:lvl3pPr marL="914400" indent="0">
              <a:buNone/>
              <a:defRPr lang="fr-FR" sz="1600">
                <a:solidFill>
                  <a:schemeClr val="bg1"/>
                </a:solidFill>
              </a:defRPr>
            </a:lvl3pPr>
            <a:lvl4pPr marL="1371600" indent="0">
              <a:buNone/>
              <a:defRPr lang="fr-FR" sz="1400">
                <a:solidFill>
                  <a:schemeClr val="bg1"/>
                </a:solidFill>
              </a:defRPr>
            </a:lvl4pPr>
            <a:lvl5pPr marL="1828800" indent="0">
              <a:buNone/>
              <a:defRPr lang="fr-FR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/>
              <a:t>Texte</a:t>
            </a:r>
          </a:p>
        </p:txBody>
      </p:sp>
      <p:sp>
        <p:nvSpPr>
          <p:cNvPr id="68" name="Espace réservé du texte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 rtlCol="0">
            <a:noAutofit/>
          </a:bodyPr>
          <a:lstStyle>
            <a:lvl1pPr marL="0" indent="0">
              <a:buNone/>
              <a:defRPr lang="fr-FR"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fr-FR" sz="1800">
                <a:solidFill>
                  <a:schemeClr val="bg1"/>
                </a:solidFill>
              </a:defRPr>
            </a:lvl2pPr>
            <a:lvl3pPr marL="914400" indent="0">
              <a:buNone/>
              <a:defRPr lang="fr-FR" sz="1600">
                <a:solidFill>
                  <a:schemeClr val="bg1"/>
                </a:solidFill>
              </a:defRPr>
            </a:lvl3pPr>
            <a:lvl4pPr marL="1371600" indent="0">
              <a:buNone/>
              <a:defRPr lang="fr-FR" sz="1400">
                <a:solidFill>
                  <a:schemeClr val="bg1"/>
                </a:solidFill>
              </a:defRPr>
            </a:lvl4pPr>
            <a:lvl5pPr marL="1828800" indent="0">
              <a:buNone/>
              <a:defRPr lang="fr-FR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/>
              <a:t>Texte</a:t>
            </a: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20XX</a:t>
            </a:r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tx2"/>
                </a:solidFill>
              </a:defRPr>
            </a:lvl1pPr>
          </a:lstStyle>
          <a:p>
            <a:pPr rtl="0"/>
            <a:r>
              <a:rPr lang="fr-FR" dirty="0"/>
              <a:t>Titre du pitch deck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tx2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à droi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rtlCol="0" anchor="t" anchorCtr="0"/>
          <a:lstStyle>
            <a:lvl1pPr>
              <a:defRPr lang="fr-F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 rtlCol="0"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lang="fr-FR" sz="1800" baseline="0"/>
            </a:lvl1pPr>
            <a:lvl2pPr marL="457200" indent="0">
              <a:buNone/>
              <a:defRPr lang="fr-FR" sz="1800"/>
            </a:lvl2pPr>
            <a:lvl3pPr marL="914400" indent="0">
              <a:buNone/>
              <a:defRPr lang="fr-FR" sz="1800"/>
            </a:lvl3pPr>
            <a:lvl4pPr marL="1371600" indent="0">
              <a:buNone/>
              <a:defRPr lang="fr-FR" sz="1800"/>
            </a:lvl4pPr>
            <a:lvl5pPr marL="1828800" indent="0">
              <a:buNone/>
              <a:defRPr lang="fr-FR" sz="18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pic>
        <p:nvPicPr>
          <p:cNvPr id="20" name="Image 19" descr="Motif à bandes noir et blanc&#10;&#10;Description générée automatiquement avec un niveau de confiance faibl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sme 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pic>
        <p:nvPicPr>
          <p:cNvPr id="14" name="Graphisme 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e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e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e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e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e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e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e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e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fr-FR"/>
                            </a:defPPr>
                          </a:lstStyle>
                          <a:p>
                            <a:pPr algn="ctr" rtl="0"/>
                            <a:r>
                              <a:rPr lang="fr-FR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e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fr-FR"/>
                            </a:defPPr>
                          </a:lstStyle>
                          <a:p>
                            <a:pPr algn="ctr" rtl="0"/>
                            <a:r>
                              <a:rPr lang="fr-F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e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fr-FR"/>
                          </a:defPPr>
                        </a:lstStyle>
                        <a:p>
                          <a:pPr algn="ctr" rtl="0"/>
                          <a:r>
                            <a:rPr lang="fr-F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e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fr-FR"/>
                        </a:defPPr>
                      </a:lstStyle>
                      <a:p>
                        <a:pPr algn="ctr" rtl="0"/>
                        <a:r>
                          <a:rPr lang="fr-FR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e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/>
                        <a:t> </a:t>
                      </a:r>
                    </a:p>
                  </p:txBody>
                </p:sp>
              </p:grpSp>
              <p:sp>
                <p:nvSpPr>
                  <p:cNvPr id="52" name="Ovale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</a:lstStyle>
                  <a:p>
                    <a:pPr algn="ctr" rtl="0"/>
                    <a:r>
                      <a:rPr lang="fr-FR"/>
                      <a:t> </a:t>
                    </a:r>
                  </a:p>
                </p:txBody>
              </p:sp>
            </p:grpSp>
            <p:sp>
              <p:nvSpPr>
                <p:cNvPr id="50" name="Ovale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</p:grpSp>
          <p:sp>
            <p:nvSpPr>
              <p:cNvPr id="44" name="Ovale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  <p:sp>
            <p:nvSpPr>
              <p:cNvPr id="45" name="Ovale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  <p:sp>
            <p:nvSpPr>
              <p:cNvPr id="46" name="Ovale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  <p:sp>
            <p:nvSpPr>
              <p:cNvPr id="47" name="Ovale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  <p:sp>
            <p:nvSpPr>
              <p:cNvPr id="48" name="Ovale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</p:grpSp>
        <p:sp>
          <p:nvSpPr>
            <p:cNvPr id="42" name="Ovale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r>
                <a:rPr lang="fr-FR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74" name="Forme libre : Forme 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e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12" name="Espace réservé de la date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20XX</a:t>
            </a:r>
          </a:p>
        </p:txBody>
      </p:sp>
      <p:sp>
        <p:nvSpPr>
          <p:cNvPr id="113" name="Espace réservé du pied de page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dirty="0"/>
              <a:t>Titre du pitch deck</a:t>
            </a:r>
          </a:p>
        </p:txBody>
      </p:sp>
      <p:sp>
        <p:nvSpPr>
          <p:cNvPr id="114" name="Espace réservé du numéro de diapositive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ôture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rtlCol="0" anchor="t" anchorCtr="0"/>
          <a:lstStyle>
            <a:lvl1pPr>
              <a:defRPr lang="fr-F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 rtlCol="0"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lang="fr-FR" sz="1800"/>
            </a:lvl1pPr>
            <a:lvl2pPr marL="457200" indent="0">
              <a:buNone/>
              <a:defRPr lang="fr-FR" sz="1800"/>
            </a:lvl2pPr>
            <a:lvl3pPr marL="914400" indent="0">
              <a:buNone/>
              <a:defRPr lang="fr-FR" sz="1800"/>
            </a:lvl3pPr>
            <a:lvl4pPr marL="1371600" indent="0">
              <a:buNone/>
              <a:defRPr lang="fr-FR" sz="1800"/>
            </a:lvl4pPr>
            <a:lvl5pPr marL="1828800" indent="0">
              <a:buNone/>
              <a:defRPr lang="fr-FR" sz="18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pic>
        <p:nvPicPr>
          <p:cNvPr id="26" name="Graphisme 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pic>
        <p:nvPicPr>
          <p:cNvPr id="9" name="Graphisme 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pic>
        <p:nvPicPr>
          <p:cNvPr id="12" name="Graphisme 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sme 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orme libre : Form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90" name="Forme libre : Forme 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9" name="Forme libre : Forme 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8" name="Forme libre : Forme 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7" name="Forme libre : Forme 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6" name="Forme libre : Forme 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5" name="Forme libre : Forme 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4" name="Forme libre : Forme 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3" name="Forme libre : Forme 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2" name="Forme libre : Form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1" name="Forme libre : Forme 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0" name="Forme libre : Forme 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79" name="Forme libre : Forme 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78" name="Forme libre : Form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77" name="Forme libre : Form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76" name="Forme libre : Forme 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101" name="Forme libre : Form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33" name="Forme libre : Form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55" name="Forme libre : Forme 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54" name="Forme libre : Forme 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53" name="Forme libre : Forme 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52" name="Forme libre : Form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51" name="Forme libre : Form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50" name="Forme libre : Form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49" name="Forme libre : Form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48" name="Forme libre : Form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47" name="Forme libre : Form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45" name="Forme libre : Forme 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43" name="Forme libre : Forme 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42" name="Forme libre : Form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41" name="Forme libre : Form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40" name="Forme libre : Form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39" name="Forme libre : Form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38" name="Forme libre : Form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37" name="Forme libre : Forme 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63" name="Forme libre : Form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84" name="Forme libre : Forme 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83" name="Forme libre : Form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82" name="Forme libre : Form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81" name="Forme libre : Form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80" name="Forme libre : Form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79" name="Forme libre : Form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78" name="Forme libre : Form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77" name="Forme libre : Form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76" name="Forme libre : Forme 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75" name="Forme libre : Forme 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74" name="Forme libre : Form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73" name="Forme libre : Form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72" name="Forme libre : Form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71" name="Forme libre : Form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70" name="Forme libre : Form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69" name="Forme libre : Form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68" name="Forme libre : Form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67" name="Forme libre : Forme 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09" name="Espace réservé de la date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20XX</a:t>
            </a:r>
          </a:p>
        </p:txBody>
      </p:sp>
      <p:sp>
        <p:nvSpPr>
          <p:cNvPr id="210" name="Espace réservé du pied de page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dirty="0"/>
              <a:t>Titre du pitch deck</a:t>
            </a:r>
          </a:p>
        </p:txBody>
      </p:sp>
      <p:sp>
        <p:nvSpPr>
          <p:cNvPr id="211" name="Espace réservé du numéro de diapositive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ème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rtlCol="0" anchor="t" anchorCtr="0"/>
          <a:lstStyle>
            <a:lvl1pPr>
              <a:defRPr lang="fr-F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sme 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9" name="Graphisme 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12" name="Graphisme 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sme 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orme libre : Form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90" name="Forme libre : Forme 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89" name="Forme libre : Forme 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88" name="Forme libre : Forme 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87" name="Forme libre : Forme 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86" name="Forme libre : Forme 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85" name="Forme libre : Forme 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84" name="Forme libre : Forme 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83" name="Forme libre : Forme 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82" name="Forme libre : Form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81" name="Forme libre : Forme 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80" name="Forme libre : Forme 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79" name="Forme libre : Forme 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76" name="Forme libre : Forme 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</p:grpSp>
        <p:sp>
          <p:nvSpPr>
            <p:cNvPr id="101" name="Forme libre : Form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33" name="Forme libre : Form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55" name="Forme libre : Forme 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54" name="Forme libre : Form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53" name="Forme libre : Form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52" name="Forme libre : Form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51" name="Forme libre : Form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50" name="Forme libre : Form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9" name="Forme libre : Form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8" name="Forme libre : Form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7" name="Forme libre : Form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6" name="Forme libre : Form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5" name="Forme libre : Form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4" name="Forme libre : Form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3" name="Forme libre : Forme 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2" name="Forme libre : Form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1" name="Forme libre : Form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0" name="Forme libre : Form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9" name="Forme libre : Form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8" name="Forme libre : Form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7" name="Forme libre : Forme 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63" name="Forme libre : Form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84" name="Forme libre : Forme 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83" name="Forme libre : Form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82" name="Forme libre : Form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81" name="Forme libre : Form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80" name="Forme libre : Form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79" name="Forme libre : Form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78" name="Forme libre : Form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77" name="Forme libre : Form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76" name="Forme libre : Form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75" name="Forme libre : Form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74" name="Forme libre : Form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73" name="Forme libre : Form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72" name="Forme libre : Form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71" name="Forme libre : Form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70" name="Forme libre : Form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69" name="Forme libre : Form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68" name="Forme libre : Form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67" name="Forme libre : Forme 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96" name="Espace réservé du texte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fr-FR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fr-FR" sz="1800"/>
            </a:lvl2pPr>
            <a:lvl3pPr marL="914400" indent="0">
              <a:buNone/>
              <a:defRPr lang="fr-FR" sz="1800"/>
            </a:lvl3pPr>
            <a:lvl4pPr marL="1371600" indent="0">
              <a:buNone/>
              <a:defRPr lang="fr-FR" sz="1800"/>
            </a:lvl4pPr>
            <a:lvl5pPr marL="1828800" indent="0">
              <a:buNone/>
              <a:defRPr lang="fr-FR" sz="1800"/>
            </a:lvl5pPr>
          </a:lstStyle>
          <a:p>
            <a:pPr lvl="0" rtl="0"/>
            <a:r>
              <a:rPr lang="fr-FR"/>
              <a:t>AJOUTER UN SOUS-TITRE</a:t>
            </a:r>
          </a:p>
        </p:txBody>
      </p:sp>
      <p:sp>
        <p:nvSpPr>
          <p:cNvPr id="95" name="Espace réservé du texte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fr-FR" sz="1400">
                <a:solidFill>
                  <a:schemeClr val="tx1"/>
                </a:solidFill>
              </a:defRPr>
            </a:lvl1pPr>
            <a:lvl2pPr marL="457200" indent="0">
              <a:buNone/>
              <a:defRPr lang="fr-FR" sz="1800"/>
            </a:lvl2pPr>
            <a:lvl3pPr marL="914400" indent="0">
              <a:buNone/>
              <a:defRPr lang="fr-FR" sz="1800"/>
            </a:lvl3pPr>
            <a:lvl4pPr marL="1371600" indent="0">
              <a:buNone/>
              <a:defRPr lang="fr-FR" sz="1800"/>
            </a:lvl4pPr>
            <a:lvl5pPr marL="1828800" indent="0">
              <a:buNone/>
              <a:defRPr lang="fr-FR" sz="18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98" name="Espace réservé du texte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fr-FR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fr-FR" sz="1800"/>
            </a:lvl2pPr>
            <a:lvl3pPr marL="914400" indent="0">
              <a:buNone/>
              <a:defRPr lang="fr-FR" sz="1800"/>
            </a:lvl3pPr>
            <a:lvl4pPr marL="1371600" indent="0">
              <a:buNone/>
              <a:defRPr lang="fr-FR" sz="1800"/>
            </a:lvl4pPr>
            <a:lvl5pPr marL="1828800" indent="0">
              <a:buNone/>
              <a:defRPr lang="fr-FR" sz="1800"/>
            </a:lvl5pPr>
          </a:lstStyle>
          <a:p>
            <a:pPr lvl="0" rtl="0"/>
            <a:r>
              <a:rPr lang="fr-FR"/>
              <a:t>AJOUTER UN SOUS-TITRE</a:t>
            </a:r>
          </a:p>
        </p:txBody>
      </p:sp>
      <p:sp>
        <p:nvSpPr>
          <p:cNvPr id="97" name="Espace réservé du texte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fr-FR" sz="1400">
                <a:solidFill>
                  <a:schemeClr val="tx1"/>
                </a:solidFill>
              </a:defRPr>
            </a:lvl1pPr>
            <a:lvl2pPr marL="457200" indent="0">
              <a:buNone/>
              <a:defRPr lang="fr-FR" sz="1800"/>
            </a:lvl2pPr>
            <a:lvl3pPr marL="914400" indent="0">
              <a:buNone/>
              <a:defRPr lang="fr-FR" sz="1800"/>
            </a:lvl3pPr>
            <a:lvl4pPr marL="1371600" indent="0">
              <a:buNone/>
              <a:defRPr lang="fr-FR" sz="1800"/>
            </a:lvl4pPr>
            <a:lvl5pPr marL="1828800" indent="0">
              <a:buNone/>
              <a:defRPr lang="fr-FR" sz="18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00" name="Espace réservé du texte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fr-FR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fr-FR" sz="1800"/>
            </a:lvl2pPr>
            <a:lvl3pPr marL="914400" indent="0">
              <a:buNone/>
              <a:defRPr lang="fr-FR" sz="1800"/>
            </a:lvl3pPr>
            <a:lvl4pPr marL="1371600" indent="0">
              <a:buNone/>
              <a:defRPr lang="fr-FR" sz="1800"/>
            </a:lvl4pPr>
            <a:lvl5pPr marL="1828800" indent="0">
              <a:buNone/>
              <a:defRPr lang="fr-FR" sz="1800"/>
            </a:lvl5pPr>
          </a:lstStyle>
          <a:p>
            <a:pPr lvl="0" rtl="0"/>
            <a:r>
              <a:rPr lang="fr-FR"/>
              <a:t>AJOUTER UN SOUS-TITRE</a:t>
            </a:r>
          </a:p>
        </p:txBody>
      </p:sp>
      <p:sp>
        <p:nvSpPr>
          <p:cNvPr id="99" name="Espace réservé du texte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fr-FR" sz="1400">
                <a:solidFill>
                  <a:schemeClr val="tx1"/>
                </a:solidFill>
              </a:defRPr>
            </a:lvl1pPr>
            <a:lvl2pPr marL="457200" indent="0">
              <a:buNone/>
              <a:defRPr lang="fr-FR" sz="1800"/>
            </a:lvl2pPr>
            <a:lvl3pPr marL="914400" indent="0">
              <a:buNone/>
              <a:defRPr lang="fr-FR" sz="1800"/>
            </a:lvl3pPr>
            <a:lvl4pPr marL="1371600" indent="0">
              <a:buNone/>
              <a:defRPr lang="fr-FR" sz="1800"/>
            </a:lvl4pPr>
            <a:lvl5pPr marL="1828800" indent="0">
              <a:buNone/>
              <a:defRPr lang="fr-FR" sz="18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03" name="Espace réservé du texte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fr-FR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fr-FR" sz="1800"/>
            </a:lvl2pPr>
            <a:lvl3pPr marL="914400" indent="0">
              <a:buNone/>
              <a:defRPr lang="fr-FR" sz="1800"/>
            </a:lvl3pPr>
            <a:lvl4pPr marL="1371600" indent="0">
              <a:buNone/>
              <a:defRPr lang="fr-FR" sz="1800"/>
            </a:lvl4pPr>
            <a:lvl5pPr marL="1828800" indent="0">
              <a:buNone/>
              <a:defRPr lang="fr-FR" sz="1800"/>
            </a:lvl5pPr>
          </a:lstStyle>
          <a:p>
            <a:pPr lvl="0" rtl="0"/>
            <a:r>
              <a:rPr lang="fr-FR"/>
              <a:t>AJOUTER UN SOUS-TITRE</a:t>
            </a:r>
          </a:p>
        </p:txBody>
      </p:sp>
      <p:sp>
        <p:nvSpPr>
          <p:cNvPr id="102" name="Espace réservé du texte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fr-FR" sz="1400">
                <a:solidFill>
                  <a:schemeClr val="tx1"/>
                </a:solidFill>
              </a:defRPr>
            </a:lvl1pPr>
            <a:lvl2pPr marL="457200" indent="0">
              <a:buNone/>
              <a:defRPr lang="fr-FR" sz="1800"/>
            </a:lvl2pPr>
            <a:lvl3pPr marL="914400" indent="0">
              <a:buNone/>
              <a:defRPr lang="fr-FR" sz="1800"/>
            </a:lvl3pPr>
            <a:lvl4pPr marL="1371600" indent="0">
              <a:buNone/>
              <a:defRPr lang="fr-FR" sz="1800"/>
            </a:lvl4pPr>
            <a:lvl5pPr marL="1828800" indent="0">
              <a:buNone/>
              <a:defRPr lang="fr-FR" sz="18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05" name="Espace réservé du texte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fr-FR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fr-FR" sz="1800"/>
            </a:lvl2pPr>
            <a:lvl3pPr marL="914400" indent="0">
              <a:buNone/>
              <a:defRPr lang="fr-FR" sz="1800"/>
            </a:lvl3pPr>
            <a:lvl4pPr marL="1371600" indent="0">
              <a:buNone/>
              <a:defRPr lang="fr-FR" sz="1800"/>
            </a:lvl4pPr>
            <a:lvl5pPr marL="1828800" indent="0">
              <a:buNone/>
              <a:defRPr lang="fr-FR" sz="1800"/>
            </a:lvl5pPr>
          </a:lstStyle>
          <a:p>
            <a:pPr lvl="0" rtl="0"/>
            <a:r>
              <a:rPr lang="fr-FR"/>
              <a:t>AJOUTER UN SOUS-TITRE</a:t>
            </a:r>
          </a:p>
        </p:txBody>
      </p:sp>
      <p:sp>
        <p:nvSpPr>
          <p:cNvPr id="104" name="Espace réservé du texte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fr-FR" sz="1400">
                <a:solidFill>
                  <a:schemeClr val="tx1"/>
                </a:solidFill>
              </a:defRPr>
            </a:lvl1pPr>
            <a:lvl2pPr marL="457200" indent="0">
              <a:buNone/>
              <a:defRPr lang="fr-FR" sz="1800"/>
            </a:lvl2pPr>
            <a:lvl3pPr marL="914400" indent="0">
              <a:buNone/>
              <a:defRPr lang="fr-FR" sz="1800"/>
            </a:lvl3pPr>
            <a:lvl4pPr marL="1371600" indent="0">
              <a:buNone/>
              <a:defRPr lang="fr-FR" sz="1800"/>
            </a:lvl4pPr>
            <a:lvl5pPr marL="1828800" indent="0">
              <a:buNone/>
              <a:defRPr lang="fr-FR" sz="18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09" name="Espace réservé de la date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20XX</a:t>
            </a:r>
          </a:p>
        </p:txBody>
      </p:sp>
      <p:sp>
        <p:nvSpPr>
          <p:cNvPr id="210" name="Espace réservé du pied de page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dirty="0"/>
              <a:t>Titre du pitch deck</a:t>
            </a:r>
          </a:p>
        </p:txBody>
      </p:sp>
      <p:sp>
        <p:nvSpPr>
          <p:cNvPr id="211" name="Espace réservé du numéro de diapositive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rtlCol="0" anchor="t" anchorCtr="0"/>
          <a:lstStyle>
            <a:lvl1pPr>
              <a:defRPr lang="fr-FR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35" name="Image 34" descr="Motif à bandes noir et blanc&#10;&#10;Description générée automatiquement avec un niveau de confiance faibl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sme 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38" name="Graphisme 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e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e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e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e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e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e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e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e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e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fr-FR"/>
                            </a:defPPr>
                          </a:lstStyle>
                          <a:p>
                            <a:pPr algn="ctr" rtl="0"/>
                            <a:r>
                              <a:rPr lang="fr-F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e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fr-FR"/>
                          </a:defPPr>
                        </a:lstStyle>
                        <a:p>
                          <a:pPr algn="ctr" rtl="0"/>
                          <a:r>
                            <a:rPr lang="fr-F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e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fr-FR"/>
                        </a:defPPr>
                      </a:lstStyle>
                      <a:p>
                        <a:pPr algn="ctr" rtl="0"/>
                        <a:r>
                          <a:rPr lang="fr-FR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e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/>
                        <a:t> </a:t>
                      </a:r>
                    </a:p>
                  </p:txBody>
                </p:sp>
              </p:grpSp>
              <p:sp>
                <p:nvSpPr>
                  <p:cNvPr id="50" name="Ovale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</a:lstStyle>
                  <a:p>
                    <a:pPr algn="ctr" rtl="0"/>
                    <a:r>
                      <a:rPr lang="fr-FR"/>
                      <a:t> </a:t>
                    </a:r>
                  </a:p>
                </p:txBody>
              </p:sp>
            </p:grpSp>
            <p:sp>
              <p:nvSpPr>
                <p:cNvPr id="44" name="Ovale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45" name="Ovale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46" name="Ovale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47" name="Ovale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48" name="Ovale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</p:grpSp>
          <p:sp>
            <p:nvSpPr>
              <p:cNvPr id="42" name="Ovale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62" name="Forme libre : Forme 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e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75" name="Espace réservé du texte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fr-FR"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lang="fr-FR" sz="1800"/>
            </a:lvl2pPr>
            <a:lvl3pPr marL="914400" indent="0">
              <a:buNone/>
              <a:defRPr lang="fr-FR" sz="1800"/>
            </a:lvl3pPr>
            <a:lvl4pPr marL="1371600" indent="0">
              <a:buNone/>
              <a:defRPr lang="fr-FR" sz="1800"/>
            </a:lvl4pPr>
            <a:lvl5pPr marL="1828800" indent="0">
              <a:buNone/>
              <a:defRPr lang="fr-FR" sz="1800"/>
            </a:lvl5pPr>
          </a:lstStyle>
          <a:p>
            <a:pPr lvl="0" rtl="0"/>
            <a:r>
              <a:rPr lang="fr-FR"/>
              <a:t>AJOUTER UN SOUS-TITRE</a:t>
            </a:r>
          </a:p>
        </p:txBody>
      </p:sp>
      <p:sp>
        <p:nvSpPr>
          <p:cNvPr id="72" name="Espace réservé du texte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fr-FR" sz="1400">
                <a:solidFill>
                  <a:schemeClr val="tx2"/>
                </a:solidFill>
              </a:defRPr>
            </a:lvl1pPr>
            <a:lvl2pPr marL="457200" indent="0">
              <a:buNone/>
              <a:defRPr lang="fr-FR" sz="1800"/>
            </a:lvl2pPr>
            <a:lvl3pPr marL="914400" indent="0">
              <a:buNone/>
              <a:defRPr lang="fr-FR" sz="1800"/>
            </a:lvl3pPr>
            <a:lvl4pPr marL="1371600" indent="0">
              <a:buNone/>
              <a:defRPr lang="fr-FR" sz="1800"/>
            </a:lvl4pPr>
            <a:lvl5pPr marL="1828800" indent="0">
              <a:buNone/>
              <a:defRPr lang="fr-FR" sz="18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92" name="Espace réservé du texte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fr-FR"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lang="fr-FR" sz="1800"/>
            </a:lvl2pPr>
            <a:lvl3pPr marL="914400" indent="0">
              <a:buNone/>
              <a:defRPr lang="fr-FR" sz="1800"/>
            </a:lvl3pPr>
            <a:lvl4pPr marL="1371600" indent="0">
              <a:buNone/>
              <a:defRPr lang="fr-FR" sz="1800"/>
            </a:lvl4pPr>
            <a:lvl5pPr marL="1828800" indent="0">
              <a:buNone/>
              <a:defRPr lang="fr-FR" sz="1800"/>
            </a:lvl5pPr>
          </a:lstStyle>
          <a:p>
            <a:pPr lvl="0" rtl="0"/>
            <a:r>
              <a:rPr lang="fr-FR"/>
              <a:t>AJOUTER UN SOUS-TITRE</a:t>
            </a:r>
          </a:p>
        </p:txBody>
      </p:sp>
      <p:sp>
        <p:nvSpPr>
          <p:cNvPr id="74" name="Espace réservé du texte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fr-FR" sz="1400">
                <a:solidFill>
                  <a:schemeClr val="tx2"/>
                </a:solidFill>
              </a:defRPr>
            </a:lvl1pPr>
            <a:lvl2pPr marL="457200" indent="0">
              <a:buNone/>
              <a:defRPr lang="fr-FR" sz="1800"/>
            </a:lvl2pPr>
            <a:lvl3pPr marL="914400" indent="0">
              <a:buNone/>
              <a:defRPr lang="fr-FR" sz="1800"/>
            </a:lvl3pPr>
            <a:lvl4pPr marL="1371600" indent="0">
              <a:buNone/>
              <a:defRPr lang="fr-FR" sz="1800"/>
            </a:lvl4pPr>
            <a:lvl5pPr marL="1828800" indent="0">
              <a:buNone/>
              <a:defRPr lang="fr-FR" sz="18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95" name="Espace réservé du texte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fr-FR"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lang="fr-FR" sz="1800"/>
            </a:lvl2pPr>
            <a:lvl3pPr marL="914400" indent="0">
              <a:buNone/>
              <a:defRPr lang="fr-FR" sz="1800"/>
            </a:lvl3pPr>
            <a:lvl4pPr marL="1371600" indent="0">
              <a:buNone/>
              <a:defRPr lang="fr-FR" sz="1800"/>
            </a:lvl4pPr>
            <a:lvl5pPr marL="1828800" indent="0">
              <a:buNone/>
              <a:defRPr lang="fr-FR" sz="1800"/>
            </a:lvl5pPr>
          </a:lstStyle>
          <a:p>
            <a:pPr lvl="0" rtl="0"/>
            <a:r>
              <a:rPr lang="fr-FR"/>
              <a:t>AJOUTER UN SOUS-TITRE</a:t>
            </a:r>
          </a:p>
        </p:txBody>
      </p:sp>
      <p:sp>
        <p:nvSpPr>
          <p:cNvPr id="93" name="Espace réservé du texte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fr-FR" sz="1400">
                <a:solidFill>
                  <a:schemeClr val="tx2"/>
                </a:solidFill>
              </a:defRPr>
            </a:lvl1pPr>
            <a:lvl2pPr marL="457200" indent="0">
              <a:buNone/>
              <a:defRPr lang="fr-FR" sz="1800"/>
            </a:lvl2pPr>
            <a:lvl3pPr marL="914400" indent="0">
              <a:buNone/>
              <a:defRPr lang="fr-FR" sz="1800"/>
            </a:lvl3pPr>
            <a:lvl4pPr marL="1371600" indent="0">
              <a:buNone/>
              <a:defRPr lang="fr-FR" sz="1800"/>
            </a:lvl4pPr>
            <a:lvl5pPr marL="1828800" indent="0">
              <a:buNone/>
              <a:defRPr lang="fr-FR" sz="18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96" name="Espace réservé du texte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fr-FR"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lang="fr-FR" sz="1800"/>
            </a:lvl2pPr>
            <a:lvl3pPr marL="914400" indent="0">
              <a:buNone/>
              <a:defRPr lang="fr-FR" sz="1800"/>
            </a:lvl3pPr>
            <a:lvl4pPr marL="1371600" indent="0">
              <a:buNone/>
              <a:defRPr lang="fr-FR" sz="1800"/>
            </a:lvl4pPr>
            <a:lvl5pPr marL="1828800" indent="0">
              <a:buNone/>
              <a:defRPr lang="fr-FR" sz="1800"/>
            </a:lvl5pPr>
          </a:lstStyle>
          <a:p>
            <a:pPr lvl="0" rtl="0"/>
            <a:r>
              <a:rPr lang="fr-FR"/>
              <a:t>AJOUTER UN SOUS-TITRE</a:t>
            </a:r>
          </a:p>
        </p:txBody>
      </p:sp>
      <p:sp>
        <p:nvSpPr>
          <p:cNvPr id="94" name="Espace réservé du texte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fr-FR" sz="1400">
                <a:solidFill>
                  <a:schemeClr val="tx2"/>
                </a:solidFill>
              </a:defRPr>
            </a:lvl1pPr>
            <a:lvl2pPr marL="457200" indent="0">
              <a:buNone/>
              <a:defRPr lang="fr-FR" sz="1800"/>
            </a:lvl2pPr>
            <a:lvl3pPr marL="914400" indent="0">
              <a:buNone/>
              <a:defRPr lang="fr-FR" sz="1800"/>
            </a:lvl3pPr>
            <a:lvl4pPr marL="1371600" indent="0">
              <a:buNone/>
              <a:defRPr lang="fr-FR" sz="1800"/>
            </a:lvl4pPr>
            <a:lvl5pPr marL="1828800" indent="0">
              <a:buNone/>
              <a:defRPr lang="fr-FR" sz="18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9" name="Espace réservé de la date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20XX</a:t>
            </a:r>
          </a:p>
        </p:txBody>
      </p:sp>
      <p:sp>
        <p:nvSpPr>
          <p:cNvPr id="70" name="Espace réservé du pied de page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r>
              <a:rPr lang="fr-FR" dirty="0"/>
              <a:t>Titre du pitch deck</a:t>
            </a:r>
          </a:p>
        </p:txBody>
      </p:sp>
      <p:sp>
        <p:nvSpPr>
          <p:cNvPr id="71" name="Espace réservé du numéro de diapositive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entation du produi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rtlCol="0" anchor="t" anchorCtr="0"/>
          <a:lstStyle>
            <a:lvl1pPr>
              <a:defRPr lang="fr-F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11" name="Rectangle 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pic>
            <p:nvPicPr>
              <p:cNvPr id="8" name="Graphisme 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</p:grpSp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pic>
            <p:nvPicPr>
              <p:cNvPr id="35" name="Image 34" descr="Motif à bandes noir et blanc&#10;&#10;Description générée automatiquement avec un niveau de confiance faibl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sme 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pic>
            <p:nvPicPr>
              <p:cNvPr id="38" name="Graphisme 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e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e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e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e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e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e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e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e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>
                                <a:defPPr>
                                  <a:defRPr lang="fr-FR"/>
                                </a:defPPr>
                              </a:lstStyle>
                              <a:p>
                                <a:pPr algn="ctr" rtl="0"/>
                                <a:r>
                                  <a:rPr lang="fr-FR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e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>
                                <a:defPPr>
                                  <a:defRPr lang="fr-FR"/>
                                </a:defPPr>
                              </a:lstStyle>
                              <a:p>
                                <a:pPr algn="ctr" rtl="0"/>
                                <a:r>
                                  <a:rPr lang="fr-FR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e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e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fr-FR"/>
                            </a:defPPr>
                          </a:lstStyle>
                          <a:p>
                            <a:pPr algn="ctr" rtl="0"/>
                            <a:r>
                              <a:rPr lang="fr-F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e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fr-FR"/>
                          </a:defPPr>
                        </a:lstStyle>
                        <a:p>
                          <a:pPr algn="ctr" rtl="0"/>
                          <a:r>
                            <a:rPr lang="fr-F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e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fr-FR"/>
                        </a:defPPr>
                      </a:lstStyle>
                      <a:p>
                        <a:pPr algn="ctr" rtl="0"/>
                        <a:r>
                          <a:rPr lang="fr-FR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e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/>
                        <a:t> </a:t>
                      </a:r>
                    </a:p>
                  </p:txBody>
                </p:sp>
              </p:grpSp>
              <p:sp>
                <p:nvSpPr>
                  <p:cNvPr id="44" name="Ovale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</a:lstStyle>
                  <a:p>
                    <a:pPr algn="ctr" rtl="0"/>
                    <a:r>
                      <a:rPr lang="fr-FR"/>
                      <a:t> </a:t>
                    </a:r>
                  </a:p>
                </p:txBody>
              </p:sp>
              <p:sp>
                <p:nvSpPr>
                  <p:cNvPr id="45" name="Ovale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</a:lstStyle>
                  <a:p>
                    <a:pPr algn="ctr" rtl="0"/>
                    <a:r>
                      <a:rPr lang="fr-FR"/>
                      <a:t> </a:t>
                    </a:r>
                  </a:p>
                </p:txBody>
              </p:sp>
              <p:sp>
                <p:nvSpPr>
                  <p:cNvPr id="46" name="Ovale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</a:lstStyle>
                  <a:p>
                    <a:pPr algn="ctr" rtl="0"/>
                    <a:r>
                      <a:rPr lang="fr-FR"/>
                      <a:t> </a:t>
                    </a:r>
                  </a:p>
                </p:txBody>
              </p:sp>
              <p:sp>
                <p:nvSpPr>
                  <p:cNvPr id="47" name="Ovale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</a:lstStyle>
                  <a:p>
                    <a:pPr algn="ctr" rtl="0"/>
                    <a:r>
                      <a:rPr lang="fr-FR"/>
                      <a:t> </a:t>
                    </a:r>
                  </a:p>
                </p:txBody>
              </p:sp>
              <p:sp>
                <p:nvSpPr>
                  <p:cNvPr id="48" name="Ovale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</a:lstStyle>
                  <a:p>
                    <a:pPr algn="ctr" rtl="0"/>
                    <a:r>
                      <a:rPr lang="fr-FR"/>
                      <a:t> </a:t>
                    </a:r>
                  </a:p>
                </p:txBody>
              </p:sp>
            </p:grpSp>
            <p:sp>
              <p:nvSpPr>
                <p:cNvPr id="42" name="Ovale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62" name="Forme libre : Forme 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e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</p:grpSp>
      </p:grpSp>
      <p:sp>
        <p:nvSpPr>
          <p:cNvPr id="69" name="Espace réservé du texte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fr-FR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fr-FR" sz="1800"/>
            </a:lvl2pPr>
            <a:lvl3pPr marL="914400" indent="0">
              <a:buNone/>
              <a:defRPr lang="fr-FR" sz="1800"/>
            </a:lvl3pPr>
            <a:lvl4pPr marL="1371600" indent="0">
              <a:buNone/>
              <a:defRPr lang="fr-FR" sz="1800"/>
            </a:lvl4pPr>
            <a:lvl5pPr marL="1828800" indent="0">
              <a:buNone/>
              <a:defRPr lang="fr-FR" sz="1800"/>
            </a:lvl5pPr>
          </a:lstStyle>
          <a:p>
            <a:pPr lvl="0" rtl="0"/>
            <a:r>
              <a:rPr lang="fr-FR"/>
              <a:t>AJOUTER UN SOUS-TITRE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fr-FR" sz="1400">
                <a:solidFill>
                  <a:schemeClr val="tx1"/>
                </a:solidFill>
              </a:defRPr>
            </a:lvl1pPr>
            <a:lvl2pPr marL="457200" indent="0">
              <a:buNone/>
              <a:defRPr lang="fr-FR" sz="1800"/>
            </a:lvl2pPr>
            <a:lvl3pPr marL="914400" indent="0">
              <a:buNone/>
              <a:defRPr lang="fr-FR" sz="1800"/>
            </a:lvl3pPr>
            <a:lvl4pPr marL="1371600" indent="0">
              <a:buNone/>
              <a:defRPr lang="fr-FR" sz="1800"/>
            </a:lvl4pPr>
            <a:lvl5pPr marL="1828800" indent="0">
              <a:buNone/>
              <a:defRPr lang="fr-FR" sz="18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70" name="Espace réservé du texte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fr-FR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fr-FR" sz="1800"/>
            </a:lvl2pPr>
            <a:lvl3pPr marL="914400" indent="0">
              <a:buNone/>
              <a:defRPr lang="fr-FR" sz="1800"/>
            </a:lvl3pPr>
            <a:lvl4pPr marL="1371600" indent="0">
              <a:buNone/>
              <a:defRPr lang="fr-FR" sz="1800"/>
            </a:lvl4pPr>
            <a:lvl5pPr marL="1828800" indent="0">
              <a:buNone/>
              <a:defRPr lang="fr-FR" sz="1800"/>
            </a:lvl5pPr>
          </a:lstStyle>
          <a:p>
            <a:pPr lvl="0" rtl="0"/>
            <a:r>
              <a:rPr lang="fr-FR"/>
              <a:t>AJOUTER UN SOUS-TITRE</a:t>
            </a:r>
          </a:p>
        </p:txBody>
      </p:sp>
      <p:sp>
        <p:nvSpPr>
          <p:cNvPr id="68" name="Espace réservé du texte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fr-FR" sz="1400">
                <a:solidFill>
                  <a:schemeClr val="tx1"/>
                </a:solidFill>
              </a:defRPr>
            </a:lvl1pPr>
            <a:lvl2pPr marL="457200" indent="0">
              <a:buNone/>
              <a:defRPr lang="fr-FR" sz="1800"/>
            </a:lvl2pPr>
            <a:lvl3pPr marL="914400" indent="0">
              <a:buNone/>
              <a:defRPr lang="fr-FR" sz="1800"/>
            </a:lvl3pPr>
            <a:lvl4pPr marL="1371600" indent="0">
              <a:buNone/>
              <a:defRPr lang="fr-FR" sz="1800"/>
            </a:lvl4pPr>
            <a:lvl5pPr marL="1828800" indent="0">
              <a:buNone/>
              <a:defRPr lang="fr-FR" sz="18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73" name="Espace réservé du texte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fr-FR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fr-FR" sz="1800"/>
            </a:lvl2pPr>
            <a:lvl3pPr marL="914400" indent="0">
              <a:buNone/>
              <a:defRPr lang="fr-FR" sz="1800"/>
            </a:lvl3pPr>
            <a:lvl4pPr marL="1371600" indent="0">
              <a:buNone/>
              <a:defRPr lang="fr-FR" sz="1800"/>
            </a:lvl4pPr>
            <a:lvl5pPr marL="1828800" indent="0">
              <a:buNone/>
              <a:defRPr lang="fr-FR" sz="1800"/>
            </a:lvl5pPr>
          </a:lstStyle>
          <a:p>
            <a:pPr lvl="0" rtl="0"/>
            <a:r>
              <a:rPr lang="fr-FR"/>
              <a:t>AJOUTER UN SOUS-TITRE</a:t>
            </a:r>
          </a:p>
        </p:txBody>
      </p:sp>
      <p:sp>
        <p:nvSpPr>
          <p:cNvPr id="71" name="Espace réservé du texte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fr-FR" sz="1400">
                <a:solidFill>
                  <a:schemeClr val="tx1"/>
                </a:solidFill>
              </a:defRPr>
            </a:lvl1pPr>
            <a:lvl2pPr marL="457200" indent="0">
              <a:buNone/>
              <a:defRPr lang="fr-FR" sz="1800"/>
            </a:lvl2pPr>
            <a:lvl3pPr marL="914400" indent="0">
              <a:buNone/>
              <a:defRPr lang="fr-FR" sz="1800"/>
            </a:lvl3pPr>
            <a:lvl4pPr marL="1371600" indent="0">
              <a:buNone/>
              <a:defRPr lang="fr-FR" sz="1800"/>
            </a:lvl4pPr>
            <a:lvl5pPr marL="1828800" indent="0">
              <a:buNone/>
              <a:defRPr lang="fr-FR" sz="18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74" name="Espace réservé du texte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fr-FR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fr-FR" sz="1800"/>
            </a:lvl2pPr>
            <a:lvl3pPr marL="914400" indent="0">
              <a:buNone/>
              <a:defRPr lang="fr-FR" sz="1800"/>
            </a:lvl3pPr>
            <a:lvl4pPr marL="1371600" indent="0">
              <a:buNone/>
              <a:defRPr lang="fr-FR" sz="1800"/>
            </a:lvl4pPr>
            <a:lvl5pPr marL="1828800" indent="0">
              <a:buNone/>
              <a:defRPr lang="fr-FR" sz="1800"/>
            </a:lvl5pPr>
          </a:lstStyle>
          <a:p>
            <a:pPr lvl="0" rtl="0"/>
            <a:r>
              <a:rPr lang="fr-FR"/>
              <a:t>AJOUTER UN SOUS-TITRE</a:t>
            </a:r>
          </a:p>
        </p:txBody>
      </p:sp>
      <p:sp>
        <p:nvSpPr>
          <p:cNvPr id="72" name="Espace réservé du texte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fr-FR" sz="1400">
                <a:solidFill>
                  <a:schemeClr val="tx1"/>
                </a:solidFill>
              </a:defRPr>
            </a:lvl1pPr>
            <a:lvl2pPr marL="457200" indent="0">
              <a:buNone/>
              <a:defRPr lang="fr-FR" sz="1800"/>
            </a:lvl2pPr>
            <a:lvl3pPr marL="914400" indent="0">
              <a:buNone/>
              <a:defRPr lang="fr-FR" sz="1800"/>
            </a:lvl3pPr>
            <a:lvl4pPr marL="1371600" indent="0">
              <a:buNone/>
              <a:defRPr lang="fr-FR" sz="1800"/>
            </a:lvl4pPr>
            <a:lvl5pPr marL="1828800" indent="0">
              <a:buNone/>
              <a:defRPr lang="fr-FR" sz="18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5" name="Espace réservé de la date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20XX</a:t>
            </a:r>
          </a:p>
        </p:txBody>
      </p:sp>
      <p:sp>
        <p:nvSpPr>
          <p:cNvPr id="66" name="Espace réservé du pied de page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Titre du pitch deck</a:t>
            </a:r>
          </a:p>
        </p:txBody>
      </p:sp>
      <p:sp>
        <p:nvSpPr>
          <p:cNvPr id="67" name="Espace réservé du numéro de diapositive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à gauch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pic>
        <p:nvPicPr>
          <p:cNvPr id="8" name="Graphisme 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rtlCol="0" anchor="t" anchorCtr="0"/>
          <a:lstStyle>
            <a:lvl1pPr>
              <a:defRPr lang="fr-FR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fr-FR" sz="1800">
                <a:solidFill>
                  <a:schemeClr val="tx2"/>
                </a:solidFill>
              </a:defRPr>
            </a:lvl1pPr>
            <a:lvl2pPr marL="457200" indent="0">
              <a:buNone/>
              <a:defRPr lang="fr-FR" sz="1800"/>
            </a:lvl2pPr>
            <a:lvl3pPr marL="914400" indent="0">
              <a:buNone/>
              <a:defRPr lang="fr-FR" sz="1800"/>
            </a:lvl3pPr>
            <a:lvl4pPr marL="1371600" indent="0">
              <a:buNone/>
              <a:defRPr lang="fr-FR" sz="1800"/>
            </a:lvl4pPr>
            <a:lvl5pPr marL="1828800" indent="0">
              <a:buNone/>
              <a:defRPr lang="fr-FR" sz="18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pic>
        <p:nvPicPr>
          <p:cNvPr id="35" name="Image 34" descr="Motif à bandes noir et blanc&#10;&#10;Description générée automatiquement avec un niveau de confiance faibl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sme 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pic>
        <p:nvPicPr>
          <p:cNvPr id="38" name="Graphisme 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e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e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e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e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e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e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e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e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fr-FR"/>
                            </a:defPPr>
                          </a:lstStyle>
                          <a:p>
                            <a:pPr algn="ctr" rtl="0"/>
                            <a:r>
                              <a:rPr lang="fr-FR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e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fr-FR"/>
                            </a:defPPr>
                          </a:lstStyle>
                          <a:p>
                            <a:pPr algn="ctr" rtl="0"/>
                            <a:r>
                              <a:rPr lang="fr-F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e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fr-FR"/>
                          </a:defPPr>
                        </a:lstStyle>
                        <a:p>
                          <a:pPr algn="ctr" rtl="0"/>
                          <a:r>
                            <a:rPr lang="fr-F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e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fr-FR"/>
                        </a:defPPr>
                      </a:lstStyle>
                      <a:p>
                        <a:pPr algn="ctr" rtl="0"/>
                        <a:r>
                          <a:rPr lang="fr-FR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e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/>
                        <a:t> </a:t>
                      </a:r>
                    </a:p>
                  </p:txBody>
                </p:sp>
              </p:grpSp>
              <p:sp>
                <p:nvSpPr>
                  <p:cNvPr id="52" name="Ovale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</a:lstStyle>
                  <a:p>
                    <a:pPr algn="ctr" rtl="0"/>
                    <a:r>
                      <a:rPr lang="fr-FR"/>
                      <a:t> </a:t>
                    </a:r>
                  </a:p>
                </p:txBody>
              </p:sp>
            </p:grpSp>
            <p:sp>
              <p:nvSpPr>
                <p:cNvPr id="50" name="Ovale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</p:grpSp>
          <p:sp>
            <p:nvSpPr>
              <p:cNvPr id="44" name="Ovale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  <p:sp>
            <p:nvSpPr>
              <p:cNvPr id="45" name="Ovale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  <p:sp>
            <p:nvSpPr>
              <p:cNvPr id="46" name="Ovale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  <p:sp>
            <p:nvSpPr>
              <p:cNvPr id="47" name="Ovale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  <p:sp>
            <p:nvSpPr>
              <p:cNvPr id="48" name="Ovale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</p:grpSp>
        <p:sp>
          <p:nvSpPr>
            <p:cNvPr id="42" name="Ovale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r>
                <a:rPr lang="fr-FR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62" name="Forme libre : Forme 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e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67" name="Espace réservé de la date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20XX</a:t>
            </a:r>
          </a:p>
        </p:txBody>
      </p:sp>
      <p:sp>
        <p:nvSpPr>
          <p:cNvPr id="68" name="Espace réservé du pied de page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Titre du pitch deck</a:t>
            </a:r>
          </a:p>
        </p:txBody>
      </p:sp>
      <p:sp>
        <p:nvSpPr>
          <p:cNvPr id="69" name="Espace réservé du numéro de diapositive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rtlCol="0" anchor="b"/>
          <a:lstStyle>
            <a:lvl1pPr algn="ctr">
              <a:defRPr lang="fr-FR" sz="60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dirty="0"/>
              <a:t>Cliquez pour AJOUTER UN TITRE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pic>
        <p:nvPicPr>
          <p:cNvPr id="20" name="Graphisme 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sme 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sme 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e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e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e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e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e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e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e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e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fr-FR"/>
                            </a:defPPr>
                          </a:lstStyle>
                          <a:p>
                            <a:pPr algn="ctr" rtl="0"/>
                            <a:r>
                              <a:rPr lang="fr-FR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e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fr-FR"/>
                            </a:defPPr>
                          </a:lstStyle>
                          <a:p>
                            <a:pPr algn="ctr" rtl="0"/>
                            <a:r>
                              <a:rPr lang="fr-F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e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fr-FR"/>
                          </a:defPPr>
                        </a:lstStyle>
                        <a:p>
                          <a:pPr algn="ctr" rtl="0"/>
                          <a:r>
                            <a:rPr lang="fr-F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e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fr-FR"/>
                        </a:defPPr>
                      </a:lstStyle>
                      <a:p>
                        <a:pPr algn="ctr" rtl="0"/>
                        <a:r>
                          <a:rPr lang="fr-FR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e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/>
                        <a:t> </a:t>
                      </a:r>
                    </a:p>
                  </p:txBody>
                </p:sp>
              </p:grpSp>
              <p:sp>
                <p:nvSpPr>
                  <p:cNvPr id="150" name="Ovale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</a:lstStyle>
                  <a:p>
                    <a:pPr algn="ctr" rtl="0"/>
                    <a:r>
                      <a:rPr lang="fr-FR"/>
                      <a:t> </a:t>
                    </a:r>
                  </a:p>
                </p:txBody>
              </p:sp>
            </p:grpSp>
            <p:sp>
              <p:nvSpPr>
                <p:cNvPr id="148" name="Ovale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</p:grpSp>
          <p:sp>
            <p:nvSpPr>
              <p:cNvPr id="142" name="Ovale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  <p:sp>
            <p:nvSpPr>
              <p:cNvPr id="143" name="Ovale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  <p:sp>
            <p:nvSpPr>
              <p:cNvPr id="144" name="Ovale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  <p:sp>
            <p:nvSpPr>
              <p:cNvPr id="145" name="Ovale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  <p:sp>
            <p:nvSpPr>
              <p:cNvPr id="146" name="Ovale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</p:grpSp>
        <p:sp>
          <p:nvSpPr>
            <p:cNvPr id="140" name="Ovale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r>
                <a:rPr lang="fr-FR"/>
                <a:t> </a:t>
              </a:r>
            </a:p>
          </p:txBody>
        </p:sp>
      </p:grpSp>
      <p:sp>
        <p:nvSpPr>
          <p:cNvPr id="38" name="Forme libre : Forme 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pic>
        <p:nvPicPr>
          <p:cNvPr id="11" name="Graphisme 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sme 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pic>
        <p:nvPicPr>
          <p:cNvPr id="73" name="Graphisme 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Image 34" descr="Motif à bandes noir et blanc&#10;&#10;Description générée automatiquement avec un niveau de confiance faibl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e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e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e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e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e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e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e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e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fr-FR"/>
                            </a:defPPr>
                          </a:lstStyle>
                          <a:p>
                            <a:pPr algn="ctr" rtl="0"/>
                            <a:r>
                              <a:rPr lang="fr-FR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e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fr-FR"/>
                            </a:defPPr>
                          </a:lstStyle>
                          <a:p>
                            <a:pPr algn="ctr" rtl="0"/>
                            <a:r>
                              <a:rPr lang="fr-F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e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fr-FR"/>
                          </a:defPPr>
                        </a:lstStyle>
                        <a:p>
                          <a:pPr algn="ctr" rtl="0"/>
                          <a:r>
                            <a:rPr lang="fr-F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e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fr-FR"/>
                        </a:defPPr>
                      </a:lstStyle>
                      <a:p>
                        <a:pPr algn="ctr" rtl="0"/>
                        <a:r>
                          <a:rPr lang="fr-FR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e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/>
                        <a:t> </a:t>
                      </a:r>
                    </a:p>
                  </p:txBody>
                </p:sp>
              </p:grpSp>
              <p:sp>
                <p:nvSpPr>
                  <p:cNvPr id="177" name="Ovale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</a:lstStyle>
                  <a:p>
                    <a:pPr algn="ctr" rtl="0"/>
                    <a:r>
                      <a:rPr lang="fr-FR"/>
                      <a:t> </a:t>
                    </a:r>
                  </a:p>
                </p:txBody>
              </p:sp>
            </p:grpSp>
            <p:sp>
              <p:nvSpPr>
                <p:cNvPr id="174" name="Ovale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</p:grpSp>
          <p:sp>
            <p:nvSpPr>
              <p:cNvPr id="166" name="Ovale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  <p:sp>
            <p:nvSpPr>
              <p:cNvPr id="167" name="Ovale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  <p:sp>
            <p:nvSpPr>
              <p:cNvPr id="169" name="Ovale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  <p:sp>
            <p:nvSpPr>
              <p:cNvPr id="171" name="Ovale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  <p:sp>
            <p:nvSpPr>
              <p:cNvPr id="172" name="Ovale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</p:grpSp>
        <p:sp>
          <p:nvSpPr>
            <p:cNvPr id="164" name="Ovale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r>
                <a:rPr lang="fr-FR"/>
                <a:t> </a:t>
              </a:r>
            </a:p>
          </p:txBody>
        </p:sp>
      </p:grpSp>
      <p:sp>
        <p:nvSpPr>
          <p:cNvPr id="67" name="Forme libre : Forme 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92" name="Espace réservé de la date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20XX</a:t>
            </a:r>
          </a:p>
        </p:txBody>
      </p:sp>
      <p:sp>
        <p:nvSpPr>
          <p:cNvPr id="193" name="Espace réservé du pied de page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r>
              <a:rPr lang="fr-FR" dirty="0"/>
              <a:t>Titre du pitch deck</a:t>
            </a:r>
          </a:p>
        </p:txBody>
      </p:sp>
      <p:sp>
        <p:nvSpPr>
          <p:cNvPr id="194" name="Espace réservé du numéro de diapositive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 rtl="0"/>
              <a:t>‹N°›</a:t>
            </a:fld>
            <a:endParaRPr lang="fr-FR" dirty="0"/>
          </a:p>
        </p:txBody>
      </p:sp>
      <p:sp>
        <p:nvSpPr>
          <p:cNvPr id="75" name="Ovale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Disposition de colonne avec icôn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rtlCol="0" anchor="t" anchorCtr="0"/>
          <a:lstStyle>
            <a:lvl1pPr>
              <a:defRPr lang="fr-F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60" name="Espace réservé d’image en ligne 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 rtlCol="0">
            <a:normAutofit/>
          </a:bodyPr>
          <a:lstStyle>
            <a:lvl1pPr>
              <a:defRPr lang="fr-FR" sz="1200"/>
            </a:lvl1pPr>
          </a:lstStyle>
          <a:p>
            <a:pPr rtl="0"/>
            <a:r>
              <a:rPr lang="fr-FR"/>
              <a:t>Cliquez sur l'icône pour ajouter une image en ligne</a:t>
            </a:r>
            <a:endParaRPr lang="fr-FR" dirty="0"/>
          </a:p>
        </p:txBody>
      </p:sp>
      <p:sp>
        <p:nvSpPr>
          <p:cNvPr id="61" name="Espace réservé d’image en ligne 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 rtlCol="0">
            <a:normAutofit/>
          </a:bodyPr>
          <a:lstStyle>
            <a:lvl1pPr>
              <a:defRPr lang="fr-FR" sz="1200"/>
            </a:lvl1pPr>
          </a:lstStyle>
          <a:p>
            <a:pPr rtl="0"/>
            <a:r>
              <a:rPr lang="fr-FR"/>
              <a:t>Cliquez sur l'icône pour ajouter une image en ligne</a:t>
            </a:r>
            <a:endParaRPr lang="fr-FR" dirty="0"/>
          </a:p>
        </p:txBody>
      </p:sp>
      <p:sp>
        <p:nvSpPr>
          <p:cNvPr id="62" name="Espace réservé d’image en ligne 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 rtlCol="0">
            <a:normAutofit/>
          </a:bodyPr>
          <a:lstStyle>
            <a:lvl1pPr>
              <a:defRPr lang="fr-FR" sz="1200"/>
            </a:lvl1pPr>
          </a:lstStyle>
          <a:p>
            <a:pPr rtl="0"/>
            <a:r>
              <a:rPr lang="fr-FR"/>
              <a:t>Cliquez sur l'icône pour ajouter une image en ligne</a:t>
            </a:r>
            <a:endParaRPr lang="fr-FR" dirty="0"/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fr-FR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/>
              <a:t>AJOUTER UN 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 rtlCol="0">
            <a:normAutofit/>
          </a:bodyPr>
          <a:lstStyle>
            <a:lvl1pPr marL="0" indent="0" algn="ctr">
              <a:lnSpc>
                <a:spcPts val="2000"/>
              </a:lnSpc>
              <a:buNone/>
              <a:defRPr lang="fr-FR" sz="1600"/>
            </a:lvl1pPr>
            <a:lvl2pPr marL="457200" indent="0" algn="ctr">
              <a:lnSpc>
                <a:spcPts val="2000"/>
              </a:lnSpc>
              <a:buNone/>
              <a:defRPr lang="fr-FR" sz="1600"/>
            </a:lvl2pPr>
            <a:lvl3pPr marL="914400" indent="0" algn="ctr">
              <a:lnSpc>
                <a:spcPts val="2000"/>
              </a:lnSpc>
              <a:buNone/>
              <a:defRPr lang="fr-FR" sz="1600"/>
            </a:lvl3pPr>
            <a:lvl4pPr marL="1371600" indent="0" algn="ctr">
              <a:lnSpc>
                <a:spcPts val="2000"/>
              </a:lnSpc>
              <a:buNone/>
              <a:defRPr lang="fr-FR" sz="1600"/>
            </a:lvl4pPr>
            <a:lvl5pPr marL="1828800" indent="0" algn="ctr">
              <a:lnSpc>
                <a:spcPts val="2000"/>
              </a:lnSpc>
              <a:buNone/>
              <a:defRPr lang="fr-FR" sz="16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fr-FR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/>
              <a:t>AJOUTER UN SOUS-TITRE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 rtlCol="0">
            <a:normAutofit/>
          </a:bodyPr>
          <a:lstStyle>
            <a:lvl1pPr marL="0" indent="0" algn="ctr">
              <a:lnSpc>
                <a:spcPts val="2000"/>
              </a:lnSpc>
              <a:buNone/>
              <a:defRPr lang="fr-FR" sz="1600"/>
            </a:lvl1pPr>
            <a:lvl2pPr marL="457200" indent="0" algn="ctr">
              <a:lnSpc>
                <a:spcPts val="2000"/>
              </a:lnSpc>
              <a:buNone/>
              <a:defRPr lang="fr-FR" sz="1600"/>
            </a:lvl2pPr>
            <a:lvl3pPr marL="914400" indent="0" algn="ctr">
              <a:lnSpc>
                <a:spcPts val="2000"/>
              </a:lnSpc>
              <a:buNone/>
              <a:defRPr lang="fr-FR" sz="1600"/>
            </a:lvl3pPr>
            <a:lvl4pPr marL="1371600" indent="0" algn="ctr">
              <a:lnSpc>
                <a:spcPts val="2000"/>
              </a:lnSpc>
              <a:buNone/>
              <a:defRPr lang="fr-FR" sz="1600"/>
            </a:lvl4pPr>
            <a:lvl5pPr marL="1828800" indent="0" algn="ctr">
              <a:lnSpc>
                <a:spcPts val="2000"/>
              </a:lnSpc>
              <a:buNone/>
              <a:defRPr lang="fr-FR" sz="16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fr-FR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/>
              <a:t>AJOUTER UN SOUS-TITRE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 rtlCol="0">
            <a:normAutofit/>
          </a:bodyPr>
          <a:lstStyle>
            <a:lvl1pPr marL="0" indent="0" algn="ctr">
              <a:lnSpc>
                <a:spcPts val="2000"/>
              </a:lnSpc>
              <a:buNone/>
              <a:defRPr lang="fr-FR" sz="1600"/>
            </a:lvl1pPr>
            <a:lvl2pPr marL="457200" indent="0" algn="ctr">
              <a:lnSpc>
                <a:spcPts val="2000"/>
              </a:lnSpc>
              <a:buNone/>
              <a:defRPr lang="fr-FR" sz="1600"/>
            </a:lvl2pPr>
            <a:lvl3pPr marL="914400" indent="0" algn="ctr">
              <a:lnSpc>
                <a:spcPts val="2000"/>
              </a:lnSpc>
              <a:buNone/>
              <a:defRPr lang="fr-FR" sz="1600"/>
            </a:lvl3pPr>
            <a:lvl4pPr marL="1371600" indent="0" algn="ctr">
              <a:lnSpc>
                <a:spcPts val="2000"/>
              </a:lnSpc>
              <a:buNone/>
              <a:defRPr lang="fr-FR" sz="1600"/>
            </a:lvl4pPr>
            <a:lvl5pPr marL="1828800" indent="0" algn="ctr">
              <a:lnSpc>
                <a:spcPts val="2000"/>
              </a:lnSpc>
              <a:buNone/>
              <a:defRPr lang="fr-FR" sz="16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 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1" name="Rectangle 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21" name="Rectangle 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46" name="Forme libre : Forme 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53" name="Graphisme 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Espace réservé de la date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20XX</a:t>
            </a:r>
          </a:p>
        </p:txBody>
      </p:sp>
      <p:sp>
        <p:nvSpPr>
          <p:cNvPr id="64" name="Espace réservé du pied de page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dirty="0"/>
              <a:t>Titre du pitch deck</a:t>
            </a:r>
          </a:p>
        </p:txBody>
      </p:sp>
      <p:sp>
        <p:nvSpPr>
          <p:cNvPr id="65" name="Espace réservé du numéro de diapositive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entation du marché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rtlCol="0" anchor="t" anchorCtr="0"/>
          <a:lstStyle>
            <a:lvl1pPr>
              <a:defRPr lang="fr-F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36" name="Graphisme 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sme 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e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e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e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e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e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e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e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e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e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fr-FR"/>
                            </a:defPPr>
                          </a:lstStyle>
                          <a:p>
                            <a:pPr algn="ctr" rtl="0"/>
                            <a:r>
                              <a:rPr lang="fr-F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e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fr-FR"/>
                          </a:defPPr>
                        </a:lstStyle>
                        <a:p>
                          <a:pPr algn="ctr" rtl="0"/>
                          <a:r>
                            <a:rPr lang="fr-F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e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fr-FR"/>
                        </a:defPPr>
                      </a:lstStyle>
                      <a:p>
                        <a:pPr algn="ctr" rtl="0"/>
                        <a:r>
                          <a:rPr lang="fr-FR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e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/>
                        <a:t> </a:t>
                      </a:r>
                    </a:p>
                  </p:txBody>
                </p:sp>
              </p:grpSp>
              <p:sp>
                <p:nvSpPr>
                  <p:cNvPr id="50" name="Ovale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</a:lstStyle>
                  <a:p>
                    <a:pPr algn="ctr" rtl="0"/>
                    <a:r>
                      <a:rPr lang="fr-FR"/>
                      <a:t> </a:t>
                    </a:r>
                  </a:p>
                </p:txBody>
              </p:sp>
            </p:grpSp>
            <p:sp>
              <p:nvSpPr>
                <p:cNvPr id="44" name="Ovale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45" name="Ovale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46" name="Ovale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47" name="Ovale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48" name="Ovale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</p:grpSp>
          <p:sp>
            <p:nvSpPr>
              <p:cNvPr id="42" name="Ovale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62" name="Forme libre : Forme 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e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67" name="Espace réservé du texte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rtlCol="0" anchor="ctr" anchorCtr="0">
            <a:noAutofit/>
          </a:bodyPr>
          <a:lstStyle>
            <a:lvl1pPr marL="0" indent="0" algn="l">
              <a:buNone/>
              <a:defRPr lang="fr-FR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/>
              <a:t>AJOUTER UN SOUS-TITRE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 rtlCol="0"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fr-FR" sz="1600"/>
            </a:lvl1pPr>
            <a:lvl2pPr>
              <a:defRPr lang="fr-FR" sz="1600"/>
            </a:lvl2pPr>
            <a:lvl3pPr>
              <a:defRPr lang="fr-FR" sz="1600"/>
            </a:lvl3pPr>
            <a:lvl4pPr>
              <a:defRPr lang="fr-FR" sz="1600"/>
            </a:lvl4pPr>
            <a:lvl5pPr>
              <a:defRPr lang="fr-FR" sz="16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78" name="Espace réservé du texte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rtlCol="0" anchor="ctr" anchorCtr="0">
            <a:noAutofit/>
          </a:bodyPr>
          <a:lstStyle>
            <a:lvl1pPr marL="0" indent="0" algn="l">
              <a:buNone/>
              <a:defRPr lang="fr-FR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/>
              <a:t>AJOUTER UN SOUS-TITRE</a:t>
            </a:r>
          </a:p>
        </p:txBody>
      </p:sp>
      <p:sp>
        <p:nvSpPr>
          <p:cNvPr id="79" name="Espace réservé du texte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 rtlCol="0"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fr-FR" sz="1600"/>
            </a:lvl1pPr>
            <a:lvl2pPr>
              <a:defRPr lang="fr-FR" sz="1600"/>
            </a:lvl2pPr>
            <a:lvl3pPr>
              <a:defRPr lang="fr-FR" sz="1600"/>
            </a:lvl3pPr>
            <a:lvl4pPr>
              <a:defRPr lang="fr-FR" sz="1600"/>
            </a:lvl4pPr>
            <a:lvl5pPr>
              <a:defRPr lang="fr-FR" sz="16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8" name="Espace réservé du texte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rtlCol="0" anchor="ctr" anchorCtr="0">
            <a:noAutofit/>
          </a:bodyPr>
          <a:lstStyle>
            <a:lvl1pPr marL="0" indent="0" algn="l">
              <a:buNone/>
              <a:defRPr lang="fr-FR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/>
              <a:t>AJOUTER UN SOUS-TITRE</a:t>
            </a:r>
          </a:p>
        </p:txBody>
      </p:sp>
      <p:sp>
        <p:nvSpPr>
          <p:cNvPr id="81" name="Espace réservé du texte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 rtlCol="0"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fr-FR" sz="1600"/>
            </a:lvl1pPr>
            <a:lvl2pPr>
              <a:defRPr lang="fr-FR" sz="1600"/>
            </a:lvl2pPr>
            <a:lvl3pPr>
              <a:defRPr lang="fr-FR" sz="1600"/>
            </a:lvl3pPr>
            <a:lvl4pPr>
              <a:defRPr lang="fr-FR" sz="1600"/>
            </a:lvl4pPr>
            <a:lvl5pPr>
              <a:defRPr lang="fr-FR" sz="16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9" name="Espace réservé de la date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20XX</a:t>
            </a:r>
          </a:p>
        </p:txBody>
      </p:sp>
      <p:sp>
        <p:nvSpPr>
          <p:cNvPr id="70" name="Espace réservé du pied de page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dirty="0"/>
              <a:t>Titre du pitch deck</a:t>
            </a:r>
          </a:p>
        </p:txBody>
      </p:sp>
      <p:sp>
        <p:nvSpPr>
          <p:cNvPr id="71" name="Espace réservé du numéro de diapositive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/>
              <a:t>Titre du 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fr-FR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fr-F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e la date 11">
            <a:extLst>
              <a:ext uri="{FF2B5EF4-FFF2-40B4-BE49-F238E27FC236}">
                <a16:creationId xmlns:a16="http://schemas.microsoft.com/office/drawing/2014/main" id="{F1D4EAB4-6E8F-44AD-A635-F321DC94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20XX</a:t>
            </a:r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1B3EC7D9-8DEA-4D02-9A04-30C73A63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Titre du pitch deck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B6D5B665-A640-4C90-A812-51AFE038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B5CEABB6-07DC-46E8-9B57-56EC44A396E5}" type="slidenum">
              <a:rPr lang="fr-FR" smtClean="0"/>
              <a:pPr rtl="0"/>
              <a:t>1</a:t>
            </a:fld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6E847DE-92A1-9D7D-6D9E-E1F904E0C94E}"/>
              </a:ext>
            </a:extLst>
          </p:cNvPr>
          <p:cNvSpPr txBox="1"/>
          <p:nvPr/>
        </p:nvSpPr>
        <p:spPr>
          <a:xfrm>
            <a:off x="2239351" y="1535502"/>
            <a:ext cx="10450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Docker</a:t>
            </a:r>
            <a:r>
              <a:rPr lang="fr-FR" sz="1600" dirty="0"/>
              <a:t> est une technologie de containérisation, un outil de création et de gestion de containeurs.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0ABEC3-8534-55C7-A3DF-5EB0D4CEABA3}"/>
              </a:ext>
            </a:extLst>
          </p:cNvPr>
          <p:cNvSpPr/>
          <p:nvPr/>
        </p:nvSpPr>
        <p:spPr>
          <a:xfrm>
            <a:off x="10222301" y="1535502"/>
            <a:ext cx="1207698" cy="338554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7081CB7-94D3-8D43-7BB9-5524AB05974D}"/>
              </a:ext>
            </a:extLst>
          </p:cNvPr>
          <p:cNvSpPr txBox="1"/>
          <p:nvPr/>
        </p:nvSpPr>
        <p:spPr>
          <a:xfrm>
            <a:off x="3181534" y="2866538"/>
            <a:ext cx="8902458" cy="203932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4925" cap="rnd">
            <a:solidFill>
              <a:srgbClr val="FF9900"/>
            </a:solidFill>
          </a:ln>
          <a:effectLst>
            <a:softEdge rad="0"/>
          </a:effectLst>
        </p:spPr>
        <p:txBody>
          <a:bodyPr wrap="square" lIns="1152000" tIns="324000" rIns="324000" bIns="324000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Nous voulons avoir </a:t>
            </a:r>
            <a:r>
              <a:rPr lang="fr-FR" dirty="0">
                <a:solidFill>
                  <a:srgbClr val="FF9900"/>
                </a:solidFill>
              </a:rPr>
              <a:t>EXACTEMENT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rgbClr val="FF9900"/>
                </a:solidFill>
              </a:rPr>
              <a:t>le même environnement sur la machine de développement que sur celle de production !</a:t>
            </a:r>
            <a:br>
              <a:rPr lang="fr-FR" dirty="0">
                <a:solidFill>
                  <a:srgbClr val="FF9900"/>
                </a:solidFill>
              </a:rPr>
            </a:br>
            <a:br>
              <a:rPr lang="fr-FR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Pourquoi ? </a:t>
            </a:r>
            <a:r>
              <a:rPr lang="fr-FR" dirty="0">
                <a:solidFill>
                  <a:schemeClr val="bg1"/>
                </a:solidFill>
              </a:rPr>
              <a:t>Parce que nous voulons avoir l’assurance que l’application fonctionne </a:t>
            </a:r>
            <a:r>
              <a:rPr lang="fr-FR" b="1" dirty="0">
                <a:solidFill>
                  <a:schemeClr val="bg1"/>
                </a:solidFill>
              </a:rPr>
              <a:t>EXACTEMENT</a:t>
            </a:r>
            <a:r>
              <a:rPr lang="fr-FR" dirty="0">
                <a:solidFill>
                  <a:schemeClr val="bg1"/>
                </a:solidFill>
              </a:rPr>
              <a:t> comme durant les phases de tests !!</a:t>
            </a:r>
          </a:p>
        </p:txBody>
      </p:sp>
      <p:pic>
        <p:nvPicPr>
          <p:cNvPr id="6" name="Graphique 5" descr="Cercle avec flèche gauche avec un remplissage uni">
            <a:extLst>
              <a:ext uri="{FF2B5EF4-FFF2-40B4-BE49-F238E27FC236}">
                <a16:creationId xmlns:a16="http://schemas.microsoft.com/office/drawing/2014/main" id="{29A5A34D-A402-82FE-A44A-98FC0881C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294507" y="34289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70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2B3B29-27AD-D500-CF9B-F2C83D27D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708DC78-F1E7-27C4-6FBC-D1F05DA03D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AF9161-6762-758C-5372-524D89A737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B05241-4B9B-DECC-3B52-9B88CDED19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2F3B000F-7E9D-2634-FD6B-F7F6202660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41D13BB-CD19-0D7E-242F-C6BAA1D67C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4F97660-AF66-F637-6F95-8FC2AC549BC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ED99F8DF-BBB2-BA7A-E463-85DD6DB30D0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A6285D9-7A87-1C7B-95DD-4090AA78363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2EEB84E6-FD94-BC30-C3D4-F123A97AB20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B148E776-5CBC-4F57-5D93-79E0619005F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7E862762-510B-0169-22B9-2E6DA012FD1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04553391-FE2E-CCEB-7EF2-E5DDD62CCF0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67A5A481-CB06-C4B4-7FF3-C8BC7474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C4062324-3A33-5DBE-D49C-DDEDD778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Titre du pitch deck</a:t>
            </a:r>
            <a:endParaRPr lang="fr-FR" dirty="0"/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144146B6-61E4-1A6C-8417-95725B0F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smtClean="0"/>
              <a:pPr rtl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4516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872EBB-EAEF-188B-9C3A-B2BCEABC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89CBF9-DC42-B793-66C0-B06DE8BB42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6BF035-1C2F-74FA-D1CA-21BBBE8DB7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5DEA327-C00E-5D45-7ED5-4F37AF6737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5B6E38C3-78AB-8D40-891E-503AA9EBB81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96352CF-6D7E-4F9B-3B1C-5703E8164EE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1678E29-EF07-797B-5FBF-ED458D270B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08961C13-02B8-2D07-8F3D-0847729E23C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7F64BD7-DC7A-358F-A41E-D3AF0745FEC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68EBE209-C497-2A53-47AC-BAD1C9088DA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F15B8538-6CE8-9480-D5A1-23FAE43F751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7B5126FC-5050-AD41-EFFA-ED97FC54605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B21F7A0B-9494-D748-3D7D-F8E5F4ADC1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0F1CBEFF-35FE-36B9-15A3-260E5C61C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8EEC67EE-19C6-CFD3-FD19-A6312398E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Titre du pitch deck</a:t>
            </a:r>
            <a:endParaRPr lang="fr-FR" dirty="0"/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80FFBD08-06D5-31EB-F71B-3DC7736B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smtClean="0"/>
              <a:pPr rtl="0"/>
              <a:t>11</a:t>
            </a:fld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E451996D-EEA2-6C13-69E5-904299BBD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21" name="Bulle narrative : ronde 20">
            <a:extLst>
              <a:ext uri="{FF2B5EF4-FFF2-40B4-BE49-F238E27FC236}">
                <a16:creationId xmlns:a16="http://schemas.microsoft.com/office/drawing/2014/main" id="{FB2FE0CD-A2F3-A743-8123-1C0F321C554A}"/>
              </a:ext>
            </a:extLst>
          </p:cNvPr>
          <p:cNvSpPr/>
          <p:nvPr/>
        </p:nvSpPr>
        <p:spPr>
          <a:xfrm>
            <a:off x="7314651" y="4187683"/>
            <a:ext cx="1113831" cy="733245"/>
          </a:xfrm>
          <a:prstGeom prst="wedgeEllipseCallout">
            <a:avLst>
              <a:gd name="adj1" fmla="val 28190"/>
              <a:gd name="adj2" fmla="val 7779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I’ll be back-up</a:t>
            </a:r>
          </a:p>
        </p:txBody>
      </p:sp>
    </p:spTree>
    <p:extLst>
      <p:ext uri="{BB962C8B-B14F-4D97-AF65-F5344CB8AC3E}">
        <p14:creationId xmlns:p14="http://schemas.microsoft.com/office/powerpoint/2010/main" val="1119202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e la date 24">
            <a:extLst>
              <a:ext uri="{FF2B5EF4-FFF2-40B4-BE49-F238E27FC236}">
                <a16:creationId xmlns:a16="http://schemas.microsoft.com/office/drawing/2014/main" id="{30EE1282-C186-4186-81BA-B5AF1F1B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20XX</a:t>
            </a:r>
          </a:p>
        </p:txBody>
      </p:sp>
      <p:sp>
        <p:nvSpPr>
          <p:cNvPr id="26" name="Espace réservé du pied de page 25">
            <a:extLst>
              <a:ext uri="{FF2B5EF4-FFF2-40B4-BE49-F238E27FC236}">
                <a16:creationId xmlns:a16="http://schemas.microsoft.com/office/drawing/2014/main" id="{475DB075-B851-4F39-BA9F-B7394956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Titre du pitch deck</a:t>
            </a:r>
          </a:p>
        </p:txBody>
      </p:sp>
      <p:sp>
        <p:nvSpPr>
          <p:cNvPr id="27" name="Espace réservé du numéro de diapositive 26">
            <a:extLst>
              <a:ext uri="{FF2B5EF4-FFF2-40B4-BE49-F238E27FC236}">
                <a16:creationId xmlns:a16="http://schemas.microsoft.com/office/drawing/2014/main" id="{2966A2AB-239B-430D-8FC5-15939706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B5CEABB6-07DC-46E8-9B57-56EC44A396E5}" type="slidenum">
              <a:rPr lang="fr-FR" smtClean="0"/>
              <a:pPr rtl="0"/>
              <a:t>2</a:t>
            </a:fld>
            <a:endParaRPr lang="fr-FR" dirty="0"/>
          </a:p>
        </p:txBody>
      </p:sp>
      <p:sp>
        <p:nvSpPr>
          <p:cNvPr id="47" name="Rectangle : carré corné 46">
            <a:extLst>
              <a:ext uri="{FF2B5EF4-FFF2-40B4-BE49-F238E27FC236}">
                <a16:creationId xmlns:a16="http://schemas.microsoft.com/office/drawing/2014/main" id="{94F47AE8-6554-CE92-CB56-A25C91DC9AF4}"/>
              </a:ext>
            </a:extLst>
          </p:cNvPr>
          <p:cNvSpPr/>
          <p:nvPr/>
        </p:nvSpPr>
        <p:spPr>
          <a:xfrm>
            <a:off x="2414344" y="4027528"/>
            <a:ext cx="931653" cy="461513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/>
              <a:t>index.php</a:t>
            </a:r>
          </a:p>
        </p:txBody>
      </p:sp>
      <p:sp>
        <p:nvSpPr>
          <p:cNvPr id="48" name="Rectangle : carré corné 47">
            <a:extLst>
              <a:ext uri="{FF2B5EF4-FFF2-40B4-BE49-F238E27FC236}">
                <a16:creationId xmlns:a16="http://schemas.microsoft.com/office/drawing/2014/main" id="{D3DFDC6F-654D-DCB7-2941-C24D80546120}"/>
              </a:ext>
            </a:extLst>
          </p:cNvPr>
          <p:cNvSpPr/>
          <p:nvPr/>
        </p:nvSpPr>
        <p:spPr>
          <a:xfrm>
            <a:off x="3436574" y="4027527"/>
            <a:ext cx="931653" cy="461513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/>
              <a:t>equipes.php</a:t>
            </a:r>
          </a:p>
        </p:txBody>
      </p:sp>
      <p:sp>
        <p:nvSpPr>
          <p:cNvPr id="49" name="Rectangle : carré corné 48">
            <a:extLst>
              <a:ext uri="{FF2B5EF4-FFF2-40B4-BE49-F238E27FC236}">
                <a16:creationId xmlns:a16="http://schemas.microsoft.com/office/drawing/2014/main" id="{D66B4D1A-E7CD-3ED0-9DDD-1ABC05CD40D4}"/>
              </a:ext>
            </a:extLst>
          </p:cNvPr>
          <p:cNvSpPr/>
          <p:nvPr/>
        </p:nvSpPr>
        <p:spPr>
          <a:xfrm>
            <a:off x="4458804" y="4027527"/>
            <a:ext cx="931653" cy="461513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/>
              <a:t>joueurs.php</a:t>
            </a:r>
          </a:p>
        </p:txBody>
      </p:sp>
      <p:sp>
        <p:nvSpPr>
          <p:cNvPr id="50" name="Rectangle : carré corné 49">
            <a:extLst>
              <a:ext uri="{FF2B5EF4-FFF2-40B4-BE49-F238E27FC236}">
                <a16:creationId xmlns:a16="http://schemas.microsoft.com/office/drawing/2014/main" id="{8F3FBEE4-D319-95D0-0625-3C90B7782FC8}"/>
              </a:ext>
            </a:extLst>
          </p:cNvPr>
          <p:cNvSpPr/>
          <p:nvPr/>
        </p:nvSpPr>
        <p:spPr>
          <a:xfrm>
            <a:off x="5435081" y="4027526"/>
            <a:ext cx="931653" cy="461513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/>
              <a:t>Fichier3.php</a:t>
            </a:r>
          </a:p>
        </p:txBody>
      </p:sp>
      <p:sp>
        <p:nvSpPr>
          <p:cNvPr id="52" name="Rectangle : carré corné 51">
            <a:extLst>
              <a:ext uri="{FF2B5EF4-FFF2-40B4-BE49-F238E27FC236}">
                <a16:creationId xmlns:a16="http://schemas.microsoft.com/office/drawing/2014/main" id="{B917103F-0D32-8AEE-0F45-1E3608F6C7B3}"/>
              </a:ext>
            </a:extLst>
          </p:cNvPr>
          <p:cNvSpPr/>
          <p:nvPr/>
        </p:nvSpPr>
        <p:spPr>
          <a:xfrm>
            <a:off x="3590771" y="4599027"/>
            <a:ext cx="1736066" cy="461513"/>
          </a:xfrm>
          <a:prstGeom prst="foldedCorner">
            <a:avLst/>
          </a:prstGeom>
        </p:spPr>
        <p:style>
          <a:lnRef idx="2">
            <a:schemeClr val="accent3"/>
          </a:lnRef>
          <a:fillRef idx="1001">
            <a:schemeClr val="dk2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/>
              <a:t>Librairie_export_pdf.php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45689CC3-12DB-97F0-CAFD-EDBCDEADD8B0}"/>
              </a:ext>
            </a:extLst>
          </p:cNvPr>
          <p:cNvSpPr txBox="1"/>
          <p:nvPr/>
        </p:nvSpPr>
        <p:spPr>
          <a:xfrm>
            <a:off x="1247701" y="5751021"/>
            <a:ext cx="10484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Exemple : 2 applications fonctionnant sous 2 environnements différents sur une même machine.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FAB14056-9317-BB7E-10BD-760855466BA5}"/>
              </a:ext>
            </a:extLst>
          </p:cNvPr>
          <p:cNvSpPr txBox="1"/>
          <p:nvPr/>
        </p:nvSpPr>
        <p:spPr>
          <a:xfrm>
            <a:off x="2141946" y="3429000"/>
            <a:ext cx="29156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Environnement PHP 7.2</a:t>
            </a:r>
          </a:p>
        </p:txBody>
      </p:sp>
      <p:sp>
        <p:nvSpPr>
          <p:cNvPr id="55" name="Organigramme : Procédé 54">
            <a:extLst>
              <a:ext uri="{FF2B5EF4-FFF2-40B4-BE49-F238E27FC236}">
                <a16:creationId xmlns:a16="http://schemas.microsoft.com/office/drawing/2014/main" id="{6E760030-2EBE-D7CA-A172-C7D753AA74FE}"/>
              </a:ext>
            </a:extLst>
          </p:cNvPr>
          <p:cNvSpPr/>
          <p:nvPr/>
        </p:nvSpPr>
        <p:spPr>
          <a:xfrm>
            <a:off x="2180379" y="3838667"/>
            <a:ext cx="4375695" cy="1326351"/>
          </a:xfrm>
          <a:prstGeom prst="flowChartProcess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Organigramme : Procédé 55">
            <a:extLst>
              <a:ext uri="{FF2B5EF4-FFF2-40B4-BE49-F238E27FC236}">
                <a16:creationId xmlns:a16="http://schemas.microsoft.com/office/drawing/2014/main" id="{384C4F14-7635-3D41-AE6F-29C355E206E1}"/>
              </a:ext>
            </a:extLst>
          </p:cNvPr>
          <p:cNvSpPr/>
          <p:nvPr/>
        </p:nvSpPr>
        <p:spPr>
          <a:xfrm>
            <a:off x="1323873" y="2889848"/>
            <a:ext cx="10330413" cy="2812211"/>
          </a:xfrm>
          <a:prstGeom prst="flowChartProcess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B918625-97B6-E593-1C0F-96073C52C57A}"/>
              </a:ext>
            </a:extLst>
          </p:cNvPr>
          <p:cNvSpPr txBox="1"/>
          <p:nvPr/>
        </p:nvSpPr>
        <p:spPr>
          <a:xfrm>
            <a:off x="1289369" y="2480181"/>
            <a:ext cx="52667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Serveur de production </a:t>
            </a:r>
          </a:p>
        </p:txBody>
      </p:sp>
      <p:sp>
        <p:nvSpPr>
          <p:cNvPr id="58" name="Rectangle : carré corné 57">
            <a:extLst>
              <a:ext uri="{FF2B5EF4-FFF2-40B4-BE49-F238E27FC236}">
                <a16:creationId xmlns:a16="http://schemas.microsoft.com/office/drawing/2014/main" id="{583529B0-DB98-81E8-A05A-0238B301D46F}"/>
              </a:ext>
            </a:extLst>
          </p:cNvPr>
          <p:cNvSpPr/>
          <p:nvPr/>
        </p:nvSpPr>
        <p:spPr>
          <a:xfrm>
            <a:off x="7134430" y="4027528"/>
            <a:ext cx="931653" cy="461513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/>
              <a:t>index.php</a:t>
            </a:r>
          </a:p>
        </p:txBody>
      </p:sp>
      <p:sp>
        <p:nvSpPr>
          <p:cNvPr id="59" name="Rectangle : carré corné 58">
            <a:extLst>
              <a:ext uri="{FF2B5EF4-FFF2-40B4-BE49-F238E27FC236}">
                <a16:creationId xmlns:a16="http://schemas.microsoft.com/office/drawing/2014/main" id="{F089A571-8EB1-BC0C-1F47-8C6B931FC8EC}"/>
              </a:ext>
            </a:extLst>
          </p:cNvPr>
          <p:cNvSpPr/>
          <p:nvPr/>
        </p:nvSpPr>
        <p:spPr>
          <a:xfrm>
            <a:off x="8156660" y="4027527"/>
            <a:ext cx="931653" cy="461513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/>
              <a:t>file1.php</a:t>
            </a:r>
          </a:p>
        </p:txBody>
      </p:sp>
      <p:sp>
        <p:nvSpPr>
          <p:cNvPr id="60" name="Rectangle : carré corné 59">
            <a:extLst>
              <a:ext uri="{FF2B5EF4-FFF2-40B4-BE49-F238E27FC236}">
                <a16:creationId xmlns:a16="http://schemas.microsoft.com/office/drawing/2014/main" id="{DFB2AB04-7D4B-8B26-17D8-B03615978B75}"/>
              </a:ext>
            </a:extLst>
          </p:cNvPr>
          <p:cNvSpPr/>
          <p:nvPr/>
        </p:nvSpPr>
        <p:spPr>
          <a:xfrm>
            <a:off x="9178890" y="4027527"/>
            <a:ext cx="931653" cy="461513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/>
              <a:t>file2.php</a:t>
            </a:r>
          </a:p>
        </p:txBody>
      </p:sp>
      <p:sp>
        <p:nvSpPr>
          <p:cNvPr id="61" name="Rectangle : carré corné 60">
            <a:extLst>
              <a:ext uri="{FF2B5EF4-FFF2-40B4-BE49-F238E27FC236}">
                <a16:creationId xmlns:a16="http://schemas.microsoft.com/office/drawing/2014/main" id="{651C360D-E45E-1BAB-248C-5F3B44574CB3}"/>
              </a:ext>
            </a:extLst>
          </p:cNvPr>
          <p:cNvSpPr/>
          <p:nvPr/>
        </p:nvSpPr>
        <p:spPr>
          <a:xfrm>
            <a:off x="10155167" y="4027526"/>
            <a:ext cx="931653" cy="461513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/>
              <a:t>file3.php</a:t>
            </a:r>
          </a:p>
        </p:txBody>
      </p:sp>
      <p:sp>
        <p:nvSpPr>
          <p:cNvPr id="62" name="Rectangle : carré corné 61">
            <a:extLst>
              <a:ext uri="{FF2B5EF4-FFF2-40B4-BE49-F238E27FC236}">
                <a16:creationId xmlns:a16="http://schemas.microsoft.com/office/drawing/2014/main" id="{490E6554-A614-AFE4-B490-3434F31A325F}"/>
              </a:ext>
            </a:extLst>
          </p:cNvPr>
          <p:cNvSpPr/>
          <p:nvPr/>
        </p:nvSpPr>
        <p:spPr>
          <a:xfrm>
            <a:off x="8310857" y="4599027"/>
            <a:ext cx="1736066" cy="461513"/>
          </a:xfrm>
          <a:prstGeom prst="foldedCorner">
            <a:avLst/>
          </a:prstGeom>
        </p:spPr>
        <p:style>
          <a:lnRef idx="2">
            <a:schemeClr val="accent3"/>
          </a:lnRef>
          <a:fillRef idx="1001">
            <a:schemeClr val="dk2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/>
              <a:t>Librairie_encrypt.php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7870E283-A57F-B7F2-635E-DB9FED733B4E}"/>
              </a:ext>
            </a:extLst>
          </p:cNvPr>
          <p:cNvSpPr txBox="1"/>
          <p:nvPr/>
        </p:nvSpPr>
        <p:spPr>
          <a:xfrm>
            <a:off x="6862032" y="3429000"/>
            <a:ext cx="29156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Environnement PHP 8.2</a:t>
            </a:r>
          </a:p>
        </p:txBody>
      </p:sp>
      <p:sp>
        <p:nvSpPr>
          <p:cNvPr id="64" name="Organigramme : Procédé 63">
            <a:extLst>
              <a:ext uri="{FF2B5EF4-FFF2-40B4-BE49-F238E27FC236}">
                <a16:creationId xmlns:a16="http://schemas.microsoft.com/office/drawing/2014/main" id="{CA0BC1D0-F8C1-7CF7-4DD8-7EEF351C2E61}"/>
              </a:ext>
            </a:extLst>
          </p:cNvPr>
          <p:cNvSpPr/>
          <p:nvPr/>
        </p:nvSpPr>
        <p:spPr>
          <a:xfrm>
            <a:off x="6900465" y="3838667"/>
            <a:ext cx="4375695" cy="1326351"/>
          </a:xfrm>
          <a:prstGeom prst="flowChartProcess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26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130C5686-B3EC-4601-D521-9BF7F359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B979BD94-5B7E-18B1-3871-641AB45B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Titre du pitch deck</a:t>
            </a:r>
            <a:endParaRPr lang="fr-FR" dirty="0"/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F8F8BD69-6024-BDFD-06D0-443B1839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smtClean="0"/>
              <a:pPr rtl="0"/>
              <a:t>3</a:t>
            </a:fld>
            <a:endParaRPr lang="fr-FR" dirty="0"/>
          </a:p>
        </p:txBody>
      </p:sp>
      <p:sp>
        <p:nvSpPr>
          <p:cNvPr id="18" name="Rectangle : carré corné 17">
            <a:extLst>
              <a:ext uri="{FF2B5EF4-FFF2-40B4-BE49-F238E27FC236}">
                <a16:creationId xmlns:a16="http://schemas.microsoft.com/office/drawing/2014/main" id="{59A81AF2-74FE-E31D-B538-EFD6BFD2C251}"/>
              </a:ext>
            </a:extLst>
          </p:cNvPr>
          <p:cNvSpPr/>
          <p:nvPr/>
        </p:nvSpPr>
        <p:spPr>
          <a:xfrm>
            <a:off x="2083584" y="4754739"/>
            <a:ext cx="931653" cy="461513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/>
              <a:t>index.php</a:t>
            </a:r>
          </a:p>
        </p:txBody>
      </p:sp>
      <p:sp>
        <p:nvSpPr>
          <p:cNvPr id="19" name="Rectangle : carré corné 18">
            <a:extLst>
              <a:ext uri="{FF2B5EF4-FFF2-40B4-BE49-F238E27FC236}">
                <a16:creationId xmlns:a16="http://schemas.microsoft.com/office/drawing/2014/main" id="{FE4201CE-11D1-5F14-461F-3980134BA43A}"/>
              </a:ext>
            </a:extLst>
          </p:cNvPr>
          <p:cNvSpPr/>
          <p:nvPr/>
        </p:nvSpPr>
        <p:spPr>
          <a:xfrm>
            <a:off x="3105814" y="4754738"/>
            <a:ext cx="931653" cy="461513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/>
              <a:t>equipes.php</a:t>
            </a:r>
          </a:p>
        </p:txBody>
      </p:sp>
      <p:sp>
        <p:nvSpPr>
          <p:cNvPr id="20" name="Rectangle : carré corné 19">
            <a:extLst>
              <a:ext uri="{FF2B5EF4-FFF2-40B4-BE49-F238E27FC236}">
                <a16:creationId xmlns:a16="http://schemas.microsoft.com/office/drawing/2014/main" id="{3C768603-FF0B-E199-95A4-0F61B35E981D}"/>
              </a:ext>
            </a:extLst>
          </p:cNvPr>
          <p:cNvSpPr/>
          <p:nvPr/>
        </p:nvSpPr>
        <p:spPr>
          <a:xfrm>
            <a:off x="4128044" y="4754738"/>
            <a:ext cx="931653" cy="461513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/>
              <a:t>joueurs.php</a:t>
            </a:r>
          </a:p>
        </p:txBody>
      </p:sp>
      <p:sp>
        <p:nvSpPr>
          <p:cNvPr id="21" name="Rectangle : carré corné 20">
            <a:extLst>
              <a:ext uri="{FF2B5EF4-FFF2-40B4-BE49-F238E27FC236}">
                <a16:creationId xmlns:a16="http://schemas.microsoft.com/office/drawing/2014/main" id="{E1972C55-BD59-9EFD-1E37-E902BEF42EFA}"/>
              </a:ext>
            </a:extLst>
          </p:cNvPr>
          <p:cNvSpPr/>
          <p:nvPr/>
        </p:nvSpPr>
        <p:spPr>
          <a:xfrm>
            <a:off x="5104321" y="4754737"/>
            <a:ext cx="931653" cy="461513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/>
              <a:t>Fichier3.php</a:t>
            </a:r>
          </a:p>
        </p:txBody>
      </p:sp>
      <p:sp>
        <p:nvSpPr>
          <p:cNvPr id="22" name="Rectangle : carré corné 21">
            <a:extLst>
              <a:ext uri="{FF2B5EF4-FFF2-40B4-BE49-F238E27FC236}">
                <a16:creationId xmlns:a16="http://schemas.microsoft.com/office/drawing/2014/main" id="{B6A643AA-E27F-38F2-E7B9-992B7E8F7A71}"/>
              </a:ext>
            </a:extLst>
          </p:cNvPr>
          <p:cNvSpPr/>
          <p:nvPr/>
        </p:nvSpPr>
        <p:spPr>
          <a:xfrm>
            <a:off x="3260011" y="5326238"/>
            <a:ext cx="1736066" cy="461513"/>
          </a:xfrm>
          <a:prstGeom prst="foldedCorner">
            <a:avLst/>
          </a:prstGeom>
        </p:spPr>
        <p:style>
          <a:lnRef idx="2">
            <a:schemeClr val="accent3"/>
          </a:lnRef>
          <a:fillRef idx="1001">
            <a:schemeClr val="dk2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/>
              <a:t>Librairie_export_pdf.php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37CE1CD-D4E6-1791-25B1-4182FE45D3C9}"/>
              </a:ext>
            </a:extLst>
          </p:cNvPr>
          <p:cNvSpPr txBox="1"/>
          <p:nvPr/>
        </p:nvSpPr>
        <p:spPr>
          <a:xfrm>
            <a:off x="1811186" y="4156211"/>
            <a:ext cx="29156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Environnement PHP 7.2</a:t>
            </a:r>
          </a:p>
        </p:txBody>
      </p:sp>
      <p:sp>
        <p:nvSpPr>
          <p:cNvPr id="24" name="Organigramme : Procédé 23">
            <a:extLst>
              <a:ext uri="{FF2B5EF4-FFF2-40B4-BE49-F238E27FC236}">
                <a16:creationId xmlns:a16="http://schemas.microsoft.com/office/drawing/2014/main" id="{6A372578-3072-AC17-3ED9-A52FC168B9DE}"/>
              </a:ext>
            </a:extLst>
          </p:cNvPr>
          <p:cNvSpPr/>
          <p:nvPr/>
        </p:nvSpPr>
        <p:spPr>
          <a:xfrm>
            <a:off x="1849619" y="4565878"/>
            <a:ext cx="4375695" cy="1326351"/>
          </a:xfrm>
          <a:prstGeom prst="flowChartProcess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rganigramme : Procédé 24">
            <a:extLst>
              <a:ext uri="{FF2B5EF4-FFF2-40B4-BE49-F238E27FC236}">
                <a16:creationId xmlns:a16="http://schemas.microsoft.com/office/drawing/2014/main" id="{F9FB6977-E79B-6CF5-72C2-16B67706EBD0}"/>
              </a:ext>
            </a:extLst>
          </p:cNvPr>
          <p:cNvSpPr/>
          <p:nvPr/>
        </p:nvSpPr>
        <p:spPr>
          <a:xfrm>
            <a:off x="1545024" y="3617059"/>
            <a:ext cx="5070664" cy="2527541"/>
          </a:xfrm>
          <a:prstGeom prst="flowChartProcess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D22315A-1D2D-7D30-D747-46DC2F01F08F}"/>
              </a:ext>
            </a:extLst>
          </p:cNvPr>
          <p:cNvSpPr txBox="1"/>
          <p:nvPr/>
        </p:nvSpPr>
        <p:spPr>
          <a:xfrm>
            <a:off x="1510520" y="3207392"/>
            <a:ext cx="29564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Serveur de production 1 </a:t>
            </a:r>
          </a:p>
        </p:txBody>
      </p:sp>
      <p:sp>
        <p:nvSpPr>
          <p:cNvPr id="57" name="Organigramme : Procédé 56">
            <a:extLst>
              <a:ext uri="{FF2B5EF4-FFF2-40B4-BE49-F238E27FC236}">
                <a16:creationId xmlns:a16="http://schemas.microsoft.com/office/drawing/2014/main" id="{8C762811-6E56-61B4-5539-B6D41C99EE36}"/>
              </a:ext>
            </a:extLst>
          </p:cNvPr>
          <p:cNvSpPr/>
          <p:nvPr/>
        </p:nvSpPr>
        <p:spPr>
          <a:xfrm>
            <a:off x="6901132" y="3617059"/>
            <a:ext cx="5193103" cy="2527541"/>
          </a:xfrm>
          <a:prstGeom prst="flowChartProcess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5C2164F7-9345-258C-840F-281C519BEBE5}"/>
              </a:ext>
            </a:extLst>
          </p:cNvPr>
          <p:cNvSpPr txBox="1"/>
          <p:nvPr/>
        </p:nvSpPr>
        <p:spPr>
          <a:xfrm>
            <a:off x="6864330" y="3220643"/>
            <a:ext cx="295649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Serveur de production 2 </a:t>
            </a:r>
          </a:p>
        </p:txBody>
      </p:sp>
      <p:sp>
        <p:nvSpPr>
          <p:cNvPr id="59" name="Rectangle : carré corné 58">
            <a:extLst>
              <a:ext uri="{FF2B5EF4-FFF2-40B4-BE49-F238E27FC236}">
                <a16:creationId xmlns:a16="http://schemas.microsoft.com/office/drawing/2014/main" id="{6308F6F4-327D-3169-0605-26BDC5851910}"/>
              </a:ext>
            </a:extLst>
          </p:cNvPr>
          <p:cNvSpPr/>
          <p:nvPr/>
        </p:nvSpPr>
        <p:spPr>
          <a:xfrm>
            <a:off x="7438765" y="4754739"/>
            <a:ext cx="931653" cy="461513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/>
              <a:t>index.php</a:t>
            </a:r>
          </a:p>
        </p:txBody>
      </p:sp>
      <p:sp>
        <p:nvSpPr>
          <p:cNvPr id="60" name="Rectangle : carré corné 59">
            <a:extLst>
              <a:ext uri="{FF2B5EF4-FFF2-40B4-BE49-F238E27FC236}">
                <a16:creationId xmlns:a16="http://schemas.microsoft.com/office/drawing/2014/main" id="{1F30A440-F08D-0898-15EC-C86491452435}"/>
              </a:ext>
            </a:extLst>
          </p:cNvPr>
          <p:cNvSpPr/>
          <p:nvPr/>
        </p:nvSpPr>
        <p:spPr>
          <a:xfrm>
            <a:off x="8460995" y="4754738"/>
            <a:ext cx="931653" cy="461513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/>
              <a:t>file1.php</a:t>
            </a:r>
          </a:p>
        </p:txBody>
      </p:sp>
      <p:sp>
        <p:nvSpPr>
          <p:cNvPr id="61" name="Rectangle : carré corné 60">
            <a:extLst>
              <a:ext uri="{FF2B5EF4-FFF2-40B4-BE49-F238E27FC236}">
                <a16:creationId xmlns:a16="http://schemas.microsoft.com/office/drawing/2014/main" id="{E92B7B64-DA10-7CFC-3409-D5BC16922663}"/>
              </a:ext>
            </a:extLst>
          </p:cNvPr>
          <p:cNvSpPr/>
          <p:nvPr/>
        </p:nvSpPr>
        <p:spPr>
          <a:xfrm>
            <a:off x="9483225" y="4754738"/>
            <a:ext cx="931653" cy="461513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/>
              <a:t>file2.php</a:t>
            </a:r>
          </a:p>
        </p:txBody>
      </p:sp>
      <p:sp>
        <p:nvSpPr>
          <p:cNvPr id="62" name="Rectangle : carré corné 61">
            <a:extLst>
              <a:ext uri="{FF2B5EF4-FFF2-40B4-BE49-F238E27FC236}">
                <a16:creationId xmlns:a16="http://schemas.microsoft.com/office/drawing/2014/main" id="{5586D798-0952-0770-9ED6-70E026767D5D}"/>
              </a:ext>
            </a:extLst>
          </p:cNvPr>
          <p:cNvSpPr/>
          <p:nvPr/>
        </p:nvSpPr>
        <p:spPr>
          <a:xfrm>
            <a:off x="10459502" y="4754737"/>
            <a:ext cx="931653" cy="461513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/>
              <a:t>file3.php</a:t>
            </a:r>
          </a:p>
        </p:txBody>
      </p:sp>
      <p:sp>
        <p:nvSpPr>
          <p:cNvPr id="63" name="Rectangle : carré corné 62">
            <a:extLst>
              <a:ext uri="{FF2B5EF4-FFF2-40B4-BE49-F238E27FC236}">
                <a16:creationId xmlns:a16="http://schemas.microsoft.com/office/drawing/2014/main" id="{106AFFF5-3BB0-631D-5050-AED0E1CC5B06}"/>
              </a:ext>
            </a:extLst>
          </p:cNvPr>
          <p:cNvSpPr/>
          <p:nvPr/>
        </p:nvSpPr>
        <p:spPr>
          <a:xfrm>
            <a:off x="8615192" y="5326238"/>
            <a:ext cx="1736066" cy="461513"/>
          </a:xfrm>
          <a:prstGeom prst="foldedCorner">
            <a:avLst/>
          </a:prstGeom>
        </p:spPr>
        <p:style>
          <a:lnRef idx="2">
            <a:schemeClr val="accent3"/>
          </a:lnRef>
          <a:fillRef idx="1001">
            <a:schemeClr val="dk2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/>
              <a:t>Librairie_encrypt.php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3E5BB78D-49F2-7037-AF1F-A537FCFDB220}"/>
              </a:ext>
            </a:extLst>
          </p:cNvPr>
          <p:cNvSpPr txBox="1"/>
          <p:nvPr/>
        </p:nvSpPr>
        <p:spPr>
          <a:xfrm>
            <a:off x="7166367" y="4156211"/>
            <a:ext cx="29156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Environnement PHP 8.2</a:t>
            </a:r>
          </a:p>
        </p:txBody>
      </p:sp>
      <p:sp>
        <p:nvSpPr>
          <p:cNvPr id="65" name="Organigramme : Procédé 64">
            <a:extLst>
              <a:ext uri="{FF2B5EF4-FFF2-40B4-BE49-F238E27FC236}">
                <a16:creationId xmlns:a16="http://schemas.microsoft.com/office/drawing/2014/main" id="{78C2E3F9-C0D2-D6E3-CB91-1153896DEC24}"/>
              </a:ext>
            </a:extLst>
          </p:cNvPr>
          <p:cNvSpPr/>
          <p:nvPr/>
        </p:nvSpPr>
        <p:spPr>
          <a:xfrm>
            <a:off x="7204800" y="4565878"/>
            <a:ext cx="4375695" cy="1326351"/>
          </a:xfrm>
          <a:prstGeom prst="flowChartProcess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54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72D2ABD4-C2C4-26BF-4FB5-70AB665E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6D4DF075-838D-5731-0A58-1026E322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Titre du pitch deck</a:t>
            </a:r>
            <a:endParaRPr lang="fr-FR" dirty="0"/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6E18D574-D419-6AA9-37F8-A4AF7B9E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smtClean="0"/>
              <a:pPr rtl="0"/>
              <a:t>4</a:t>
            </a:fld>
            <a:endParaRPr lang="fr-FR" dirty="0"/>
          </a:p>
        </p:txBody>
      </p:sp>
      <p:pic>
        <p:nvPicPr>
          <p:cNvPr id="1026" name="Picture 2" descr="Apples | Middle-Earth Films Wiki | Fandom">
            <a:extLst>
              <a:ext uri="{FF2B5EF4-FFF2-40B4-BE49-F238E27FC236}">
                <a16:creationId xmlns:a16="http://schemas.microsoft.com/office/drawing/2014/main" id="{0FAE2D6D-FB9B-BC37-2357-E27004C57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6300"/>
            <a:ext cx="12192000" cy="510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Phylactère : pensées 17">
            <a:extLst>
              <a:ext uri="{FF2B5EF4-FFF2-40B4-BE49-F238E27FC236}">
                <a16:creationId xmlns:a16="http://schemas.microsoft.com/office/drawing/2014/main" id="{B3AFE347-8484-30C4-625A-4B25BEBA56F9}"/>
              </a:ext>
            </a:extLst>
          </p:cNvPr>
          <p:cNvSpPr/>
          <p:nvPr/>
        </p:nvSpPr>
        <p:spPr>
          <a:xfrm>
            <a:off x="759124" y="974611"/>
            <a:ext cx="4304582" cy="2355273"/>
          </a:xfrm>
          <a:prstGeom prst="cloudCallout">
            <a:avLst>
              <a:gd name="adj1" fmla="val 74394"/>
              <a:gd name="adj2" fmla="val 96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Donc, si je mets cette pomme dans un conteneur, et que je créé 1000 conteneurs, alors …. j’aurais…. 1000 pommes !! </a:t>
            </a:r>
          </a:p>
        </p:txBody>
      </p:sp>
    </p:spTree>
    <p:extLst>
      <p:ext uri="{BB962C8B-B14F-4D97-AF65-F5344CB8AC3E}">
        <p14:creationId xmlns:p14="http://schemas.microsoft.com/office/powerpoint/2010/main" val="283601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CF7CFF35-EFBB-FEB1-1AB0-7441E6F4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E71C66AD-D993-13C6-3EF5-C07E2ADB7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Titre du pitch deck</a:t>
            </a:r>
            <a:endParaRPr lang="fr-FR" dirty="0"/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78026A9D-4E7B-8882-E521-F9670CFD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smtClean="0"/>
              <a:pPr rtl="0"/>
              <a:t>5</a:t>
            </a:fld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E1622CB-7451-285F-CD10-D3AB7E275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285" y="3281342"/>
            <a:ext cx="6125430" cy="29531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A910F7F-2C75-7E8A-6889-484F4F544D09}"/>
              </a:ext>
            </a:extLst>
          </p:cNvPr>
          <p:cNvSpPr/>
          <p:nvPr/>
        </p:nvSpPr>
        <p:spPr>
          <a:xfrm>
            <a:off x="4304581" y="3281342"/>
            <a:ext cx="526211" cy="2953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509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4F709BA7-5786-B50F-B8D2-FE51920AE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2ABFBDB9-FEAC-21B0-3BC5-4A9A840A7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Titre du pitch deck</a:t>
            </a:r>
            <a:endParaRPr lang="fr-FR" dirty="0"/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9498A4FA-B04D-E96C-D7EC-94E2ECF2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smtClean="0"/>
              <a:pPr rtl="0"/>
              <a:t>6</a:t>
            </a:fld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FC93DAF-9B61-2A3B-19F5-D5A60F0FD51E}"/>
              </a:ext>
            </a:extLst>
          </p:cNvPr>
          <p:cNvSpPr txBox="1"/>
          <p:nvPr/>
        </p:nvSpPr>
        <p:spPr>
          <a:xfrm>
            <a:off x="2678037" y="2500778"/>
            <a:ext cx="8902458" cy="12083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4925" cap="rnd">
            <a:solidFill>
              <a:srgbClr val="FF9900"/>
            </a:solidFill>
          </a:ln>
          <a:effectLst>
            <a:softEdge rad="0"/>
          </a:effectLst>
        </p:spPr>
        <p:txBody>
          <a:bodyPr wrap="square" lIns="1152000" tIns="324000" rIns="324000" bIns="324000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Cela doit être facile de </a:t>
            </a:r>
            <a:r>
              <a:rPr lang="fr-FR" dirty="0">
                <a:solidFill>
                  <a:srgbClr val="FF9900"/>
                </a:solidFill>
              </a:rPr>
              <a:t>partager un environnement de développement commun </a:t>
            </a:r>
            <a:r>
              <a:rPr lang="fr-FR" dirty="0">
                <a:solidFill>
                  <a:schemeClr val="bg1"/>
                </a:solidFill>
              </a:rPr>
              <a:t>entre les membres de l’équipe !</a:t>
            </a:r>
          </a:p>
        </p:txBody>
      </p:sp>
      <p:pic>
        <p:nvPicPr>
          <p:cNvPr id="19" name="Graphique 18" descr="Cercle avec flèche gauche avec un remplissage uni">
            <a:extLst>
              <a:ext uri="{FF2B5EF4-FFF2-40B4-BE49-F238E27FC236}">
                <a16:creationId xmlns:a16="http://schemas.microsoft.com/office/drawing/2014/main" id="{FDB8A17A-15C6-6F1E-191C-E1A02E2C9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838057" y="2647741"/>
            <a:ext cx="914400" cy="91440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296E54DB-9E36-A639-FA3A-6501C341ADE0}"/>
              </a:ext>
            </a:extLst>
          </p:cNvPr>
          <p:cNvSpPr txBox="1"/>
          <p:nvPr/>
        </p:nvSpPr>
        <p:spPr>
          <a:xfrm>
            <a:off x="2684704" y="4062878"/>
            <a:ext cx="8902458" cy="14853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4925" cap="rnd">
            <a:solidFill>
              <a:srgbClr val="FF9900"/>
            </a:solidFill>
          </a:ln>
          <a:effectLst>
            <a:softEdge rad="0"/>
          </a:effectLst>
        </p:spPr>
        <p:txBody>
          <a:bodyPr wrap="square" lIns="1152000" tIns="324000" rIns="324000" bIns="324000" rtlCol="0">
            <a:spAutoFit/>
          </a:bodyPr>
          <a:lstStyle/>
          <a:p>
            <a:r>
              <a:rPr lang="fr-FR" b="0" i="0" dirty="0">
                <a:solidFill>
                  <a:schemeClr val="bg1"/>
                </a:solidFill>
                <a:effectLst/>
                <a:latin typeface="Avenir Next LT Pro (Corps)"/>
              </a:rPr>
              <a:t>Les divergences entre les versions d'environnement peuvent souvent être à l'origine de conflits lorsqu'il s'agit de travailler sur différents projets.</a:t>
            </a:r>
            <a:endParaRPr lang="fr-FR" dirty="0">
              <a:solidFill>
                <a:schemeClr val="bg1"/>
              </a:solidFill>
              <a:latin typeface="Avenir Next LT Pro (Corps)"/>
            </a:endParaRPr>
          </a:p>
        </p:txBody>
      </p:sp>
      <p:pic>
        <p:nvPicPr>
          <p:cNvPr id="22" name="Graphique 21" descr="Cercle avec flèche gauche avec un remplissage uni">
            <a:extLst>
              <a:ext uri="{FF2B5EF4-FFF2-40B4-BE49-F238E27FC236}">
                <a16:creationId xmlns:a16="http://schemas.microsoft.com/office/drawing/2014/main" id="{7B163244-EBE6-B604-8309-E33301E13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838057" y="43483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18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4F709BA7-5786-B50F-B8D2-FE51920AE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2ABFBDB9-FEAC-21B0-3BC5-4A9A840A7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Titre du pitch deck</a:t>
            </a:r>
            <a:endParaRPr lang="fr-FR" dirty="0"/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9498A4FA-B04D-E96C-D7EC-94E2ECF2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smtClean="0"/>
              <a:pPr rtl="0"/>
              <a:t>7</a:t>
            </a:fld>
            <a:endParaRPr lang="fr-FR"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432CFC5C-CCC9-AF07-70A1-99CBF7E0960A}"/>
              </a:ext>
            </a:extLst>
          </p:cNvPr>
          <p:cNvSpPr/>
          <p:nvPr/>
        </p:nvSpPr>
        <p:spPr>
          <a:xfrm>
            <a:off x="914400" y="5048656"/>
            <a:ext cx="9627080" cy="785004"/>
          </a:xfrm>
          <a:prstGeom prst="roundRect">
            <a:avLst/>
          </a:prstGeom>
          <a:solidFill>
            <a:schemeClr val="accent5"/>
          </a:solidFill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Système d’exploitation de la </a:t>
            </a:r>
            <a:r>
              <a:rPr lang="fr-FR"/>
              <a:t>Machine Hôte </a:t>
            </a:r>
            <a:r>
              <a:rPr lang="fr-FR" dirty="0"/>
              <a:t>(ex: Windows 11 ou Linux Ubuntu).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38D9378-6007-9DAE-FB33-2C472C6D2DA7}"/>
              </a:ext>
            </a:extLst>
          </p:cNvPr>
          <p:cNvSpPr/>
          <p:nvPr/>
        </p:nvSpPr>
        <p:spPr>
          <a:xfrm>
            <a:off x="1040860" y="933856"/>
            <a:ext cx="2844867" cy="4041235"/>
          </a:xfrm>
          <a:prstGeom prst="roundRect">
            <a:avLst/>
          </a:prstGeom>
          <a:solidFill>
            <a:schemeClr val="accent5"/>
          </a:solidFill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 : avec coins arrondis en diagonale 4">
            <a:extLst>
              <a:ext uri="{FF2B5EF4-FFF2-40B4-BE49-F238E27FC236}">
                <a16:creationId xmlns:a16="http://schemas.microsoft.com/office/drawing/2014/main" id="{BE0CD572-6828-F258-3587-D531468DE2EC}"/>
              </a:ext>
            </a:extLst>
          </p:cNvPr>
          <p:cNvSpPr/>
          <p:nvPr/>
        </p:nvSpPr>
        <p:spPr>
          <a:xfrm>
            <a:off x="1326786" y="1741657"/>
            <a:ext cx="2286000" cy="865967"/>
          </a:xfrm>
          <a:prstGeom prst="round2Diag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  <a:br>
              <a:rPr lang="fr-FR" dirty="0"/>
            </a:br>
            <a:r>
              <a:rPr lang="fr-FR" dirty="0"/>
              <a:t>Football Manager</a:t>
            </a:r>
          </a:p>
        </p:txBody>
      </p: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27A4A833-37A8-92D7-9DBB-B4E7DF99955A}"/>
              </a:ext>
            </a:extLst>
          </p:cNvPr>
          <p:cNvSpPr/>
          <p:nvPr/>
        </p:nvSpPr>
        <p:spPr>
          <a:xfrm>
            <a:off x="1317058" y="2751815"/>
            <a:ext cx="2286000" cy="865967"/>
          </a:xfrm>
          <a:prstGeom prst="round2Diag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Librairies, Outils, Dépendances</a:t>
            </a:r>
          </a:p>
        </p:txBody>
      </p:sp>
      <p:sp>
        <p:nvSpPr>
          <p:cNvPr id="7" name="Rectangle : avec coins arrondis en diagonale 6">
            <a:extLst>
              <a:ext uri="{FF2B5EF4-FFF2-40B4-BE49-F238E27FC236}">
                <a16:creationId xmlns:a16="http://schemas.microsoft.com/office/drawing/2014/main" id="{B354B522-A884-A2EA-B420-75084EC15707}"/>
              </a:ext>
            </a:extLst>
          </p:cNvPr>
          <p:cNvSpPr/>
          <p:nvPr/>
        </p:nvSpPr>
        <p:spPr>
          <a:xfrm>
            <a:off x="1326786" y="3761973"/>
            <a:ext cx="2286000" cy="865967"/>
          </a:xfrm>
          <a:prstGeom prst="round2Diag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OS de la VM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0888427-CA8F-5796-7096-7F8DED393B52}"/>
              </a:ext>
            </a:extLst>
          </p:cNvPr>
          <p:cNvSpPr txBox="1"/>
          <p:nvPr/>
        </p:nvSpPr>
        <p:spPr>
          <a:xfrm>
            <a:off x="1250975" y="1209840"/>
            <a:ext cx="2586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MACHINE VIRTUELLE 1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D9860B7-000E-12C7-2B97-ED0AFB777139}"/>
              </a:ext>
            </a:extLst>
          </p:cNvPr>
          <p:cNvSpPr/>
          <p:nvPr/>
        </p:nvSpPr>
        <p:spPr>
          <a:xfrm>
            <a:off x="4368736" y="933856"/>
            <a:ext cx="2844867" cy="4041235"/>
          </a:xfrm>
          <a:prstGeom prst="roundRect">
            <a:avLst/>
          </a:prstGeom>
          <a:solidFill>
            <a:schemeClr val="accent5"/>
          </a:solidFill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 : avec coins arrondis en diagonale 10">
            <a:extLst>
              <a:ext uri="{FF2B5EF4-FFF2-40B4-BE49-F238E27FC236}">
                <a16:creationId xmlns:a16="http://schemas.microsoft.com/office/drawing/2014/main" id="{5F0941F2-58DD-D114-09E7-10DD6E57C873}"/>
              </a:ext>
            </a:extLst>
          </p:cNvPr>
          <p:cNvSpPr/>
          <p:nvPr/>
        </p:nvSpPr>
        <p:spPr>
          <a:xfrm>
            <a:off x="4654662" y="1741657"/>
            <a:ext cx="2286000" cy="865967"/>
          </a:xfrm>
          <a:prstGeom prst="round2Diag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  <a:br>
              <a:rPr lang="fr-FR" dirty="0"/>
            </a:br>
            <a:r>
              <a:rPr lang="fr-FR" dirty="0"/>
              <a:t>Dossier Patient</a:t>
            </a:r>
          </a:p>
        </p:txBody>
      </p:sp>
      <p:sp>
        <p:nvSpPr>
          <p:cNvPr id="12" name="Rectangle : avec coins arrondis en diagonale 11">
            <a:extLst>
              <a:ext uri="{FF2B5EF4-FFF2-40B4-BE49-F238E27FC236}">
                <a16:creationId xmlns:a16="http://schemas.microsoft.com/office/drawing/2014/main" id="{FFFF8CFA-7D01-5DDD-807E-C073F50199D7}"/>
              </a:ext>
            </a:extLst>
          </p:cNvPr>
          <p:cNvSpPr/>
          <p:nvPr/>
        </p:nvSpPr>
        <p:spPr>
          <a:xfrm>
            <a:off x="4644934" y="2751815"/>
            <a:ext cx="2286000" cy="865967"/>
          </a:xfrm>
          <a:prstGeom prst="round2Diag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Librairies, Outils, Dépendances</a:t>
            </a:r>
          </a:p>
        </p:txBody>
      </p:sp>
      <p:sp>
        <p:nvSpPr>
          <p:cNvPr id="13" name="Rectangle : avec coins arrondis en diagonale 12">
            <a:extLst>
              <a:ext uri="{FF2B5EF4-FFF2-40B4-BE49-F238E27FC236}">
                <a16:creationId xmlns:a16="http://schemas.microsoft.com/office/drawing/2014/main" id="{1427204E-3423-EBA2-FE91-7ABC661C2A32}"/>
              </a:ext>
            </a:extLst>
          </p:cNvPr>
          <p:cNvSpPr/>
          <p:nvPr/>
        </p:nvSpPr>
        <p:spPr>
          <a:xfrm>
            <a:off x="4654662" y="3761973"/>
            <a:ext cx="2286000" cy="865967"/>
          </a:xfrm>
          <a:prstGeom prst="round2Diag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OS de la VM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3486CF4-9C7B-2B8C-4233-76CA471CF04D}"/>
              </a:ext>
            </a:extLst>
          </p:cNvPr>
          <p:cNvSpPr txBox="1"/>
          <p:nvPr/>
        </p:nvSpPr>
        <p:spPr>
          <a:xfrm>
            <a:off x="4578851" y="1209840"/>
            <a:ext cx="2586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MACHINE VIRTUELLE 2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29FFF0EB-AB83-14CC-DAE3-AED3D75C04E0}"/>
              </a:ext>
            </a:extLst>
          </p:cNvPr>
          <p:cNvSpPr/>
          <p:nvPr/>
        </p:nvSpPr>
        <p:spPr>
          <a:xfrm>
            <a:off x="7696613" y="933856"/>
            <a:ext cx="2844867" cy="4041235"/>
          </a:xfrm>
          <a:prstGeom prst="roundRect">
            <a:avLst/>
          </a:prstGeom>
          <a:solidFill>
            <a:schemeClr val="accent5"/>
          </a:solidFill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 : avec coins arrondis en diagonale 22">
            <a:extLst>
              <a:ext uri="{FF2B5EF4-FFF2-40B4-BE49-F238E27FC236}">
                <a16:creationId xmlns:a16="http://schemas.microsoft.com/office/drawing/2014/main" id="{3EC7090C-C191-F9B2-DEB5-00C2816E6856}"/>
              </a:ext>
            </a:extLst>
          </p:cNvPr>
          <p:cNvSpPr/>
          <p:nvPr/>
        </p:nvSpPr>
        <p:spPr>
          <a:xfrm>
            <a:off x="7982539" y="1741657"/>
            <a:ext cx="2286000" cy="865967"/>
          </a:xfrm>
          <a:prstGeom prst="round2Diag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  <a:br>
              <a:rPr lang="fr-FR" dirty="0"/>
            </a:br>
            <a:r>
              <a:rPr lang="fr-FR" dirty="0"/>
              <a:t>Gestion de Garage</a:t>
            </a:r>
          </a:p>
        </p:txBody>
      </p:sp>
      <p:sp>
        <p:nvSpPr>
          <p:cNvPr id="24" name="Rectangle : avec coins arrondis en diagonale 23">
            <a:extLst>
              <a:ext uri="{FF2B5EF4-FFF2-40B4-BE49-F238E27FC236}">
                <a16:creationId xmlns:a16="http://schemas.microsoft.com/office/drawing/2014/main" id="{E7FFD126-69AD-7F69-C1E4-EF6CA765FD0F}"/>
              </a:ext>
            </a:extLst>
          </p:cNvPr>
          <p:cNvSpPr/>
          <p:nvPr/>
        </p:nvSpPr>
        <p:spPr>
          <a:xfrm>
            <a:off x="7972811" y="2751815"/>
            <a:ext cx="2286000" cy="865967"/>
          </a:xfrm>
          <a:prstGeom prst="round2Diag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Librairies, Outils, Dépendances</a:t>
            </a:r>
          </a:p>
        </p:txBody>
      </p:sp>
      <p:sp>
        <p:nvSpPr>
          <p:cNvPr id="25" name="Rectangle : avec coins arrondis en diagonale 24">
            <a:extLst>
              <a:ext uri="{FF2B5EF4-FFF2-40B4-BE49-F238E27FC236}">
                <a16:creationId xmlns:a16="http://schemas.microsoft.com/office/drawing/2014/main" id="{86EE738B-E492-1EC2-68EF-04D25CFF4CB4}"/>
              </a:ext>
            </a:extLst>
          </p:cNvPr>
          <p:cNvSpPr/>
          <p:nvPr/>
        </p:nvSpPr>
        <p:spPr>
          <a:xfrm>
            <a:off x="7982539" y="3761973"/>
            <a:ext cx="2286000" cy="865967"/>
          </a:xfrm>
          <a:prstGeom prst="round2Diag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OS de la VM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EA63D9F-E7F3-0D65-6065-BF8487495A40}"/>
              </a:ext>
            </a:extLst>
          </p:cNvPr>
          <p:cNvSpPr txBox="1"/>
          <p:nvPr/>
        </p:nvSpPr>
        <p:spPr>
          <a:xfrm>
            <a:off x="7906728" y="1209840"/>
            <a:ext cx="2586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MACHINE VIRTUELLE 3</a:t>
            </a:r>
          </a:p>
        </p:txBody>
      </p:sp>
    </p:spTree>
    <p:extLst>
      <p:ext uri="{BB962C8B-B14F-4D97-AF65-F5344CB8AC3E}">
        <p14:creationId xmlns:p14="http://schemas.microsoft.com/office/powerpoint/2010/main" val="2496807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4F709BA7-5786-B50F-B8D2-FE51920AE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2ABFBDB9-FEAC-21B0-3BC5-4A9A840A7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Titre du pitch deck</a:t>
            </a:r>
            <a:endParaRPr lang="fr-FR" dirty="0"/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9498A4FA-B04D-E96C-D7EC-94E2ECF2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smtClean="0"/>
              <a:pPr rtl="0"/>
              <a:t>8</a:t>
            </a:fld>
            <a:endParaRPr lang="fr-FR"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432CFC5C-CCC9-AF07-70A1-99CBF7E0960A}"/>
              </a:ext>
            </a:extLst>
          </p:cNvPr>
          <p:cNvSpPr/>
          <p:nvPr/>
        </p:nvSpPr>
        <p:spPr>
          <a:xfrm>
            <a:off x="316495" y="5713230"/>
            <a:ext cx="9627080" cy="785004"/>
          </a:xfrm>
          <a:prstGeom prst="roundRect">
            <a:avLst/>
          </a:prstGeom>
          <a:solidFill>
            <a:schemeClr val="accent5"/>
          </a:solidFill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Système d’exploitation de la </a:t>
            </a:r>
            <a:r>
              <a:rPr lang="fr-FR"/>
              <a:t>Machine Hôte </a:t>
            </a:r>
            <a:r>
              <a:rPr lang="fr-FR" dirty="0"/>
              <a:t>(ex: Windows 11 ou Linux Ubuntu).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38D9378-6007-9DAE-FB33-2C472C6D2DA7}"/>
              </a:ext>
            </a:extLst>
          </p:cNvPr>
          <p:cNvSpPr/>
          <p:nvPr/>
        </p:nvSpPr>
        <p:spPr>
          <a:xfrm>
            <a:off x="316495" y="1439514"/>
            <a:ext cx="2844867" cy="2622530"/>
          </a:xfrm>
          <a:prstGeom prst="roundRect">
            <a:avLst/>
          </a:prstGeom>
          <a:solidFill>
            <a:schemeClr val="accent5"/>
          </a:solidFill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 : avec coins arrondis en diagonale 4">
            <a:extLst>
              <a:ext uri="{FF2B5EF4-FFF2-40B4-BE49-F238E27FC236}">
                <a16:creationId xmlns:a16="http://schemas.microsoft.com/office/drawing/2014/main" id="{BE0CD572-6828-F258-3587-D531468DE2EC}"/>
              </a:ext>
            </a:extLst>
          </p:cNvPr>
          <p:cNvSpPr/>
          <p:nvPr/>
        </p:nvSpPr>
        <p:spPr>
          <a:xfrm>
            <a:off x="602421" y="1917058"/>
            <a:ext cx="2286000" cy="865967"/>
          </a:xfrm>
          <a:prstGeom prst="round2Diag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  <a:br>
              <a:rPr lang="fr-FR" dirty="0"/>
            </a:br>
            <a:r>
              <a:rPr lang="fr-FR" dirty="0"/>
              <a:t>Football Manager</a:t>
            </a:r>
          </a:p>
        </p:txBody>
      </p: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27A4A833-37A8-92D7-9DBB-B4E7DF99955A}"/>
              </a:ext>
            </a:extLst>
          </p:cNvPr>
          <p:cNvSpPr/>
          <p:nvPr/>
        </p:nvSpPr>
        <p:spPr>
          <a:xfrm>
            <a:off x="592693" y="2927216"/>
            <a:ext cx="2286000" cy="865967"/>
          </a:xfrm>
          <a:prstGeom prst="round2Diag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Librairies, Outils, Dépendances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0888427-CA8F-5796-7096-7F8DED393B52}"/>
              </a:ext>
            </a:extLst>
          </p:cNvPr>
          <p:cNvSpPr txBox="1"/>
          <p:nvPr/>
        </p:nvSpPr>
        <p:spPr>
          <a:xfrm>
            <a:off x="879857" y="1285625"/>
            <a:ext cx="1682006" cy="307777"/>
          </a:xfrm>
          <a:prstGeom prst="rect">
            <a:avLst/>
          </a:prstGeom>
          <a:solidFill>
            <a:srgbClr val="FF9900"/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CONTENEUR 1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D9860B7-000E-12C7-2B97-ED0AFB777139}"/>
              </a:ext>
            </a:extLst>
          </p:cNvPr>
          <p:cNvSpPr/>
          <p:nvPr/>
        </p:nvSpPr>
        <p:spPr>
          <a:xfrm>
            <a:off x="3644371" y="1439514"/>
            <a:ext cx="2844867" cy="2622529"/>
          </a:xfrm>
          <a:prstGeom prst="roundRect">
            <a:avLst/>
          </a:prstGeom>
          <a:solidFill>
            <a:schemeClr val="accent5"/>
          </a:solidFill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 : avec coins arrondis en diagonale 10">
            <a:extLst>
              <a:ext uri="{FF2B5EF4-FFF2-40B4-BE49-F238E27FC236}">
                <a16:creationId xmlns:a16="http://schemas.microsoft.com/office/drawing/2014/main" id="{5F0941F2-58DD-D114-09E7-10DD6E57C873}"/>
              </a:ext>
            </a:extLst>
          </p:cNvPr>
          <p:cNvSpPr/>
          <p:nvPr/>
        </p:nvSpPr>
        <p:spPr>
          <a:xfrm>
            <a:off x="3930297" y="1917058"/>
            <a:ext cx="2286000" cy="865967"/>
          </a:xfrm>
          <a:prstGeom prst="round2Diag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  <a:br>
              <a:rPr lang="fr-FR" dirty="0"/>
            </a:br>
            <a:r>
              <a:rPr lang="fr-FR" dirty="0"/>
              <a:t>Dossier Patient</a:t>
            </a:r>
          </a:p>
        </p:txBody>
      </p:sp>
      <p:sp>
        <p:nvSpPr>
          <p:cNvPr id="12" name="Rectangle : avec coins arrondis en diagonale 11">
            <a:extLst>
              <a:ext uri="{FF2B5EF4-FFF2-40B4-BE49-F238E27FC236}">
                <a16:creationId xmlns:a16="http://schemas.microsoft.com/office/drawing/2014/main" id="{FFFF8CFA-7D01-5DDD-807E-C073F50199D7}"/>
              </a:ext>
            </a:extLst>
          </p:cNvPr>
          <p:cNvSpPr/>
          <p:nvPr/>
        </p:nvSpPr>
        <p:spPr>
          <a:xfrm>
            <a:off x="3920569" y="2927216"/>
            <a:ext cx="2286000" cy="865967"/>
          </a:xfrm>
          <a:prstGeom prst="round2Diag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Librairies, Outils, Dépendances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29FFF0EB-AB83-14CC-DAE3-AED3D75C04E0}"/>
              </a:ext>
            </a:extLst>
          </p:cNvPr>
          <p:cNvSpPr/>
          <p:nvPr/>
        </p:nvSpPr>
        <p:spPr>
          <a:xfrm>
            <a:off x="6972248" y="1439514"/>
            <a:ext cx="2844867" cy="2622529"/>
          </a:xfrm>
          <a:prstGeom prst="roundRect">
            <a:avLst/>
          </a:prstGeom>
          <a:solidFill>
            <a:schemeClr val="accent5"/>
          </a:solidFill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 : avec coins arrondis en diagonale 22">
            <a:extLst>
              <a:ext uri="{FF2B5EF4-FFF2-40B4-BE49-F238E27FC236}">
                <a16:creationId xmlns:a16="http://schemas.microsoft.com/office/drawing/2014/main" id="{3EC7090C-C191-F9B2-DEB5-00C2816E6856}"/>
              </a:ext>
            </a:extLst>
          </p:cNvPr>
          <p:cNvSpPr/>
          <p:nvPr/>
        </p:nvSpPr>
        <p:spPr>
          <a:xfrm>
            <a:off x="7258174" y="1917058"/>
            <a:ext cx="2286000" cy="865967"/>
          </a:xfrm>
          <a:prstGeom prst="round2Diag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  <a:br>
              <a:rPr lang="fr-FR" dirty="0"/>
            </a:br>
            <a:r>
              <a:rPr lang="fr-FR" dirty="0"/>
              <a:t>Gestion de Garage</a:t>
            </a:r>
          </a:p>
        </p:txBody>
      </p:sp>
      <p:sp>
        <p:nvSpPr>
          <p:cNvPr id="24" name="Rectangle : avec coins arrondis en diagonale 23">
            <a:extLst>
              <a:ext uri="{FF2B5EF4-FFF2-40B4-BE49-F238E27FC236}">
                <a16:creationId xmlns:a16="http://schemas.microsoft.com/office/drawing/2014/main" id="{E7FFD126-69AD-7F69-C1E4-EF6CA765FD0F}"/>
              </a:ext>
            </a:extLst>
          </p:cNvPr>
          <p:cNvSpPr/>
          <p:nvPr/>
        </p:nvSpPr>
        <p:spPr>
          <a:xfrm>
            <a:off x="7248446" y="2927216"/>
            <a:ext cx="2286000" cy="865967"/>
          </a:xfrm>
          <a:prstGeom prst="round2Diag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Librairies, Outils, Dépendances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6CA028C5-1299-25E0-5700-6B9EBF9612D2}"/>
              </a:ext>
            </a:extLst>
          </p:cNvPr>
          <p:cNvSpPr/>
          <p:nvPr/>
        </p:nvSpPr>
        <p:spPr>
          <a:xfrm>
            <a:off x="433851" y="4282110"/>
            <a:ext cx="9224422" cy="595539"/>
          </a:xfrm>
          <a:prstGeom prst="roundRect">
            <a:avLst/>
          </a:prstGeom>
          <a:solidFill>
            <a:srgbClr val="FF9900"/>
          </a:solidFill>
          <a:ln w="57150">
            <a:solidFill>
              <a:srgbClr val="DE5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Docker Engine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D12DF74-01AC-9438-8139-2A46C5873AD4}"/>
              </a:ext>
            </a:extLst>
          </p:cNvPr>
          <p:cNvSpPr/>
          <p:nvPr/>
        </p:nvSpPr>
        <p:spPr>
          <a:xfrm>
            <a:off x="433851" y="4994036"/>
            <a:ext cx="9509724" cy="595539"/>
          </a:xfrm>
          <a:prstGeom prst="roundRect">
            <a:avLst/>
          </a:prstGeom>
          <a:solidFill>
            <a:srgbClr val="FFC165"/>
          </a:solidFill>
          <a:ln w="57150">
            <a:solidFill>
              <a:srgbClr val="DE5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Support de conteneur intégré ou émulé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D84960A-2BBA-6CEA-F214-3E7362436112}"/>
              </a:ext>
            </a:extLst>
          </p:cNvPr>
          <p:cNvSpPr txBox="1"/>
          <p:nvPr/>
        </p:nvSpPr>
        <p:spPr>
          <a:xfrm>
            <a:off x="4222566" y="1285624"/>
            <a:ext cx="1682006" cy="307777"/>
          </a:xfrm>
          <a:prstGeom prst="rect">
            <a:avLst/>
          </a:prstGeom>
          <a:solidFill>
            <a:srgbClr val="FF9900"/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CONTENEUR 2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5703F9E-DA22-304D-3905-66CD66CD5E73}"/>
              </a:ext>
            </a:extLst>
          </p:cNvPr>
          <p:cNvSpPr txBox="1"/>
          <p:nvPr/>
        </p:nvSpPr>
        <p:spPr>
          <a:xfrm>
            <a:off x="7565275" y="1250402"/>
            <a:ext cx="1682006" cy="307777"/>
          </a:xfrm>
          <a:prstGeom prst="rect">
            <a:avLst/>
          </a:prstGeom>
          <a:solidFill>
            <a:srgbClr val="FF9900"/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CONTENEUR 3</a:t>
            </a:r>
          </a:p>
        </p:txBody>
      </p:sp>
    </p:spTree>
    <p:extLst>
      <p:ext uri="{BB962C8B-B14F-4D97-AF65-F5344CB8AC3E}">
        <p14:creationId xmlns:p14="http://schemas.microsoft.com/office/powerpoint/2010/main" val="387750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4F709BA7-5786-B50F-B8D2-FE51920AE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2ABFBDB9-FEAC-21B0-3BC5-4A9A840A7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Titre du pitch deck</a:t>
            </a:r>
            <a:endParaRPr lang="fr-FR" dirty="0"/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9498A4FA-B04D-E96C-D7EC-94E2ECF2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smtClean="0"/>
              <a:pPr rtl="0"/>
              <a:t>9</a:t>
            </a:fld>
            <a:endParaRPr lang="fr-FR" dirty="0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FAC94E99-FAC2-32B0-37AB-39F1255E3BF8}"/>
              </a:ext>
            </a:extLst>
          </p:cNvPr>
          <p:cNvSpPr/>
          <p:nvPr/>
        </p:nvSpPr>
        <p:spPr>
          <a:xfrm>
            <a:off x="2011681" y="1293962"/>
            <a:ext cx="3683479" cy="1000664"/>
          </a:xfrm>
          <a:prstGeom prst="roundRect">
            <a:avLst/>
          </a:prstGeom>
          <a:solidFill>
            <a:srgbClr val="92D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POINTS POSITIFS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149248A-8C1C-BCA5-396C-CFBE60A30ECA}"/>
              </a:ext>
            </a:extLst>
          </p:cNvPr>
          <p:cNvSpPr/>
          <p:nvPr/>
        </p:nvSpPr>
        <p:spPr>
          <a:xfrm>
            <a:off x="6096000" y="1293962"/>
            <a:ext cx="3683479" cy="1000664"/>
          </a:xfrm>
          <a:prstGeom prst="roundRect">
            <a:avLst/>
          </a:prstGeom>
          <a:solidFill>
            <a:srgbClr val="FF9900"/>
          </a:solidFill>
          <a:ln w="57150">
            <a:solidFill>
              <a:srgbClr val="DE5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POINTS NEGATIFS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9A7DC70A-44C8-E8F7-67DD-621FEFFEA1DA}"/>
              </a:ext>
            </a:extLst>
          </p:cNvPr>
          <p:cNvSpPr/>
          <p:nvPr/>
        </p:nvSpPr>
        <p:spPr>
          <a:xfrm>
            <a:off x="2011680" y="2524664"/>
            <a:ext cx="3683479" cy="1000664"/>
          </a:xfrm>
          <a:prstGeom prst="roundRect">
            <a:avLst/>
          </a:prstGeom>
          <a:solidFill>
            <a:srgbClr val="CCFFCC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00B050"/>
                </a:solidFill>
              </a:rPr>
              <a:t>Environnements séparés et indépendants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402B6482-47B5-840D-7479-C77DD483E0B6}"/>
              </a:ext>
            </a:extLst>
          </p:cNvPr>
          <p:cNvSpPr/>
          <p:nvPr/>
        </p:nvSpPr>
        <p:spPr>
          <a:xfrm>
            <a:off x="2011680" y="3755366"/>
            <a:ext cx="3683479" cy="1000664"/>
          </a:xfrm>
          <a:prstGeom prst="roundRect">
            <a:avLst/>
          </a:prstGeom>
          <a:solidFill>
            <a:srgbClr val="CCFFCC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00B050"/>
                </a:solidFill>
              </a:rPr>
              <a:t>Environnements spécifiques 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670933E3-5EF8-D7B9-CE0E-2298693BAD54}"/>
              </a:ext>
            </a:extLst>
          </p:cNvPr>
          <p:cNvSpPr/>
          <p:nvPr/>
        </p:nvSpPr>
        <p:spPr>
          <a:xfrm>
            <a:off x="2011680" y="4986068"/>
            <a:ext cx="3683479" cy="1000664"/>
          </a:xfrm>
          <a:prstGeom prst="roundRect">
            <a:avLst/>
          </a:prstGeom>
          <a:solidFill>
            <a:srgbClr val="CCFFCC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00B050"/>
                </a:solidFill>
              </a:rPr>
              <a:t>La configuration peut être partagée et reproduite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414FCDB1-FD9E-EB0C-89F6-2965D6CD493C}"/>
              </a:ext>
            </a:extLst>
          </p:cNvPr>
          <p:cNvSpPr/>
          <p:nvPr/>
        </p:nvSpPr>
        <p:spPr>
          <a:xfrm>
            <a:off x="6096000" y="2524664"/>
            <a:ext cx="3683479" cy="1000664"/>
          </a:xfrm>
          <a:prstGeom prst="roundRect">
            <a:avLst/>
          </a:prstGeom>
          <a:solidFill>
            <a:srgbClr val="FFDAA3"/>
          </a:solidFill>
          <a:ln w="57150">
            <a:solidFill>
              <a:srgbClr val="DE5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DE5F00"/>
                </a:solidFill>
              </a:rPr>
              <a:t>Perte d’espace, duplication redondante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AE0C0BBD-2BD8-E21C-56CF-A58E1E422D36}"/>
              </a:ext>
            </a:extLst>
          </p:cNvPr>
          <p:cNvSpPr/>
          <p:nvPr/>
        </p:nvSpPr>
        <p:spPr>
          <a:xfrm>
            <a:off x="6095999" y="3755366"/>
            <a:ext cx="3683479" cy="1000664"/>
          </a:xfrm>
          <a:prstGeom prst="roundRect">
            <a:avLst/>
          </a:prstGeom>
          <a:solidFill>
            <a:srgbClr val="FFDAA3"/>
          </a:solidFill>
          <a:ln w="57150">
            <a:solidFill>
              <a:srgbClr val="DE5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DE5F00"/>
                </a:solidFill>
              </a:rPr>
              <a:t>La performance est ralentie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3538F4E4-5355-CC99-C193-F4A1680BCE99}"/>
              </a:ext>
            </a:extLst>
          </p:cNvPr>
          <p:cNvSpPr/>
          <p:nvPr/>
        </p:nvSpPr>
        <p:spPr>
          <a:xfrm>
            <a:off x="6095999" y="4986068"/>
            <a:ext cx="3683479" cy="1000664"/>
          </a:xfrm>
          <a:prstGeom prst="roundRect">
            <a:avLst/>
          </a:prstGeom>
          <a:solidFill>
            <a:srgbClr val="FFDAA3"/>
          </a:solidFill>
          <a:ln w="57150">
            <a:solidFill>
              <a:srgbClr val="DE5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DE5F00"/>
                </a:solidFill>
              </a:rPr>
              <a:t>Reproduire une VM sur une autre machine hôte: difficile et hasardeux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C840BF7-8C55-F530-58B2-72B627592C9F}"/>
              </a:ext>
            </a:extLst>
          </p:cNvPr>
          <p:cNvSpPr txBox="1"/>
          <p:nvPr/>
        </p:nvSpPr>
        <p:spPr>
          <a:xfrm>
            <a:off x="2080730" y="479149"/>
            <a:ext cx="7457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chemeClr val="accent1">
                    <a:lumMod val="75000"/>
                  </a:schemeClr>
                </a:solidFill>
              </a:rPr>
              <a:t>Avantages et inconvénients des VMs</a:t>
            </a:r>
          </a:p>
        </p:txBody>
      </p:sp>
    </p:spTree>
    <p:extLst>
      <p:ext uri="{BB962C8B-B14F-4D97-AF65-F5344CB8AC3E}">
        <p14:creationId xmlns:p14="http://schemas.microsoft.com/office/powerpoint/2010/main" val="187115374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1374529_TF33968143_Win32" id="{212BFE24-30E6-4C3E-9B53-F29A9181BD21}" vid="{982B489A-C9B1-4FBF-BBC5-D41820D2710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4F7209-A407-4CFB-9C3E-C69AB93152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6D1D862-643C-46A1-A5ED-679CEB6DE2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F3B805-9182-4EE7-B68A-02EE558FC4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{78DC22BB-3BC7-4555-9001-EE7F4A063DF6}tf33968143_win32</Template>
  <TotalTime>456</TotalTime>
  <Words>463</Words>
  <Application>Microsoft Office PowerPoint</Application>
  <PresentationFormat>Grand écran</PresentationFormat>
  <Paragraphs>103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Avenir Next LT Pro (Corps)</vt:lpstr>
      <vt:lpstr>Arial</vt:lpstr>
      <vt:lpstr>Avenir Next LT Pro</vt:lpstr>
      <vt:lpstr>Calibri</vt:lpstr>
      <vt:lpstr>Personnalisé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PROMOTION-NELLE</dc:title>
  <dc:creator>BAPTISTE BAUER</dc:creator>
  <cp:lastModifiedBy>BAPTISTE BAUER</cp:lastModifiedBy>
  <cp:revision>11</cp:revision>
  <dcterms:created xsi:type="dcterms:W3CDTF">2024-01-21T14:37:22Z</dcterms:created>
  <dcterms:modified xsi:type="dcterms:W3CDTF">2024-01-26T16:14:17Z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