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Çapraz Köşeli Dikdörtgen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Resim Yer Tutucusu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Çapraz Köşeli Dikdörtgen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EOG sinyalinin işlenmesi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03648" y="2852936"/>
            <a:ext cx="6560234" cy="175260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Berk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Bayraktargil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16008117058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9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Basit sinyal işleme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b="1" dirty="0" err="1" smtClean="0"/>
              <a:t>Eog</a:t>
            </a:r>
            <a:r>
              <a:rPr lang="tr-TR" sz="2000" b="1" dirty="0" smtClean="0"/>
              <a:t> sinyallerine benzer sinyal işleme</a:t>
            </a:r>
            <a:endParaRPr lang="tr-TR" sz="2000" b="1" dirty="0" smtClean="0"/>
          </a:p>
          <a:p>
            <a:pPr marL="0" indent="0">
              <a:buNone/>
            </a:pP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8" y="2204864"/>
            <a:ext cx="7620170" cy="418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6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54725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Sin ve Cos sinyal işleme</a:t>
            </a:r>
            <a:endParaRPr lang="tr-T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28190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9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Kare, testere dişi, sinüs dalgası ve cıvıltı sinyali işleme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75606"/>
            <a:ext cx="809733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2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 smtClean="0"/>
              <a:t>Cılıvtı</a:t>
            </a:r>
            <a:r>
              <a:rPr lang="tr-TR" sz="2000" dirty="0" smtClean="0"/>
              <a:t> sinyali için </a:t>
            </a:r>
            <a:r>
              <a:rPr lang="tr-TR" sz="2000" dirty="0" err="1" smtClean="0"/>
              <a:t>spektrogram</a:t>
            </a:r>
            <a:r>
              <a:rPr lang="tr-TR" sz="2000" dirty="0" smtClean="0"/>
              <a:t>:</a:t>
            </a:r>
            <a:endParaRPr lang="tr-TR" sz="2000" dirty="0"/>
          </a:p>
          <a:p>
            <a:pPr marL="0" indent="0"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653114" cy="350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2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plotSig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fonksiyonu: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600" dirty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4944"/>
            <a:ext cx="38004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7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öküm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öküm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ökü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151</TotalTime>
  <Words>38</Words>
  <Application>Microsoft Office PowerPoint</Application>
  <PresentationFormat>Ekran Gösterisi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Döküm</vt:lpstr>
      <vt:lpstr>EOG sinyalinin işlenmesi</vt:lpstr>
      <vt:lpstr>Basit sinyal işleme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Kivi meyvesini görüntü işleme ile sayma</dc:title>
  <dc:creator>Berk Bayraktargil</dc:creator>
  <cp:lastModifiedBy>ASUS</cp:lastModifiedBy>
  <cp:revision>15</cp:revision>
  <dcterms:created xsi:type="dcterms:W3CDTF">2021-05-17T05:49:27Z</dcterms:created>
  <dcterms:modified xsi:type="dcterms:W3CDTF">2021-05-18T11:30:59Z</dcterms:modified>
</cp:coreProperties>
</file>