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72" r:id="rId9"/>
    <p:sldId id="268" r:id="rId10"/>
    <p:sldId id="263" r:id="rId11"/>
    <p:sldId id="264" r:id="rId12"/>
    <p:sldId id="270" r:id="rId13"/>
    <p:sldId id="265" r:id="rId14"/>
    <p:sldId id="269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368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5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5292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753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229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6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4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1952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CE3CAC-0B1E-4B0F-BCD4-9320844A36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5E9662-C1ED-49F4-AC30-8B23039AC4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02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eibo.cn/search/mblog/?keyword=%E6%88%98%E7%8B%BC2&amp;rl=1&amp;starttime=20170428&amp;endtime=20170726&amp;sort=t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8522" y="987178"/>
            <a:ext cx="10318418" cy="4394988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6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爬取电影上映前一个月的百度指数平均数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9" y="1478915"/>
            <a:ext cx="6384855" cy="422086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33626" y="2017212"/>
            <a:ext cx="4300983" cy="3111379"/>
          </a:xfrm>
        </p:spPr>
        <p:txBody>
          <a:bodyPr/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在百度指数上，对电影名称进行搜索，并对时间间隔设定为上映前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天，将每一天的百度指数截图识别记录下来，并放进数据表中。最后将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天的数据算平均值，最后得到数据放入表中。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78" y="2765824"/>
            <a:ext cx="4498345" cy="23627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26" y="6049691"/>
            <a:ext cx="10823880" cy="1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计算主创指数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764310"/>
            <a:ext cx="6209296" cy="4013637"/>
          </a:xfrm>
        </p:spPr>
        <p:txBody>
          <a:bodyPr/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用往年电影票房的数据计算主创指数。针对</a:t>
            </a:r>
            <a:r>
              <a:rPr lang="en-US" altLang="zh-CN" dirty="0" smtClean="0"/>
              <a:t>2010-2015</a:t>
            </a:r>
            <a:r>
              <a:rPr lang="zh-CN" altLang="en-US" dirty="0" smtClean="0"/>
              <a:t>的电影数据，对主创团队算取主创人员的指数。首先，构建明星矩阵，明星矩阵的元素代表，第</a:t>
            </a:r>
            <a:r>
              <a:rPr lang="en-US" altLang="zh-CN" dirty="0" smtClean="0"/>
              <a:t>i+2010</a:t>
            </a:r>
            <a:r>
              <a:rPr lang="zh-CN" altLang="en-US" dirty="0" smtClean="0"/>
              <a:t>年身为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职业创作的电影的票房（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为行，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为列，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对应为导演，编剧，主演，配角）。然后，对于明星矩阵，左右乘上一个权重矩阵，代表年份和职业对于电影票房的权重。最后，得到该明星的指数，将数据导入表中，得到主创人员指数表。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24" y="621482"/>
            <a:ext cx="1764430" cy="903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406" y="227802"/>
            <a:ext cx="1393604" cy="6497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362" y="227802"/>
            <a:ext cx="2064638" cy="26450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157" y="3129337"/>
            <a:ext cx="1219048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主创人员的处理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18811"/>
            <a:ext cx="9760879" cy="1111411"/>
          </a:xfrm>
        </p:spPr>
        <p:txBody>
          <a:bodyPr/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2016-2017</a:t>
            </a:r>
            <a:r>
              <a:rPr lang="zh-CN" altLang="en-US" dirty="0" smtClean="0"/>
              <a:t>年的数据，将主创团队的人员用相对应的主创指数作为变量。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05" y="2028739"/>
            <a:ext cx="9780952" cy="1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05" y="4427383"/>
            <a:ext cx="9771428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电影类型的处理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2036" y="1630446"/>
            <a:ext cx="4247974" cy="3429000"/>
          </a:xfrm>
        </p:spPr>
        <p:txBody>
          <a:bodyPr/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2010-2015</a:t>
            </a:r>
            <a:r>
              <a:rPr lang="zh-CN" altLang="en-US" dirty="0" smtClean="0"/>
              <a:t>的电影类型对应的票房进行统计，记录该类型在该年电影数和获得的总票房。</a:t>
            </a:r>
            <a:endParaRPr lang="en-US" altLang="zh-CN" dirty="0" smtClean="0"/>
          </a:p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对</a:t>
            </a:r>
            <a:r>
              <a:rPr lang="en-US" altLang="zh-CN" dirty="0"/>
              <a:t>2016-2017</a:t>
            </a:r>
            <a:r>
              <a:rPr lang="zh-CN" altLang="en-US" dirty="0"/>
              <a:t>的电影类型，选取票房高的类型作为该变量。</a:t>
            </a:r>
          </a:p>
          <a:p>
            <a:pPr marL="0" indent="46800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36" y="4815375"/>
            <a:ext cx="10249153" cy="1444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69" y="159026"/>
            <a:ext cx="5512905" cy="44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电影地区的处理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2036" y="1630446"/>
            <a:ext cx="4247974" cy="3429000"/>
          </a:xfrm>
        </p:spPr>
        <p:txBody>
          <a:bodyPr/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2010-2015</a:t>
            </a:r>
            <a:r>
              <a:rPr lang="zh-CN" altLang="en-US" dirty="0" smtClean="0"/>
              <a:t>的电影地区对应的票房进行统计，记录该地区在该年电影数和获得的总票房。</a:t>
            </a:r>
            <a:endParaRPr lang="en-US" altLang="zh-CN" dirty="0" smtClean="0"/>
          </a:p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对</a:t>
            </a:r>
            <a:r>
              <a:rPr lang="en-US" altLang="zh-CN" dirty="0"/>
              <a:t>2016-2017</a:t>
            </a:r>
            <a:r>
              <a:rPr lang="zh-CN" altLang="en-US" dirty="0"/>
              <a:t>的</a:t>
            </a:r>
            <a:r>
              <a:rPr lang="zh-CN" altLang="en-US" dirty="0" smtClean="0"/>
              <a:t>电影地区，</a:t>
            </a:r>
            <a:r>
              <a:rPr lang="zh-CN" altLang="en-US" dirty="0"/>
              <a:t>选取票房高</a:t>
            </a:r>
            <a:r>
              <a:rPr lang="zh-CN" altLang="en-US" dirty="0" smtClean="0"/>
              <a:t>的</a:t>
            </a:r>
            <a:r>
              <a:rPr lang="zh-CN" altLang="en-US" dirty="0"/>
              <a:t>地区</a:t>
            </a:r>
            <a:r>
              <a:rPr lang="zh-CN" altLang="en-US" dirty="0" smtClean="0"/>
              <a:t>作为</a:t>
            </a:r>
            <a:r>
              <a:rPr lang="zh-CN" altLang="en-US" dirty="0"/>
              <a:t>该变量。</a:t>
            </a:r>
          </a:p>
          <a:p>
            <a:pPr marL="0" indent="46800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96" y="225287"/>
            <a:ext cx="5280162" cy="4224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2" y="4974259"/>
            <a:ext cx="10867828" cy="14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暂时最终数据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63" y="176211"/>
            <a:ext cx="3498589" cy="30366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0" y="3808257"/>
            <a:ext cx="11387099" cy="21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爬取电影及票房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711824"/>
            <a:ext cx="4836301" cy="4688975"/>
          </a:xfrm>
        </p:spPr>
        <p:txBody>
          <a:bodyPr>
            <a:noAutofit/>
          </a:bodyPr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/>
              <a:t>中国票房网作为一个将真实票房数据展示出来的网站</a:t>
            </a:r>
            <a:r>
              <a:rPr lang="zh-CN" altLang="en-US" dirty="0" smtClean="0"/>
              <a:t>，</a:t>
            </a:r>
            <a:r>
              <a:rPr lang="zh-CN" altLang="en-US" dirty="0"/>
              <a:t>其数据多来源于网上票房专业网站，如艺恩网，猫眼网</a:t>
            </a:r>
            <a:r>
              <a:rPr lang="zh-CN" altLang="en-US" dirty="0" smtClean="0"/>
              <a:t>等，其</a:t>
            </a:r>
            <a:r>
              <a:rPr lang="zh-CN" altLang="en-US" dirty="0"/>
              <a:t>会将每一天每一部上映电影的票房数据进行</a:t>
            </a:r>
            <a:r>
              <a:rPr lang="zh-CN" altLang="en-US" dirty="0" smtClean="0"/>
              <a:t>统计并整理。本次主要用到中国票房网上</a:t>
            </a:r>
            <a:r>
              <a:rPr lang="en-US" altLang="zh-CN" dirty="0" smtClean="0"/>
              <a:t>2010-2017</a:t>
            </a:r>
            <a:r>
              <a:rPr lang="zh-CN" altLang="en-US" dirty="0" smtClean="0"/>
              <a:t>年上映电影的总票房数作为票房数据的来源。</a:t>
            </a:r>
            <a:endParaRPr lang="zh-CN" altLang="en-US" dirty="0"/>
          </a:p>
          <a:p>
            <a:pPr marL="0" indent="468000">
              <a:lnSpc>
                <a:spcPct val="150000"/>
              </a:lnSpc>
              <a:buNone/>
            </a:pPr>
            <a:r>
              <a:rPr lang="zh-CN" altLang="en-US" dirty="0"/>
              <a:t>利用爬虫，将</a:t>
            </a:r>
            <a:r>
              <a:rPr lang="en-US" altLang="zh-CN" dirty="0"/>
              <a:t>58921.com</a:t>
            </a:r>
            <a:r>
              <a:rPr lang="zh-CN" altLang="en-US" dirty="0"/>
              <a:t>上</a:t>
            </a:r>
            <a:r>
              <a:rPr lang="en-US" altLang="zh-CN" dirty="0"/>
              <a:t>2010-2017</a:t>
            </a:r>
            <a:r>
              <a:rPr lang="zh-CN" altLang="en-US" dirty="0"/>
              <a:t>年的所有的电影的名称及其票房爬取下来，按照年份进行分类放置。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2451817"/>
            <a:ext cx="5541094" cy="4187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360" y="177830"/>
            <a:ext cx="1487977" cy="23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爬取电影在豆瓣上</a:t>
            </a:r>
            <a:r>
              <a:rPr lang="zh-CN" altLang="en-US" dirty="0"/>
              <a:t>的</a:t>
            </a:r>
            <a:r>
              <a:rPr lang="zh-CN" altLang="en-US" dirty="0" smtClean="0"/>
              <a:t>页面</a:t>
            </a:r>
            <a:r>
              <a:rPr lang="zh-CN" altLang="en-US" dirty="0"/>
              <a:t>网址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45041"/>
            <a:ext cx="5414165" cy="4954542"/>
          </a:xfrm>
        </p:spPr>
        <p:txBody>
          <a:bodyPr>
            <a:normAutofit/>
          </a:bodyPr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利用爬虫，将从</a:t>
            </a:r>
            <a:r>
              <a:rPr lang="en-US" altLang="zh-CN" dirty="0" smtClean="0"/>
              <a:t>58921.com</a:t>
            </a:r>
            <a:r>
              <a:rPr lang="zh-CN" altLang="en-US" dirty="0" smtClean="0"/>
              <a:t>上爬取到的</a:t>
            </a:r>
            <a:r>
              <a:rPr lang="en-US" altLang="zh-CN" dirty="0" smtClean="0"/>
              <a:t>2010-2017</a:t>
            </a:r>
            <a:r>
              <a:rPr lang="zh-CN" altLang="en-US" dirty="0" smtClean="0"/>
              <a:t>年的所有的电影的名称，利用豆瓣上的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接口，进行电影片名的搜索，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：</a:t>
            </a:r>
            <a:r>
              <a:rPr lang="en-US" altLang="zh-CN" dirty="0"/>
              <a:t>http://api.douban.com/v2/movie/search?q</a:t>
            </a:r>
            <a:r>
              <a:rPr lang="en-US" altLang="zh-CN" dirty="0" smtClean="0"/>
              <a:t>=</a:t>
            </a:r>
            <a:r>
              <a:rPr lang="zh-CN" altLang="en-US" dirty="0" smtClean="0"/>
              <a:t>战狼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，首先，先找出类型为</a:t>
            </a:r>
            <a:r>
              <a:rPr lang="en-US" altLang="zh-CN" dirty="0" smtClean="0"/>
              <a:t>movie		   </a:t>
            </a:r>
            <a:r>
              <a:rPr lang="zh-CN" altLang="en-US" dirty="0"/>
              <a:t>的电影，先根据电影</a:t>
            </a:r>
            <a:r>
              <a:rPr lang="zh-CN" altLang="en-US" dirty="0" smtClean="0"/>
              <a:t>片名</a:t>
            </a:r>
            <a:r>
              <a:rPr lang="en-US" altLang="zh-CN" dirty="0" smtClean="0"/>
              <a:t>			     </a:t>
            </a:r>
            <a:r>
              <a:rPr lang="zh-CN" altLang="en-US" dirty="0" smtClean="0"/>
              <a:t>进行</a:t>
            </a:r>
            <a:r>
              <a:rPr lang="zh-CN" altLang="en-US" dirty="0"/>
              <a:t>筛选，选取正确的</a:t>
            </a:r>
            <a:r>
              <a:rPr lang="zh-CN" altLang="en-US" dirty="0" smtClean="0"/>
              <a:t>网址。对于电影片名对不上的电影，根据年份</a:t>
            </a:r>
            <a:r>
              <a:rPr lang="en-US" altLang="zh-CN" dirty="0" smtClean="0"/>
              <a:t>		       </a:t>
            </a:r>
            <a:r>
              <a:rPr lang="zh-CN" altLang="en-US" dirty="0" smtClean="0"/>
              <a:t>进行筛选，选取正确的</a:t>
            </a:r>
            <a:r>
              <a:rPr lang="zh-CN" altLang="en-US" dirty="0"/>
              <a:t>网址，对于还是未能找到相关网页的数据，进行人工处理，添加或</a:t>
            </a:r>
            <a:r>
              <a:rPr lang="zh-CN" altLang="en-US" dirty="0" smtClean="0"/>
              <a:t>删去。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31" y="1645041"/>
            <a:ext cx="4800743" cy="3771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88" y="3689240"/>
            <a:ext cx="1760287" cy="2432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284" y="4107150"/>
            <a:ext cx="2263609" cy="2575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435" y="5015251"/>
            <a:ext cx="1590758" cy="2727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01" y="5951281"/>
            <a:ext cx="5659073" cy="2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874517"/>
            <a:ext cx="4070949" cy="3429000"/>
          </a:xfrm>
        </p:spPr>
        <p:txBody>
          <a:bodyPr>
            <a:noAutofit/>
          </a:bodyPr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/>
              <a:t>对处理好的电影在豆瓣上的相关页面进行爬取，信息包括电影的片名，编剧，类型，导演，想看人数，主演，时长，上映日期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zh-CN" altLang="en-US" dirty="0" smtClean="0"/>
              <a:t>爬取电影在豆瓣上的信息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48" y="176733"/>
            <a:ext cx="5929952" cy="64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7" y="1568483"/>
            <a:ext cx="6377421" cy="3429000"/>
          </a:xfrm>
        </p:spPr>
        <p:txBody>
          <a:bodyPr>
            <a:normAutofit/>
          </a:bodyPr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完整错误信息和部分错误信息如图所示，</a:t>
            </a:r>
            <a:r>
              <a:rPr lang="zh-CN" altLang="en-US" dirty="0"/>
              <a:t>对电影的信息进行校对，针对上映日期错误的，进行人工的校正或剔除，对于因为电影名相同而错误爬取，进行人工的校正或剔除，对于爬取错误信息的电影，进行人工的校正或剔除。</a:t>
            </a:r>
          </a:p>
          <a:p>
            <a:pPr marL="0" indent="46800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617" y="100598"/>
            <a:ext cx="3212052" cy="675740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zh-CN" altLang="en-US" dirty="0" smtClean="0"/>
              <a:t>爬取电影在豆瓣上的信息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691449"/>
            <a:ext cx="9219048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486015"/>
            <a:ext cx="9535592" cy="2582402"/>
          </a:xfrm>
        </p:spPr>
        <p:txBody>
          <a:bodyPr>
            <a:normAutofit fontScale="25000" lnSpcReduction="20000"/>
          </a:bodyPr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sz="8000" dirty="0"/>
              <a:t>对爬下来的数据进行整理，导入到</a:t>
            </a:r>
            <a:r>
              <a:rPr lang="en-US" altLang="zh-CN" sz="8000" dirty="0"/>
              <a:t>excel</a:t>
            </a:r>
            <a:r>
              <a:rPr lang="zh-CN" altLang="en-US" sz="8000" dirty="0"/>
              <a:t>表格中，其中每一列对应性质为电影</a:t>
            </a:r>
            <a:r>
              <a:rPr lang="en-US" altLang="zh-CN" sz="8000" dirty="0"/>
              <a:t>ID</a:t>
            </a:r>
            <a:r>
              <a:rPr lang="zh-CN" altLang="en-US" sz="8000" dirty="0"/>
              <a:t>（豆瓣上的</a:t>
            </a:r>
            <a:r>
              <a:rPr lang="en-US" altLang="zh-CN" sz="8000" dirty="0"/>
              <a:t>ID</a:t>
            </a:r>
            <a:r>
              <a:rPr lang="zh-CN" altLang="en-US" sz="8000" dirty="0" smtClean="0"/>
              <a:t>），电影</a:t>
            </a:r>
            <a:r>
              <a:rPr lang="zh-CN" altLang="en-US" sz="8000" dirty="0"/>
              <a:t>名称（</a:t>
            </a:r>
            <a:r>
              <a:rPr lang="en-US" altLang="zh-CN" sz="8000" dirty="0"/>
              <a:t>58921</a:t>
            </a:r>
            <a:r>
              <a:rPr lang="zh-CN" altLang="en-US" sz="8000" dirty="0"/>
              <a:t>网上</a:t>
            </a:r>
            <a:r>
              <a:rPr lang="zh-CN" altLang="en-US" sz="8000" dirty="0" smtClean="0"/>
              <a:t>），票房</a:t>
            </a:r>
            <a:r>
              <a:rPr lang="zh-CN" altLang="en-US" sz="8000" dirty="0"/>
              <a:t>（</a:t>
            </a:r>
            <a:r>
              <a:rPr lang="en-US" altLang="zh-CN" sz="8000" dirty="0"/>
              <a:t>58921</a:t>
            </a:r>
            <a:r>
              <a:rPr lang="zh-CN" altLang="en-US" sz="8000" dirty="0"/>
              <a:t>网上</a:t>
            </a:r>
            <a:r>
              <a:rPr lang="zh-CN" altLang="en-US" sz="8000" dirty="0" smtClean="0"/>
              <a:t>），豆瓣</a:t>
            </a:r>
            <a:r>
              <a:rPr lang="zh-CN" altLang="en-US" sz="8000" dirty="0"/>
              <a:t>上想看</a:t>
            </a:r>
            <a:r>
              <a:rPr lang="zh-CN" altLang="en-US" sz="8000" dirty="0" smtClean="0"/>
              <a:t>人数，电影时长，电影</a:t>
            </a:r>
            <a:r>
              <a:rPr lang="zh-CN" altLang="en-US" sz="8000" dirty="0"/>
              <a:t>中国上映</a:t>
            </a:r>
            <a:r>
              <a:rPr lang="zh-CN" altLang="en-US" sz="8000" dirty="0" smtClean="0"/>
              <a:t>日期，电影类型，电影导演，电影编剧，电影</a:t>
            </a:r>
            <a:r>
              <a:rPr lang="zh-CN" altLang="en-US" sz="8000" dirty="0"/>
              <a:t>主演</a:t>
            </a:r>
            <a:r>
              <a:rPr lang="en-US" altLang="zh-CN" sz="8000" dirty="0" smtClean="0"/>
              <a:t>1</a:t>
            </a:r>
            <a:r>
              <a:rPr lang="zh-CN" altLang="en-US" sz="8000" dirty="0" smtClean="0"/>
              <a:t>，电影</a:t>
            </a:r>
            <a:r>
              <a:rPr lang="zh-CN" altLang="en-US" sz="8000" dirty="0"/>
              <a:t>主演</a:t>
            </a:r>
            <a:r>
              <a:rPr lang="en-US" altLang="zh-CN" sz="8000" dirty="0" smtClean="0"/>
              <a:t>2</a:t>
            </a:r>
            <a:r>
              <a:rPr lang="zh-CN" altLang="en-US" sz="8000" dirty="0" smtClean="0"/>
              <a:t>，电影</a:t>
            </a:r>
            <a:r>
              <a:rPr lang="zh-CN" altLang="en-US" sz="8000" dirty="0"/>
              <a:t>配角</a:t>
            </a:r>
            <a:r>
              <a:rPr lang="en-US" altLang="zh-CN" sz="8000" dirty="0" smtClean="0"/>
              <a:t>1</a:t>
            </a:r>
            <a:r>
              <a:rPr lang="zh-CN" altLang="en-US" sz="8000" dirty="0" smtClean="0"/>
              <a:t>，电影</a:t>
            </a:r>
            <a:r>
              <a:rPr lang="zh-CN" altLang="en-US" sz="8000" dirty="0"/>
              <a:t>配角</a:t>
            </a:r>
            <a:r>
              <a:rPr lang="en-US" altLang="zh-CN" sz="8000" dirty="0" smtClean="0"/>
              <a:t>2</a:t>
            </a:r>
            <a:r>
              <a:rPr lang="zh-CN" altLang="en-US" sz="8000" dirty="0" smtClean="0"/>
              <a:t>，电影</a:t>
            </a:r>
            <a:r>
              <a:rPr lang="zh-CN" altLang="en-US" sz="8000" dirty="0"/>
              <a:t>制作</a:t>
            </a:r>
            <a:r>
              <a:rPr lang="zh-CN" altLang="en-US" sz="8000" dirty="0" smtClean="0"/>
              <a:t>地区。取豆瓣上主演人员前四名作为主演以及配角，其中前两个为主演，后两个为配角。</a:t>
            </a:r>
            <a:endParaRPr lang="zh-CN" altLang="en-US" sz="8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zh-CN" altLang="en-US" dirty="0" smtClean="0"/>
              <a:t>爬取电影在豆瓣上的信息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85" y="4357761"/>
            <a:ext cx="8809524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爬取电影上映前半年</a:t>
            </a:r>
            <a:r>
              <a:rPr lang="en-US" altLang="zh-CN" dirty="0" smtClean="0"/>
              <a:t>1905</a:t>
            </a:r>
            <a:r>
              <a:rPr lang="zh-CN" altLang="en-US" dirty="0" smtClean="0"/>
              <a:t>新闻数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736035"/>
            <a:ext cx="4990096" cy="3960858"/>
          </a:xfrm>
        </p:spPr>
        <p:txBody>
          <a:bodyPr/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1905</a:t>
            </a:r>
            <a:r>
              <a:rPr lang="zh-CN" altLang="en-US" dirty="0"/>
              <a:t>网</a:t>
            </a:r>
            <a:r>
              <a:rPr lang="zh-CN" altLang="en-US" dirty="0" smtClean="0"/>
              <a:t>上，对电影名称进行搜索，并对时间间隔设定为上映前半年，得到的网址为</a:t>
            </a:r>
            <a:r>
              <a:rPr lang="en-US" altLang="zh-CN" dirty="0"/>
              <a:t>http://www.1905.com/search/index-p-q-%E6%88%98%E7%8B%BC2.html?type=news&amp;order=0&amp;tms=1485273600&amp;tme=1500998400</a:t>
            </a:r>
            <a:r>
              <a:rPr lang="zh-CN" altLang="en-US" dirty="0" smtClean="0"/>
              <a:t>。将其相关的新闻数目爬取记录下来，并放进数据表中。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31" y="1404293"/>
            <a:ext cx="4843670" cy="51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爬取电影上映前半年</a:t>
            </a:r>
            <a:r>
              <a:rPr lang="en-US" altLang="zh-CN" dirty="0" smtClean="0"/>
              <a:t>1905</a:t>
            </a:r>
            <a:r>
              <a:rPr lang="zh-CN" altLang="en-US" dirty="0" smtClean="0"/>
              <a:t>新闻数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736035"/>
            <a:ext cx="4990096" cy="3960858"/>
          </a:xfrm>
        </p:spPr>
        <p:txBody>
          <a:bodyPr/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1905</a:t>
            </a:r>
            <a:r>
              <a:rPr lang="zh-CN" altLang="en-US" dirty="0"/>
              <a:t>网</a:t>
            </a:r>
            <a:r>
              <a:rPr lang="zh-CN" altLang="en-US" dirty="0" smtClean="0"/>
              <a:t>上，本想以新闻条数作为电影影响力的一个指标，但是发现，在</a:t>
            </a:r>
            <a:r>
              <a:rPr lang="en-US" altLang="zh-CN" dirty="0" smtClean="0"/>
              <a:t>1905</a:t>
            </a:r>
            <a:r>
              <a:rPr lang="zh-CN" altLang="en-US" dirty="0" smtClean="0"/>
              <a:t>网上的按照简单搜索方式搜索出来的新闻，前几页的新闻还有一定的关系，到后续的新闻与原来新闻有所偏差，会有许多的无关量，因此考虑将此变量进行剔除。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240" y="1651319"/>
            <a:ext cx="2711396" cy="3567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066" y="1651319"/>
            <a:ext cx="2746332" cy="35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爬取电影上映前</a:t>
            </a:r>
            <a:r>
              <a:rPr lang="en-US" altLang="zh-CN" dirty="0" smtClean="0"/>
              <a:t>90</a:t>
            </a:r>
            <a:r>
              <a:rPr lang="zh-CN" altLang="en-US" dirty="0" smtClean="0"/>
              <a:t>天微博相关量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736035"/>
            <a:ext cx="5082862" cy="3960858"/>
          </a:xfrm>
        </p:spPr>
        <p:txBody>
          <a:bodyPr/>
          <a:lstStyle/>
          <a:p>
            <a:pPr marL="0" indent="468000">
              <a:lnSpc>
                <a:spcPct val="150000"/>
              </a:lnSpc>
              <a:buNone/>
            </a:pPr>
            <a:r>
              <a:rPr lang="zh-CN" altLang="en-US" dirty="0"/>
              <a:t>在微</a:t>
            </a:r>
            <a:r>
              <a:rPr lang="zh-CN" altLang="en-US" dirty="0" smtClean="0"/>
              <a:t>博上，对电影名称进行搜索，并对时间间隔设定为上映前</a:t>
            </a:r>
            <a:r>
              <a:rPr lang="en-US" altLang="zh-CN" dirty="0" smtClean="0"/>
              <a:t>90</a:t>
            </a:r>
            <a:r>
              <a:rPr lang="zh-CN" altLang="en-US" dirty="0" smtClean="0"/>
              <a:t>天，得到的网址为</a:t>
            </a:r>
            <a:r>
              <a:rPr lang="en-US" altLang="zh-CN" dirty="0">
                <a:hlinkClick r:id="rId2"/>
              </a:rPr>
              <a:t>http://weibo.cn/search/mblog/?keyword=%</a:t>
            </a:r>
            <a:r>
              <a:rPr lang="en-US" altLang="zh-CN" dirty="0" smtClean="0">
                <a:hlinkClick r:id="rId2"/>
              </a:rPr>
              <a:t>E6%88%98%E7%8B%BC2&amp;rl=1&amp;starttime=20170428&amp;endtime=20170726&amp;sort=time</a:t>
            </a:r>
            <a:r>
              <a:rPr lang="zh-CN" altLang="en-US" dirty="0" smtClean="0"/>
              <a:t>。将其相关的微博数目爬取记录下来，并放进数据表中。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70" y="1128451"/>
            <a:ext cx="4175202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238</TotalTime>
  <Words>901</Words>
  <Application>Microsoft Office PowerPoint</Application>
  <PresentationFormat>宽屏</PresentationFormat>
  <Paragraphs>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华文中宋</vt:lpstr>
      <vt:lpstr>宋体</vt:lpstr>
      <vt:lpstr>Arial</vt:lpstr>
      <vt:lpstr>Gill Sans MT</vt:lpstr>
      <vt:lpstr>Impact</vt:lpstr>
      <vt:lpstr>Badge</vt:lpstr>
      <vt:lpstr>数据</vt:lpstr>
      <vt:lpstr>爬取电影及票房</vt:lpstr>
      <vt:lpstr>爬取电影在豆瓣上的页面网址</vt:lpstr>
      <vt:lpstr>爬取电影在豆瓣上的信息</vt:lpstr>
      <vt:lpstr>爬取电影在豆瓣上的信息</vt:lpstr>
      <vt:lpstr>爬取电影在豆瓣上的信息</vt:lpstr>
      <vt:lpstr>爬取电影上映前半年1905新闻数</vt:lpstr>
      <vt:lpstr>爬取电影上映前半年1905新闻数</vt:lpstr>
      <vt:lpstr>爬取电影上映前90天微博相关量</vt:lpstr>
      <vt:lpstr>爬取电影上映前一个月的百度指数平均数</vt:lpstr>
      <vt:lpstr>计算主创指数</vt:lpstr>
      <vt:lpstr>主创人员的处理</vt:lpstr>
      <vt:lpstr>电影类型的处理</vt:lpstr>
      <vt:lpstr>电影地区的处理</vt:lpstr>
      <vt:lpstr>暂时最终数据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</dc:title>
  <dc:creator>何 诚斌</dc:creator>
  <cp:lastModifiedBy>何 诚斌</cp:lastModifiedBy>
  <cp:revision>25</cp:revision>
  <dcterms:created xsi:type="dcterms:W3CDTF">2018-08-18T02:16:03Z</dcterms:created>
  <dcterms:modified xsi:type="dcterms:W3CDTF">2020-03-11T08:40:51Z</dcterms:modified>
</cp:coreProperties>
</file>