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A21C0-E4CC-4387-A0F4-E643024D8221}" v="11" dt="2023-11-24T16:26:11.828"/>
    <p1510:client id="{BB8292B6-D047-4212-90FD-A7B3D5EE5CE6}" v="796" dt="2023-11-24T16:22:56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fs rozentals" userId="33adddabca087089" providerId="Windows Live" clId="Web-{BB8292B6-D047-4212-90FD-A7B3D5EE5CE6}"/>
    <pc:docChg chg="addSld delSld modSld sldOrd addMainMaster delMainMaster">
      <pc:chgData name="ralfs rozentals" userId="33adddabca087089" providerId="Windows Live" clId="Web-{BB8292B6-D047-4212-90FD-A7B3D5EE5CE6}" dt="2023-11-24T16:22:56.421" v="781"/>
      <pc:docMkLst>
        <pc:docMk/>
      </pc:docMkLst>
      <pc:sldChg chg="modSp del">
        <pc:chgData name="ralfs rozentals" userId="33adddabca087089" providerId="Windows Live" clId="Web-{BB8292B6-D047-4212-90FD-A7B3D5EE5CE6}" dt="2023-11-24T13:54:32.373" v="51"/>
        <pc:sldMkLst>
          <pc:docMk/>
          <pc:sldMk cId="1445497271" sldId="256"/>
        </pc:sldMkLst>
        <pc:spChg chg="mod">
          <ac:chgData name="ralfs rozentals" userId="33adddabca087089" providerId="Windows Live" clId="Web-{BB8292B6-D047-4212-90FD-A7B3D5EE5CE6}" dt="2023-11-24T13:54:15.591" v="49" actId="20577"/>
          <ac:spMkLst>
            <pc:docMk/>
            <pc:sldMk cId="1445497271" sldId="256"/>
            <ac:spMk id="2" creationId="{00000000-0000-0000-0000-000000000000}"/>
          </ac:spMkLst>
        </pc:spChg>
        <pc:spChg chg="mod">
          <ac:chgData name="ralfs rozentals" userId="33adddabca087089" providerId="Windows Live" clId="Web-{BB8292B6-D047-4212-90FD-A7B3D5EE5CE6}" dt="2023-11-24T13:54:13.122" v="35" actId="20577"/>
          <ac:spMkLst>
            <pc:docMk/>
            <pc:sldMk cId="1445497271" sldId="256"/>
            <ac:spMk id="3" creationId="{00000000-0000-0000-0000-000000000000}"/>
          </ac:spMkLst>
        </pc:spChg>
      </pc:sldChg>
      <pc:sldChg chg="addSp delSp modSp new mod setBg modClrScheme delDesignElem chgLayout">
        <pc:chgData name="ralfs rozentals" userId="33adddabca087089" providerId="Windows Live" clId="Web-{BB8292B6-D047-4212-90FD-A7B3D5EE5CE6}" dt="2023-11-24T16:22:26.263" v="779"/>
        <pc:sldMkLst>
          <pc:docMk/>
          <pc:sldMk cId="1218210293" sldId="257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1218210293" sldId="257"/>
            <ac:spMk id="2" creationId="{454673C1-8B38-6992-EF31-55B4DDDCF10D}"/>
          </ac:spMkLst>
        </pc:spChg>
        <pc:spChg chg="mod ord">
          <ac:chgData name="ralfs rozentals" userId="33adddabca087089" providerId="Windows Live" clId="Web-{BB8292B6-D047-4212-90FD-A7B3D5EE5CE6}" dt="2023-11-24T14:07:35.806" v="207" actId="20577"/>
          <ac:spMkLst>
            <pc:docMk/>
            <pc:sldMk cId="1218210293" sldId="257"/>
            <ac:spMk id="3" creationId="{52860F56-CAFA-0116-8B81-3096245FBF84}"/>
          </ac:spMkLst>
        </pc:spChg>
        <pc:spChg chg="add mod">
          <ac:chgData name="ralfs rozentals" userId="33adddabca087089" providerId="Windows Live" clId="Web-{BB8292B6-D047-4212-90FD-A7B3D5EE5CE6}" dt="2023-11-24T13:55:35" v="85" actId="20577"/>
          <ac:spMkLst>
            <pc:docMk/>
            <pc:sldMk cId="1218210293" sldId="257"/>
            <ac:spMk id="5" creationId="{7BBA94C5-D872-B1C1-5258-6D6CAAE78824}"/>
          </ac:spMkLst>
        </pc:spChg>
        <pc:spChg chg="add mod">
          <ac:chgData name="ralfs rozentals" userId="33adddabca087089" providerId="Windows Live" clId="Web-{BB8292B6-D047-4212-90FD-A7B3D5EE5CE6}" dt="2023-11-24T14:07:18.759" v="203"/>
          <ac:spMkLst>
            <pc:docMk/>
            <pc:sldMk cId="1218210293" sldId="257"/>
            <ac:spMk id="7" creationId="{E00472AD-213F-9860-F452-A77FBBADE253}"/>
          </ac:spMkLst>
        </pc:spChg>
        <pc:spChg chg="add del">
          <ac:chgData name="ralfs rozentals" userId="33adddabca087089" providerId="Windows Live" clId="Web-{BB8292B6-D047-4212-90FD-A7B3D5EE5CE6}" dt="2023-11-24T16:22:16.654" v="775"/>
          <ac:spMkLst>
            <pc:docMk/>
            <pc:sldMk cId="1218210293" sldId="257"/>
            <ac:spMk id="12" creationId="{3CED7894-4F62-4A6C-8DB5-DB5BE08E9C03}"/>
          </ac:spMkLst>
        </pc:spChg>
        <pc:spChg chg="add del">
          <ac:chgData name="ralfs rozentals" userId="33adddabca087089" providerId="Windows Live" clId="Web-{BB8292B6-D047-4212-90FD-A7B3D5EE5CE6}" dt="2023-11-24T16:22:16.654" v="775"/>
          <ac:spMkLst>
            <pc:docMk/>
            <pc:sldMk cId="1218210293" sldId="257"/>
            <ac:spMk id="14" creationId="{E536F3B4-50F6-4C52-8F76-4EB1214719DC}"/>
          </ac:spMkLst>
        </pc:spChg>
      </pc:sldChg>
      <pc:sldChg chg="addSp delSp modSp new mod setBg modClrScheme delDesignElem chgLayout">
        <pc:chgData name="ralfs rozentals" userId="33adddabca087089" providerId="Windows Live" clId="Web-{BB8292B6-D047-4212-90FD-A7B3D5EE5CE6}" dt="2023-11-24T16:22:26.263" v="779"/>
        <pc:sldMkLst>
          <pc:docMk/>
          <pc:sldMk cId="1318006857" sldId="258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1318006857" sldId="258"/>
            <ac:spMk id="2" creationId="{05AD1F33-7D54-1417-203E-38FB88B74CC2}"/>
          </ac:spMkLst>
        </pc:spChg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1318006857" sldId="258"/>
            <ac:spMk id="3" creationId="{DB7CB1A5-1289-698D-F6A7-10A9D703D2BB}"/>
          </ac:spMkLst>
        </pc:spChg>
        <pc:spChg chg="add del">
          <ac:chgData name="ralfs rozentals" userId="33adddabca087089" providerId="Windows Live" clId="Web-{BB8292B6-D047-4212-90FD-A7B3D5EE5CE6}" dt="2023-11-24T16:22:16.654" v="775"/>
          <ac:spMkLst>
            <pc:docMk/>
            <pc:sldMk cId="1318006857" sldId="258"/>
            <ac:spMk id="8" creationId="{B373F125-DEF3-41D6-9918-AB21A2ACC37A}"/>
          </ac:spMkLst>
        </pc:spChg>
        <pc:spChg chg="add del">
          <ac:chgData name="ralfs rozentals" userId="33adddabca087089" providerId="Windows Live" clId="Web-{BB8292B6-D047-4212-90FD-A7B3D5EE5CE6}" dt="2023-11-24T16:22:16.654" v="775"/>
          <ac:spMkLst>
            <pc:docMk/>
            <pc:sldMk cId="1318006857" sldId="258"/>
            <ac:spMk id="10" creationId="{71E9F226-EB6E-48C9-ADDA-636DE4BF4EBE}"/>
          </ac:spMkLst>
        </pc:spChg>
      </pc:sldChg>
      <pc:sldChg chg="new del">
        <pc:chgData name="ralfs rozentals" userId="33adddabca087089" providerId="Windows Live" clId="Web-{BB8292B6-D047-4212-90FD-A7B3D5EE5CE6}" dt="2023-11-24T14:09:26.810" v="225"/>
        <pc:sldMkLst>
          <pc:docMk/>
          <pc:sldMk cId="177360139" sldId="259"/>
        </pc:sldMkLst>
      </pc:sldChg>
      <pc:sldChg chg="new del">
        <pc:chgData name="ralfs rozentals" userId="33adddabca087089" providerId="Windows Live" clId="Web-{BB8292B6-D047-4212-90FD-A7B3D5EE5CE6}" dt="2023-11-24T14:09:10.435" v="223"/>
        <pc:sldMkLst>
          <pc:docMk/>
          <pc:sldMk cId="1807458311" sldId="259"/>
        </pc:sldMkLst>
      </pc:sldChg>
      <pc:sldChg chg="delSp modSp new del">
        <pc:chgData name="ralfs rozentals" userId="33adddabca087089" providerId="Windows Live" clId="Web-{BB8292B6-D047-4212-90FD-A7B3D5EE5CE6}" dt="2023-11-24T14:09:00.840" v="221"/>
        <pc:sldMkLst>
          <pc:docMk/>
          <pc:sldMk cId="2485271572" sldId="259"/>
        </pc:sldMkLst>
        <pc:spChg chg="mod">
          <ac:chgData name="ralfs rozentals" userId="33adddabca087089" providerId="Windows Live" clId="Web-{BB8292B6-D047-4212-90FD-A7B3D5EE5CE6}" dt="2023-11-24T14:08:58.340" v="220" actId="20577"/>
          <ac:spMkLst>
            <pc:docMk/>
            <pc:sldMk cId="2485271572" sldId="259"/>
            <ac:spMk id="2" creationId="{A8868C13-00F4-929F-555C-879E58E471FD}"/>
          </ac:spMkLst>
        </pc:spChg>
        <pc:spChg chg="del mod">
          <ac:chgData name="ralfs rozentals" userId="33adddabca087089" providerId="Windows Live" clId="Web-{BB8292B6-D047-4212-90FD-A7B3D5EE5CE6}" dt="2023-11-24T14:08:32.433" v="219"/>
          <ac:spMkLst>
            <pc:docMk/>
            <pc:sldMk cId="2485271572" sldId="259"/>
            <ac:spMk id="3" creationId="{98BC675F-9833-7400-E6EA-9EE238115AF2}"/>
          </ac:spMkLst>
        </pc:spChg>
      </pc:sldChg>
      <pc:sldChg chg="modSp new mod modClrScheme chgLayout">
        <pc:chgData name="ralfs rozentals" userId="33adddabca087089" providerId="Windows Live" clId="Web-{BB8292B6-D047-4212-90FD-A7B3D5EE5CE6}" dt="2023-11-24T16:22:26.263" v="779"/>
        <pc:sldMkLst>
          <pc:docMk/>
          <pc:sldMk cId="3564760619" sldId="259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3564760619" sldId="259"/>
            <ac:spMk id="2" creationId="{BC113C02-E85A-99E5-3999-4564E611B51B}"/>
          </ac:spMkLst>
        </pc:spChg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3564760619" sldId="259"/>
            <ac:spMk id="3" creationId="{1CCBB327-B98F-C287-E75A-8FF94B65CC7F}"/>
          </ac:spMkLst>
        </pc:spChg>
      </pc:sldChg>
      <pc:sldChg chg="modSp new mod ord modClrScheme chgLayout">
        <pc:chgData name="ralfs rozentals" userId="33adddabca087089" providerId="Windows Live" clId="Web-{BB8292B6-D047-4212-90FD-A7B3D5EE5CE6}" dt="2023-11-24T16:22:56.421" v="781"/>
        <pc:sldMkLst>
          <pc:docMk/>
          <pc:sldMk cId="166861757" sldId="260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166861757" sldId="260"/>
            <ac:spMk id="2" creationId="{15CF7E14-A77B-DFA2-E461-D4EC78229EAB}"/>
          </ac:spMkLst>
        </pc:spChg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166861757" sldId="260"/>
            <ac:spMk id="3" creationId="{8F7F4EFB-2DFD-8B5A-0C48-7667F342057B}"/>
          </ac:spMkLst>
        </pc:spChg>
      </pc:sldChg>
      <pc:sldChg chg="modSp new del">
        <pc:chgData name="ralfs rozentals" userId="33adddabca087089" providerId="Windows Live" clId="Web-{BB8292B6-D047-4212-90FD-A7B3D5EE5CE6}" dt="2023-11-24T14:19:30.268" v="288"/>
        <pc:sldMkLst>
          <pc:docMk/>
          <pc:sldMk cId="2719325433" sldId="260"/>
        </pc:sldMkLst>
        <pc:spChg chg="mod">
          <ac:chgData name="ralfs rozentals" userId="33adddabca087089" providerId="Windows Live" clId="Web-{BB8292B6-D047-4212-90FD-A7B3D5EE5CE6}" dt="2023-11-24T14:19:26.628" v="287" actId="20577"/>
          <ac:spMkLst>
            <pc:docMk/>
            <pc:sldMk cId="2719325433" sldId="260"/>
            <ac:spMk id="2" creationId="{053025B9-33CB-F9B7-42CD-CFDBCEF8D71E}"/>
          </ac:spMkLst>
        </pc:spChg>
      </pc:sldChg>
      <pc:sldChg chg="modSp new del">
        <pc:chgData name="ralfs rozentals" userId="33adddabca087089" providerId="Windows Live" clId="Web-{BB8292B6-D047-4212-90FD-A7B3D5EE5CE6}" dt="2023-11-24T14:29:29.211" v="321"/>
        <pc:sldMkLst>
          <pc:docMk/>
          <pc:sldMk cId="163665994" sldId="261"/>
        </pc:sldMkLst>
        <pc:spChg chg="mod">
          <ac:chgData name="ralfs rozentals" userId="33adddabca087089" providerId="Windows Live" clId="Web-{BB8292B6-D047-4212-90FD-A7B3D5EE5CE6}" dt="2023-11-24T14:29:26.742" v="320" actId="20577"/>
          <ac:spMkLst>
            <pc:docMk/>
            <pc:sldMk cId="163665994" sldId="261"/>
            <ac:spMk id="2" creationId="{771ABA8E-55D4-2718-DFAC-78DE929946F3}"/>
          </ac:spMkLst>
        </pc:spChg>
      </pc:sldChg>
      <pc:sldChg chg="modSp new mod modClrScheme chgLayout">
        <pc:chgData name="ralfs rozentals" userId="33adddabca087089" providerId="Windows Live" clId="Web-{BB8292B6-D047-4212-90FD-A7B3D5EE5CE6}" dt="2023-11-24T16:22:26.263" v="779"/>
        <pc:sldMkLst>
          <pc:docMk/>
          <pc:sldMk cId="3096722844" sldId="261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3096722844" sldId="261"/>
            <ac:spMk id="2" creationId="{8F9D5E72-B96D-71E3-BC8D-2CC12E70C31A}"/>
          </ac:spMkLst>
        </pc:spChg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3096722844" sldId="261"/>
            <ac:spMk id="3" creationId="{96BE32B4-72D0-6831-0FEC-5A7430E4E71C}"/>
          </ac:spMkLst>
        </pc:spChg>
      </pc:sldChg>
      <pc:sldChg chg="addSp delSp modSp new mod ord setBg modClrScheme chgLayout">
        <pc:chgData name="ralfs rozentals" userId="33adddabca087089" providerId="Windows Live" clId="Web-{BB8292B6-D047-4212-90FD-A7B3D5EE5CE6}" dt="2023-11-24T16:22:37.779" v="780"/>
        <pc:sldMkLst>
          <pc:docMk/>
          <pc:sldMk cId="1010928144" sldId="262"/>
        </pc:sldMkLst>
        <pc:spChg chg="mod ord">
          <ac:chgData name="ralfs rozentals" userId="33adddabca087089" providerId="Windows Live" clId="Web-{BB8292B6-D047-4212-90FD-A7B3D5EE5CE6}" dt="2023-11-24T16:22:37.779" v="780"/>
          <ac:spMkLst>
            <pc:docMk/>
            <pc:sldMk cId="1010928144" sldId="262"/>
            <ac:spMk id="2" creationId="{5589C4FA-02B5-7A08-A8F1-80CDBDBAEAD4}"/>
          </ac:spMkLst>
        </pc:spChg>
        <pc:spChg chg="del mod ord">
          <ac:chgData name="ralfs rozentals" userId="33adddabca087089" providerId="Windows Live" clId="Web-{BB8292B6-D047-4212-90FD-A7B3D5EE5CE6}" dt="2023-11-24T16:22:37.779" v="780"/>
          <ac:spMkLst>
            <pc:docMk/>
            <pc:sldMk cId="1010928144" sldId="262"/>
            <ac:spMk id="3" creationId="{E1259ED2-2D49-1C0D-E9B9-5A523FE6A2B2}"/>
          </ac:spMkLst>
        </pc:spChg>
        <pc:graphicFrameChg chg="add">
          <ac:chgData name="ralfs rozentals" userId="33adddabca087089" providerId="Windows Live" clId="Web-{BB8292B6-D047-4212-90FD-A7B3D5EE5CE6}" dt="2023-11-24T16:22:37.779" v="780"/>
          <ac:graphicFrameMkLst>
            <pc:docMk/>
            <pc:sldMk cId="1010928144" sldId="262"/>
            <ac:graphicFrameMk id="5" creationId="{50409254-48E6-25BF-7F85-4CCDCCE1951F}"/>
          </ac:graphicFrameMkLst>
        </pc:graphicFrameChg>
      </pc:sldChg>
      <pc:sldChg chg="new del">
        <pc:chgData name="ralfs rozentals" userId="33adddabca087089" providerId="Windows Live" clId="Web-{BB8292B6-D047-4212-90FD-A7B3D5EE5CE6}" dt="2023-11-24T14:33:13.312" v="365"/>
        <pc:sldMkLst>
          <pc:docMk/>
          <pc:sldMk cId="2968804504" sldId="262"/>
        </pc:sldMkLst>
      </pc:sldChg>
      <pc:sldChg chg="modSp new del">
        <pc:chgData name="ralfs rozentals" userId="33adddabca087089" providerId="Windows Live" clId="Web-{BB8292B6-D047-4212-90FD-A7B3D5EE5CE6}" dt="2023-11-24T14:38:51.730" v="477"/>
        <pc:sldMkLst>
          <pc:docMk/>
          <pc:sldMk cId="1890566632" sldId="263"/>
        </pc:sldMkLst>
        <pc:spChg chg="mod">
          <ac:chgData name="ralfs rozentals" userId="33adddabca087089" providerId="Windows Live" clId="Web-{BB8292B6-D047-4212-90FD-A7B3D5EE5CE6}" dt="2023-11-24T14:38:38.871" v="475" actId="20577"/>
          <ac:spMkLst>
            <pc:docMk/>
            <pc:sldMk cId="1890566632" sldId="263"/>
            <ac:spMk id="2" creationId="{8235BFC2-1538-2C79-A156-54AAB8ED9748}"/>
          </ac:spMkLst>
        </pc:spChg>
      </pc:sldChg>
      <pc:sldChg chg="modSp new mod modClrScheme chgLayout">
        <pc:chgData name="ralfs rozentals" userId="33adddabca087089" providerId="Windows Live" clId="Web-{BB8292B6-D047-4212-90FD-A7B3D5EE5CE6}" dt="2023-11-24T16:22:26.263" v="779"/>
        <pc:sldMkLst>
          <pc:docMk/>
          <pc:sldMk cId="1995500212" sldId="263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1995500212" sldId="263"/>
            <ac:spMk id="2" creationId="{E9508AC1-6E9B-A686-3CFE-A78B8EDDDAAD}"/>
          </ac:spMkLst>
        </pc:spChg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1995500212" sldId="263"/>
            <ac:spMk id="3" creationId="{01A4B516-B4BC-8D89-00E6-CC078891B9F8}"/>
          </ac:spMkLst>
        </pc:spChg>
      </pc:sldChg>
      <pc:sldChg chg="modSp new mod modClrScheme chgLayout">
        <pc:chgData name="ralfs rozentals" userId="33adddabca087089" providerId="Windows Live" clId="Web-{BB8292B6-D047-4212-90FD-A7B3D5EE5CE6}" dt="2023-11-24T16:22:26.263" v="779"/>
        <pc:sldMkLst>
          <pc:docMk/>
          <pc:sldMk cId="3354832894" sldId="264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3354832894" sldId="264"/>
            <ac:spMk id="2" creationId="{C43BC22C-A572-DB98-FD4C-81B89B754D7D}"/>
          </ac:spMkLst>
        </pc:spChg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3354832894" sldId="264"/>
            <ac:spMk id="3" creationId="{8F27DB14-7E49-C5F6-666B-C850639C4E50}"/>
          </ac:spMkLst>
        </pc:spChg>
      </pc:sldChg>
      <pc:sldChg chg="modSp new mod modClrScheme chgLayout">
        <pc:chgData name="ralfs rozentals" userId="33adddabca087089" providerId="Windows Live" clId="Web-{BB8292B6-D047-4212-90FD-A7B3D5EE5CE6}" dt="2023-11-24T16:22:26.263" v="779"/>
        <pc:sldMkLst>
          <pc:docMk/>
          <pc:sldMk cId="3982085821" sldId="265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3982085821" sldId="265"/>
            <ac:spMk id="2" creationId="{388F069E-5D51-B7E3-624C-666753378100}"/>
          </ac:spMkLst>
        </pc:spChg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3982085821" sldId="265"/>
            <ac:spMk id="3" creationId="{B0998FA8-F753-D2D0-BB04-B89F6F454C30}"/>
          </ac:spMkLst>
        </pc:spChg>
      </pc:sldChg>
      <pc:sldChg chg="delSp modSp new mod modClrScheme chgLayout">
        <pc:chgData name="ralfs rozentals" userId="33adddabca087089" providerId="Windows Live" clId="Web-{BB8292B6-D047-4212-90FD-A7B3D5EE5CE6}" dt="2023-11-24T16:22:26.263" v="779"/>
        <pc:sldMkLst>
          <pc:docMk/>
          <pc:sldMk cId="45917967" sldId="266"/>
        </pc:sldMkLst>
        <pc:spChg chg="mod ord">
          <ac:chgData name="ralfs rozentals" userId="33adddabca087089" providerId="Windows Live" clId="Web-{BB8292B6-D047-4212-90FD-A7B3D5EE5CE6}" dt="2023-11-24T16:22:26.263" v="779"/>
          <ac:spMkLst>
            <pc:docMk/>
            <pc:sldMk cId="45917967" sldId="266"/>
            <ac:spMk id="2" creationId="{6B50D115-E2E4-6ED0-721A-F9B5808B34F8}"/>
          </ac:spMkLst>
        </pc:spChg>
        <pc:spChg chg="del">
          <ac:chgData name="ralfs rozentals" userId="33adddabca087089" providerId="Windows Live" clId="Web-{BB8292B6-D047-4212-90FD-A7B3D5EE5CE6}" dt="2023-11-24T16:21:45.871" v="755"/>
          <ac:spMkLst>
            <pc:docMk/>
            <pc:sldMk cId="45917967" sldId="266"/>
            <ac:spMk id="3" creationId="{FF491683-587E-0255-55C4-1EFEC35296A7}"/>
          </ac:spMkLst>
        </pc:spChg>
      </pc:sldChg>
      <pc:sldChg chg="new del">
        <pc:chgData name="ralfs rozentals" userId="33adddabca087089" providerId="Windows Live" clId="Web-{BB8292B6-D047-4212-90FD-A7B3D5EE5CE6}" dt="2023-11-24T16:21:32.011" v="753"/>
        <pc:sldMkLst>
          <pc:docMk/>
          <pc:sldMk cId="1953029603" sldId="266"/>
        </pc:sldMkLst>
      </pc:sldChg>
      <pc:sldMasterChg chg="del delSldLayout">
        <pc:chgData name="ralfs rozentals" userId="33adddabca087089" providerId="Windows Live" clId="Web-{BB8292B6-D047-4212-90FD-A7B3D5EE5CE6}" dt="2023-11-24T14:06:09.022" v="193"/>
        <pc:sldMasterMkLst>
          <pc:docMk/>
          <pc:sldMasterMk cId="3842024026" sldId="2147483648"/>
        </pc:sldMasterMkLst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3738033460" sldId="2147483649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1910438028" sldId="2147483650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1209348908" sldId="2147483651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810195329" sldId="2147483652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2021146167" sldId="2147483653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740570026" sldId="2147483654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797520961" sldId="2147483655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2807836681" sldId="2147483656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2639392403" sldId="2147483657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3306235106" sldId="2147483658"/>
          </pc:sldLayoutMkLst>
        </pc:sldLayoutChg>
        <pc:sldLayoutChg chg="del">
          <pc:chgData name="ralfs rozentals" userId="33adddabca087089" providerId="Windows Live" clId="Web-{BB8292B6-D047-4212-90FD-A7B3D5EE5CE6}" dt="2023-11-24T14:06:09.022" v="193"/>
          <pc:sldLayoutMkLst>
            <pc:docMk/>
            <pc:sldMasterMk cId="3842024026" sldId="2147483648"/>
            <pc:sldLayoutMk cId="1282885522" sldId="2147483659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4:06:13.210" v="194"/>
        <pc:sldMasterMkLst>
          <pc:docMk/>
          <pc:sldMasterMk cId="4196372731" sldId="2147483660"/>
        </pc:sldMasterMkLst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3154988884" sldId="214748366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3446501948" sldId="214748366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96713670" sldId="214748366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3589297278" sldId="214748366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3690546118" sldId="214748366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469145651" sldId="214748366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3695595035" sldId="214748366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144295927" sldId="214748366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1683320102" sldId="214748366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376973504" sldId="214748367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3.210" v="194"/>
          <pc:sldLayoutMkLst>
            <pc:docMk/>
            <pc:sldMasterMk cId="4196372731" sldId="2147483660"/>
            <pc:sldLayoutMk cId="593036298" sldId="2147483671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4:06:16.210" v="195"/>
        <pc:sldMasterMkLst>
          <pc:docMk/>
          <pc:sldMasterMk cId="453374687" sldId="2147483672"/>
        </pc:sldMasterMkLst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2954480894" sldId="214748367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2255779002" sldId="214748367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3574954873" sldId="214748367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103338963" sldId="214748367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3559040922" sldId="214748367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2658160717" sldId="214748367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1630313952" sldId="214748367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2664896621" sldId="214748368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294749851" sldId="214748368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2479173073" sldId="214748368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6.210" v="195"/>
          <pc:sldLayoutMkLst>
            <pc:docMk/>
            <pc:sldMasterMk cId="453374687" sldId="2147483672"/>
            <pc:sldLayoutMk cId="3208655181" sldId="2147483683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4:06:19.772" v="196"/>
        <pc:sldMasterMkLst>
          <pc:docMk/>
          <pc:sldMasterMk cId="964661592" sldId="2147483684"/>
        </pc:sldMasterMkLst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3103852990" sldId="214748368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1583564865" sldId="214748368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3161846908" sldId="214748368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4274585697" sldId="214748368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1100794583" sldId="214748368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3538806260" sldId="214748369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387825090" sldId="214748369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2013478820" sldId="214748369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1711008960" sldId="214748369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547996940" sldId="214748369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1442052820" sldId="214748369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3616763038" sldId="214748369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4081358606" sldId="214748369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3655220508" sldId="214748369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107852631" sldId="214748369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997802459" sldId="214748370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19.772" v="196"/>
          <pc:sldLayoutMkLst>
            <pc:docMk/>
            <pc:sldMasterMk cId="964661592" sldId="2147483684"/>
            <pc:sldLayoutMk cId="2766343010" sldId="2147483701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4:06:22.866" v="197"/>
        <pc:sldMasterMkLst>
          <pc:docMk/>
          <pc:sldMasterMk cId="210928390" sldId="2147483702"/>
        </pc:sldMasterMkLst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439766975" sldId="214748370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1479608241" sldId="214748370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1208199954" sldId="214748370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2984237159" sldId="214748370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2903238057" sldId="214748370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2170577478" sldId="214748370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1801499934" sldId="214748370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1149925129" sldId="214748371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3279260634" sldId="214748371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2008086743" sldId="214748371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2993210962" sldId="214748371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3917725918" sldId="214748371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6519922" sldId="214748371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1767779088" sldId="214748371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3267973490" sldId="214748371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2098598069" sldId="214748371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2.866" v="197"/>
          <pc:sldLayoutMkLst>
            <pc:docMk/>
            <pc:sldMasterMk cId="210928390" sldId="2147483702"/>
            <pc:sldLayoutMk cId="1495622423" sldId="2147483719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4:06:26.366" v="198"/>
        <pc:sldMasterMkLst>
          <pc:docMk/>
          <pc:sldMasterMk cId="2810726005" sldId="2147483720"/>
        </pc:sldMasterMkLst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3682020868" sldId="214748372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3525825721" sldId="214748372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1874088402" sldId="214748372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2254065859" sldId="214748372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4146392319" sldId="214748372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3757328842" sldId="214748372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2279948444" sldId="214748372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417831336" sldId="214748372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2521871994" sldId="214748372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391403044" sldId="214748373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6.366" v="198"/>
          <pc:sldLayoutMkLst>
            <pc:docMk/>
            <pc:sldMasterMk cId="2810726005" sldId="2147483720"/>
            <pc:sldLayoutMk cId="3387220976" sldId="2147483731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4:06:29.054" v="199"/>
        <pc:sldMasterMkLst>
          <pc:docMk/>
          <pc:sldMasterMk cId="1411702173" sldId="2147483732"/>
        </pc:sldMasterMkLst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262724063" sldId="214748373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2363157207" sldId="214748373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3202256731" sldId="214748373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74191268" sldId="214748373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3610832746" sldId="214748373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2883398036" sldId="214748373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2938641933" sldId="214748373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913759196" sldId="214748374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93855217" sldId="214748374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3026836910" sldId="214748374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29.054" v="199"/>
          <pc:sldLayoutMkLst>
            <pc:docMk/>
            <pc:sldMasterMk cId="1411702173" sldId="2147483732"/>
            <pc:sldLayoutMk cId="3250095411" sldId="2147483743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4:06:33.476" v="200"/>
        <pc:sldMasterMkLst>
          <pc:docMk/>
          <pc:sldMasterMk cId="4120597637" sldId="2147483744"/>
        </pc:sldMasterMkLst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12718600" sldId="214748374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1118946246" sldId="214748374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1995942994" sldId="214748374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929578351" sldId="214748374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854096911" sldId="214748374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683753527" sldId="214748375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1443120325" sldId="214748375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1986576288" sldId="214748375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3244356755" sldId="214748375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1079831777" sldId="214748375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33.476" v="200"/>
          <pc:sldLayoutMkLst>
            <pc:docMk/>
            <pc:sldMasterMk cId="4120597637" sldId="2147483744"/>
            <pc:sldLayoutMk cId="107173298" sldId="2147483755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4:06:56.930" v="201"/>
        <pc:sldMasterMkLst>
          <pc:docMk/>
          <pc:sldMasterMk cId="2004952020" sldId="2147483756"/>
        </pc:sldMasterMkLst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3101851491" sldId="214748375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2114725238" sldId="214748375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1536681484" sldId="214748375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235410835" sldId="214748376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3723286034" sldId="214748376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173664546" sldId="214748376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1243353002" sldId="2147483763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4251477704" sldId="2147483764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1209594028" sldId="2147483765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639680662" sldId="2147483766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672176986" sldId="2147483767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446412993" sldId="2147483768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1593024689" sldId="2147483769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1858829074" sldId="2147483770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2346408699" sldId="2147483771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3105584792" sldId="2147483772"/>
          </pc:sldLayoutMkLst>
        </pc:sldLayoutChg>
        <pc:sldLayoutChg chg="add del mod replId">
          <pc:chgData name="ralfs rozentals" userId="33adddabca087089" providerId="Windows Live" clId="Web-{BB8292B6-D047-4212-90FD-A7B3D5EE5CE6}" dt="2023-11-24T14:06:56.930" v="201"/>
          <pc:sldLayoutMkLst>
            <pc:docMk/>
            <pc:sldMasterMk cId="2004952020" sldId="2147483756"/>
            <pc:sldLayoutMk cId="1275441737" sldId="2147483773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6:22:16.654" v="775"/>
        <pc:sldMasterMkLst>
          <pc:docMk/>
          <pc:sldMasterMk cId="3138934286" sldId="2147483774"/>
        </pc:sldMasterMkLst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25718397" sldId="2147483775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3722417032" sldId="2147483776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2953440363" sldId="2147483777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2614179024" sldId="2147483778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2182753407" sldId="2147483779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2878677067" sldId="2147483780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1339538227" sldId="2147483781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4010918252" sldId="2147483782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3671783109" sldId="2147483783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2285100590" sldId="2147483784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6.654" v="775"/>
          <pc:sldLayoutMkLst>
            <pc:docMk/>
            <pc:sldMasterMk cId="3138934286" sldId="2147483774"/>
            <pc:sldLayoutMk cId="4145581548" sldId="2147483785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6:22:19.685" v="776"/>
        <pc:sldMasterMkLst>
          <pc:docMk/>
          <pc:sldMasterMk cId="2592488363" sldId="2147483786"/>
        </pc:sldMasterMkLst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846676797" sldId="2147483787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2828581827" sldId="2147483788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3339379003" sldId="2147483789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1748094963" sldId="2147483790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4020334733" sldId="2147483791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2425831459" sldId="2147483792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1131601135" sldId="2147483793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346279961" sldId="2147483794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894005783" sldId="2147483795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567582181" sldId="2147483796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19.685" v="776"/>
          <pc:sldLayoutMkLst>
            <pc:docMk/>
            <pc:sldMasterMk cId="2592488363" sldId="2147483786"/>
            <pc:sldLayoutMk cId="172831988" sldId="2147483797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6:22:21.654" v="777"/>
        <pc:sldMasterMkLst>
          <pc:docMk/>
          <pc:sldMasterMk cId="4026436858" sldId="2147483798"/>
        </pc:sldMasterMkLst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3958619451" sldId="2147483799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3195521458" sldId="2147483800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2147017094" sldId="2147483801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1725264091" sldId="2147483802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1789229108" sldId="2147483803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284206429" sldId="2147483804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2174273959" sldId="2147483805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1933438081" sldId="2147483806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1377557300" sldId="2147483807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2095956861" sldId="2147483808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1.654" v="777"/>
          <pc:sldLayoutMkLst>
            <pc:docMk/>
            <pc:sldMasterMk cId="4026436858" sldId="2147483798"/>
            <pc:sldLayoutMk cId="782748485" sldId="2147483809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6:22:23.310" v="778"/>
        <pc:sldMasterMkLst>
          <pc:docMk/>
          <pc:sldMasterMk cId="3102287199" sldId="2147483810"/>
        </pc:sldMasterMkLst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1041657048" sldId="2147483811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1276323229" sldId="2147483812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2491535997" sldId="2147483813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3507032042" sldId="2147483814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534162328" sldId="2147483815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2766071960" sldId="2147483816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3324920655" sldId="2147483817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1032868154" sldId="2147483818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544536383" sldId="2147483819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3929467762" sldId="2147483820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3.310" v="778"/>
          <pc:sldLayoutMkLst>
            <pc:docMk/>
            <pc:sldMasterMk cId="3102287199" sldId="2147483810"/>
            <pc:sldLayoutMk cId="4236521775" sldId="2147483821"/>
          </pc:sldLayoutMkLst>
        </pc:sldLayoutChg>
      </pc:sldMasterChg>
      <pc:sldMasterChg chg="add del addSldLayout delSldLayout modSldLayout">
        <pc:chgData name="ralfs rozentals" userId="33adddabca087089" providerId="Windows Live" clId="Web-{BB8292B6-D047-4212-90FD-A7B3D5EE5CE6}" dt="2023-11-24T16:22:26.263" v="779"/>
        <pc:sldMasterMkLst>
          <pc:docMk/>
          <pc:sldMasterMk cId="1602588771" sldId="2147483822"/>
        </pc:sldMasterMkLst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3389574705" sldId="2147483823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3232316287" sldId="2147483824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35461204" sldId="2147483825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2914612292" sldId="2147483826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2888417425" sldId="2147483827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2259359073" sldId="2147483828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2027367186" sldId="2147483829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3674429928" sldId="2147483830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3315918066" sldId="2147483831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1739121856" sldId="2147483832"/>
          </pc:sldLayoutMkLst>
        </pc:sldLayoutChg>
        <pc:sldLayoutChg chg="add del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602588771" sldId="2147483822"/>
            <pc:sldLayoutMk cId="984749768" sldId="2147483833"/>
          </pc:sldLayoutMkLst>
        </pc:sldLayoutChg>
      </pc:sldMasterChg>
      <pc:sldMasterChg chg="add addSldLayout modSldLayout">
        <pc:chgData name="ralfs rozentals" userId="33adddabca087089" providerId="Windows Live" clId="Web-{BB8292B6-D047-4212-90FD-A7B3D5EE5CE6}" dt="2023-11-24T16:22:26.263" v="779"/>
        <pc:sldMasterMkLst>
          <pc:docMk/>
          <pc:sldMasterMk cId="1758884285" sldId="2147483834"/>
        </pc:sldMasterMkLst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1655158935" sldId="2147483835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511839932" sldId="2147483836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3187036344" sldId="2147483837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251963647" sldId="2147483838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3376553421" sldId="2147483839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3944552973" sldId="2147483840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1731433410" sldId="2147483841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3864351740" sldId="2147483842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4144468050" sldId="2147483843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1960803798" sldId="2147483844"/>
          </pc:sldLayoutMkLst>
        </pc:sldLayoutChg>
        <pc:sldLayoutChg chg="add mod replId">
          <pc:chgData name="ralfs rozentals" userId="33adddabca087089" providerId="Windows Live" clId="Web-{BB8292B6-D047-4212-90FD-A7B3D5EE5CE6}" dt="2023-11-24T16:22:26.263" v="779"/>
          <pc:sldLayoutMkLst>
            <pc:docMk/>
            <pc:sldMasterMk cId="1758884285" sldId="2147483834"/>
            <pc:sldLayoutMk cId="3717187500" sldId="2147483845"/>
          </pc:sldLayoutMkLst>
        </pc:sldLayoutChg>
      </pc:sldMasterChg>
    </pc:docChg>
  </pc:docChgLst>
  <pc:docChgLst>
    <pc:chgData name="ralfs rozentals" userId="33adddabca087089" providerId="Windows Live" clId="Web-{053A21C0-E4CC-4387-A0F4-E643024D8221}"/>
    <pc:docChg chg="modSld">
      <pc:chgData name="ralfs rozentals" userId="33adddabca087089" providerId="Windows Live" clId="Web-{053A21C0-E4CC-4387-A0F4-E643024D8221}" dt="2023-11-24T16:28:26.285" v="36"/>
      <pc:docMkLst>
        <pc:docMk/>
      </pc:docMkLst>
      <pc:sldChg chg="modSp">
        <pc:chgData name="ralfs rozentals" userId="33adddabca087089" providerId="Windows Live" clId="Web-{053A21C0-E4CC-4387-A0F4-E643024D8221}" dt="2023-11-24T16:24:35.982" v="5"/>
        <pc:sldMkLst>
          <pc:docMk/>
          <pc:sldMk cId="1218210293" sldId="257"/>
        </pc:sldMkLst>
        <pc:spChg chg="mod">
          <ac:chgData name="ralfs rozentals" userId="33adddabca087089" providerId="Windows Live" clId="Web-{053A21C0-E4CC-4387-A0F4-E643024D8221}" dt="2023-11-24T16:24:35.982" v="5"/>
          <ac:spMkLst>
            <pc:docMk/>
            <pc:sldMk cId="1218210293" sldId="257"/>
            <ac:spMk id="2" creationId="{454673C1-8B38-6992-EF31-55B4DDDCF10D}"/>
          </ac:spMkLst>
        </pc:spChg>
      </pc:sldChg>
      <pc:sldChg chg="addSp">
        <pc:chgData name="ralfs rozentals" userId="33adddabca087089" providerId="Windows Live" clId="Web-{053A21C0-E4CC-4387-A0F4-E643024D8221}" dt="2023-11-24T16:24:58.967" v="6"/>
        <pc:sldMkLst>
          <pc:docMk/>
          <pc:sldMk cId="1318006857" sldId="258"/>
        </pc:sldMkLst>
        <pc:spChg chg="add">
          <ac:chgData name="ralfs rozentals" userId="33adddabca087089" providerId="Windows Live" clId="Web-{053A21C0-E4CC-4387-A0F4-E643024D8221}" dt="2023-11-24T16:24:58.967" v="6"/>
          <ac:spMkLst>
            <pc:docMk/>
            <pc:sldMk cId="1318006857" sldId="258"/>
            <ac:spMk id="5" creationId="{B373F125-DEF3-41D6-9918-AB21A2ACC37A}"/>
          </ac:spMkLst>
        </pc:spChg>
        <pc:spChg chg="add">
          <ac:chgData name="ralfs rozentals" userId="33adddabca087089" providerId="Windows Live" clId="Web-{053A21C0-E4CC-4387-A0F4-E643024D8221}" dt="2023-11-24T16:24:58.967" v="6"/>
          <ac:spMkLst>
            <pc:docMk/>
            <pc:sldMk cId="1318006857" sldId="258"/>
            <ac:spMk id="6" creationId="{71E9F226-EB6E-48C9-ADDA-636DE4BF4EBE}"/>
          </ac:spMkLst>
        </pc:spChg>
      </pc:sldChg>
      <pc:sldChg chg="addSp delSp modSp mod setBg setClrOvrMap">
        <pc:chgData name="ralfs rozentals" userId="33adddabca087089" providerId="Windows Live" clId="Web-{053A21C0-E4CC-4387-A0F4-E643024D8221}" dt="2023-11-24T16:28:26.285" v="36"/>
        <pc:sldMkLst>
          <pc:docMk/>
          <pc:sldMk cId="3354832894" sldId="264"/>
        </pc:sldMkLst>
        <pc:spChg chg="mod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2" creationId="{C43BC22C-A572-DB98-FD4C-81B89B754D7D}"/>
          </ac:spMkLst>
        </pc:spChg>
        <pc:spChg chg="del">
          <ac:chgData name="ralfs rozentals" userId="33adddabca087089" providerId="Windows Live" clId="Web-{053A21C0-E4CC-4387-A0F4-E643024D8221}" dt="2023-11-24T16:23:52.653" v="0"/>
          <ac:spMkLst>
            <pc:docMk/>
            <pc:sldMk cId="3354832894" sldId="264"/>
            <ac:spMk id="3" creationId="{8F27DB14-7E49-C5F6-666B-C850639C4E50}"/>
          </ac:spMkLst>
        </pc:spChg>
        <pc:spChg chg="add del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9" creationId="{75F28DDD-9641-43BA-944D-79B0687051F1}"/>
          </ac:spMkLst>
        </pc:spChg>
        <pc:spChg chg="add del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11" creationId="{32AA2954-062E-4B72-A97B-0B066FB156D8}"/>
          </ac:spMkLst>
        </pc:spChg>
        <pc:spChg chg="add del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13" creationId="{10CA29A6-E0B1-40CD-ADF7-7B8E932A3222}"/>
          </ac:spMkLst>
        </pc:spChg>
        <pc:spChg chg="add del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15" creationId="{8DD5F866-AD72-475A-B6C6-54E4577D4AAC}"/>
          </ac:spMkLst>
        </pc:spChg>
        <pc:spChg chg="add del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17" creationId="{C02BAD4C-6EA9-4F10-92D4-A1C8C53DAEE4}"/>
          </ac:spMkLst>
        </pc:spChg>
        <pc:spChg chg="add del">
          <ac:chgData name="ralfs rozentals" userId="33adddabca087089" providerId="Windows Live" clId="Web-{053A21C0-E4CC-4387-A0F4-E643024D8221}" dt="2023-11-24T16:28:12.676" v="31"/>
          <ac:spMkLst>
            <pc:docMk/>
            <pc:sldMk cId="3354832894" sldId="264"/>
            <ac:spMk id="22" creationId="{B8DD2392-397B-48BF-BEFA-EA1FB881CA85}"/>
          </ac:spMkLst>
        </pc:spChg>
        <pc:spChg chg="add del">
          <ac:chgData name="ralfs rozentals" userId="33adddabca087089" providerId="Windows Live" clId="Web-{053A21C0-E4CC-4387-A0F4-E643024D8221}" dt="2023-11-24T16:28:17.723" v="33"/>
          <ac:spMkLst>
            <pc:docMk/>
            <pc:sldMk cId="3354832894" sldId="264"/>
            <ac:spMk id="24" creationId="{84D30AFB-4D71-48B0-AA00-28EE92363A5F}"/>
          </ac:spMkLst>
        </pc:spChg>
        <pc:spChg chg="add del">
          <ac:chgData name="ralfs rozentals" userId="33adddabca087089" providerId="Windows Live" clId="Web-{053A21C0-E4CC-4387-A0F4-E643024D8221}" dt="2023-11-24T16:28:17.723" v="33"/>
          <ac:spMkLst>
            <pc:docMk/>
            <pc:sldMk cId="3354832894" sldId="264"/>
            <ac:spMk id="25" creationId="{2928117C-9446-4E7F-AE62-95E0F6DB5B27}"/>
          </ac:spMkLst>
        </pc:spChg>
        <pc:spChg chg="add del">
          <ac:chgData name="ralfs rozentals" userId="33adddabca087089" providerId="Windows Live" clId="Web-{053A21C0-E4CC-4387-A0F4-E643024D8221}" dt="2023-11-24T16:28:17.723" v="33"/>
          <ac:spMkLst>
            <pc:docMk/>
            <pc:sldMk cId="3354832894" sldId="264"/>
            <ac:spMk id="26" creationId="{96A0B76F-8010-4C62-B4B6-C5FC438C059E}"/>
          </ac:spMkLst>
        </pc:spChg>
        <pc:spChg chg="add del">
          <ac:chgData name="ralfs rozentals" userId="33adddabca087089" providerId="Windows Live" clId="Web-{053A21C0-E4CC-4387-A0F4-E643024D8221}" dt="2023-11-24T16:28:17.723" v="33"/>
          <ac:spMkLst>
            <pc:docMk/>
            <pc:sldMk cId="3354832894" sldId="264"/>
            <ac:spMk id="28" creationId="{9FC936C0-4624-438D-BDD0-6B296BD6409D}"/>
          </ac:spMkLst>
        </pc:spChg>
        <pc:spChg chg="add del">
          <ac:chgData name="ralfs rozentals" userId="33adddabca087089" providerId="Windows Live" clId="Web-{053A21C0-E4CC-4387-A0F4-E643024D8221}" dt="2023-11-24T16:28:17.723" v="33"/>
          <ac:spMkLst>
            <pc:docMk/>
            <pc:sldMk cId="3354832894" sldId="264"/>
            <ac:spMk id="30" creationId="{6B695AA2-4B70-477F-AF90-536B720A1343}"/>
          </ac:spMkLst>
        </pc:spChg>
        <pc:spChg chg="add del">
          <ac:chgData name="ralfs rozentals" userId="33adddabca087089" providerId="Windows Live" clId="Web-{053A21C0-E4CC-4387-A0F4-E643024D8221}" dt="2023-11-24T16:28:26.270" v="35"/>
          <ac:spMkLst>
            <pc:docMk/>
            <pc:sldMk cId="3354832894" sldId="264"/>
            <ac:spMk id="32" creationId="{B8DD2392-397B-48BF-BEFA-EA1FB881CA85}"/>
          </ac:spMkLst>
        </pc:spChg>
        <pc:spChg chg="add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34" creationId="{B01B0E58-A5C8-4CDA-A2E0-35DF94E59857}"/>
          </ac:spMkLst>
        </pc:spChg>
        <pc:spChg chg="add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35" creationId="{2928117C-9446-4E7F-AE62-95E0F6DB5B27}"/>
          </ac:spMkLst>
        </pc:spChg>
        <pc:spChg chg="add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36" creationId="{84D30AFB-4D71-48B0-AA00-28EE92363A5F}"/>
          </ac:spMkLst>
        </pc:spChg>
        <pc:spChg chg="add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37" creationId="{96A0B76F-8010-4C62-B4B6-C5FC438C059E}"/>
          </ac:spMkLst>
        </pc:spChg>
        <pc:spChg chg="add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38" creationId="{9FC936C0-4624-438D-BDD0-6B296BD6409D}"/>
          </ac:spMkLst>
        </pc:spChg>
        <pc:spChg chg="add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39" creationId="{E08D4B6A-8113-4DFB-B82E-B60CAC8E0A50}"/>
          </ac:spMkLst>
        </pc:spChg>
        <pc:spChg chg="add">
          <ac:chgData name="ralfs rozentals" userId="33adddabca087089" providerId="Windows Live" clId="Web-{053A21C0-E4CC-4387-A0F4-E643024D8221}" dt="2023-11-24T16:28:26.285" v="36"/>
          <ac:spMkLst>
            <pc:docMk/>
            <pc:sldMk cId="3354832894" sldId="264"/>
            <ac:spMk id="40" creationId="{9822E561-F97C-4CBB-A9A6-A6BF6317BC84}"/>
          </ac:spMkLst>
        </pc:spChg>
        <pc:graphicFrameChg chg="add mod modGraphic">
          <ac:chgData name="ralfs rozentals" userId="33adddabca087089" providerId="Windows Live" clId="Web-{053A21C0-E4CC-4387-A0F4-E643024D8221}" dt="2023-11-24T16:28:26.270" v="35"/>
          <ac:graphicFrameMkLst>
            <pc:docMk/>
            <pc:sldMk cId="3354832894" sldId="264"/>
            <ac:graphicFrameMk id="5" creationId="{C5857AB5-914B-AB89-EDFD-011831F1C95C}"/>
          </ac:graphicFrameMkLst>
        </pc:graphicFrameChg>
      </pc:sldChg>
      <pc:sldChg chg="addSp delSp modSp mod setBg">
        <pc:chgData name="ralfs rozentals" userId="33adddabca087089" providerId="Windows Live" clId="Web-{053A21C0-E4CC-4387-A0F4-E643024D8221}" dt="2023-11-24T16:25:16.296" v="7"/>
        <pc:sldMkLst>
          <pc:docMk/>
          <pc:sldMk cId="3982085821" sldId="265"/>
        </pc:sldMkLst>
        <pc:spChg chg="mod">
          <ac:chgData name="ralfs rozentals" userId="33adddabca087089" providerId="Windows Live" clId="Web-{053A21C0-E4CC-4387-A0F4-E643024D8221}" dt="2023-11-24T16:25:16.296" v="7"/>
          <ac:spMkLst>
            <pc:docMk/>
            <pc:sldMk cId="3982085821" sldId="265"/>
            <ac:spMk id="2" creationId="{388F069E-5D51-B7E3-624C-666753378100}"/>
          </ac:spMkLst>
        </pc:spChg>
        <pc:spChg chg="del">
          <ac:chgData name="ralfs rozentals" userId="33adddabca087089" providerId="Windows Live" clId="Web-{053A21C0-E4CC-4387-A0F4-E643024D8221}" dt="2023-11-24T16:25:16.296" v="7"/>
          <ac:spMkLst>
            <pc:docMk/>
            <pc:sldMk cId="3982085821" sldId="265"/>
            <ac:spMk id="3" creationId="{B0998FA8-F753-D2D0-BB04-B89F6F454C30}"/>
          </ac:spMkLst>
        </pc:spChg>
        <pc:graphicFrameChg chg="add">
          <ac:chgData name="ralfs rozentals" userId="33adddabca087089" providerId="Windows Live" clId="Web-{053A21C0-E4CC-4387-A0F4-E643024D8221}" dt="2023-11-24T16:25:16.296" v="7"/>
          <ac:graphicFrameMkLst>
            <pc:docMk/>
            <pc:sldMk cId="3982085821" sldId="265"/>
            <ac:graphicFrameMk id="5" creationId="{6620CEAF-A5BA-6CB2-65A9-75892A5EDC61}"/>
          </ac:graphicFrameMkLst>
        </pc:graphicFrameChg>
      </pc:sldChg>
      <pc:sldChg chg="addSp delSp modSp mod setBg setClrOvrMap">
        <pc:chgData name="ralfs rozentals" userId="33adddabca087089" providerId="Windows Live" clId="Web-{053A21C0-E4CC-4387-A0F4-E643024D8221}" dt="2023-11-24T16:26:17.110" v="11"/>
        <pc:sldMkLst>
          <pc:docMk/>
          <pc:sldMk cId="45917967" sldId="266"/>
        </pc:sldMkLst>
        <pc:spChg chg="mod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2" creationId="{6B50D115-E2E4-6ED0-721A-F9B5808B34F8}"/>
          </ac:spMkLst>
        </pc:spChg>
        <pc:spChg chg="add del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8" creationId="{2928117C-9446-4E7F-AE62-95E0F6DB5B27}"/>
          </ac:spMkLst>
        </pc:spChg>
        <pc:spChg chg="add del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10" creationId="{84D30AFB-4D71-48B0-AA00-28EE92363A5F}"/>
          </ac:spMkLst>
        </pc:spChg>
        <pc:spChg chg="add del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12" creationId="{96A0B76F-8010-4C62-B4B6-C5FC438C059E}"/>
          </ac:spMkLst>
        </pc:spChg>
        <pc:spChg chg="add del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14" creationId="{9FC936C0-4624-438D-BDD0-6B296BD6409D}"/>
          </ac:spMkLst>
        </pc:spChg>
        <pc:spChg chg="add del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16" creationId="{6B695AA2-4B70-477F-AF90-536B720A1343}"/>
          </ac:spMkLst>
        </pc:spChg>
        <pc:spChg chg="add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21" creationId="{2928117C-9446-4E7F-AE62-95E0F6DB5B27}"/>
          </ac:spMkLst>
        </pc:spChg>
        <pc:spChg chg="add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23" creationId="{84D30AFB-4D71-48B0-AA00-28EE92363A5F}"/>
          </ac:spMkLst>
        </pc:spChg>
        <pc:spChg chg="add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25" creationId="{96A0B76F-8010-4C62-B4B6-C5FC438C059E}"/>
          </ac:spMkLst>
        </pc:spChg>
        <pc:spChg chg="add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27" creationId="{9FC936C0-4624-438D-BDD0-6B296BD6409D}"/>
          </ac:spMkLst>
        </pc:spChg>
        <pc:spChg chg="add">
          <ac:chgData name="ralfs rozentals" userId="33adddabca087089" providerId="Windows Live" clId="Web-{053A21C0-E4CC-4387-A0F4-E643024D8221}" dt="2023-11-24T16:26:17.110" v="11"/>
          <ac:spMkLst>
            <pc:docMk/>
            <pc:sldMk cId="45917967" sldId="266"/>
            <ac:spMk id="29" creationId="{6B695AA2-4B70-477F-AF90-536B720A1343}"/>
          </ac:spMkLst>
        </pc:spChg>
        <pc:picChg chg="add mod">
          <ac:chgData name="ralfs rozentals" userId="33adddabca087089" providerId="Windows Live" clId="Web-{053A21C0-E4CC-4387-A0F4-E643024D8221}" dt="2023-11-24T16:26:17.110" v="11"/>
          <ac:picMkLst>
            <pc:docMk/>
            <pc:sldMk cId="45917967" sldId="266"/>
            <ac:picMk id="4" creationId="{B5AD130F-3AB8-C4F9-85EB-1A80FDEBCB2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3F8FB-23EA-48C0-B99E-1820E4C7FD4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F1FB67-9F8E-43E0-8B3B-EC75043006C1}">
      <dgm:prSet/>
      <dgm:spPr/>
      <dgm:t>
        <a:bodyPr/>
        <a:lstStyle/>
        <a:p>
          <a:r>
            <a:rPr lang="lv-LV" b="1"/>
            <a:t>Programmēšanas valoda: C# , Microsoft Visual Studio .</a:t>
          </a:r>
          <a:endParaRPr lang="en-US"/>
        </a:p>
      </dgm:t>
    </dgm:pt>
    <dgm:pt modelId="{17830C54-8A05-4E9C-AEA8-E426A4FECCC3}" type="parTrans" cxnId="{D1A43B41-BD48-41EE-B080-2D345E061531}">
      <dgm:prSet/>
      <dgm:spPr/>
      <dgm:t>
        <a:bodyPr/>
        <a:lstStyle/>
        <a:p>
          <a:endParaRPr lang="en-US"/>
        </a:p>
      </dgm:t>
    </dgm:pt>
    <dgm:pt modelId="{83EC890B-8629-4883-8B5A-C1D5B25F2489}" type="sibTrans" cxnId="{D1A43B41-BD48-41EE-B080-2D345E061531}">
      <dgm:prSet/>
      <dgm:spPr/>
      <dgm:t>
        <a:bodyPr/>
        <a:lstStyle/>
        <a:p>
          <a:endParaRPr lang="en-US"/>
        </a:p>
      </dgm:t>
    </dgm:pt>
    <dgm:pt modelId="{8D001A1A-89B4-4355-AA53-ED1A1D64F39A}">
      <dgm:prSet/>
      <dgm:spPr/>
      <dgm:t>
        <a:bodyPr/>
        <a:lstStyle/>
        <a:p>
          <a:r>
            <a:rPr lang="lv-LV" b="1"/>
            <a:t>Grafikas un dizaina rīki: PixelArt, 3d paint, convertio.co</a:t>
          </a:r>
          <a:endParaRPr lang="en-US"/>
        </a:p>
      </dgm:t>
    </dgm:pt>
    <dgm:pt modelId="{8137F61D-1E96-496A-AB88-466CCE343972}" type="parTrans" cxnId="{C18C4934-2D3D-4312-B713-C3099CC7F110}">
      <dgm:prSet/>
      <dgm:spPr/>
      <dgm:t>
        <a:bodyPr/>
        <a:lstStyle/>
        <a:p>
          <a:endParaRPr lang="en-US"/>
        </a:p>
      </dgm:t>
    </dgm:pt>
    <dgm:pt modelId="{F18DA17D-0177-40BD-A4EB-9123D36E7C5E}" type="sibTrans" cxnId="{C18C4934-2D3D-4312-B713-C3099CC7F110}">
      <dgm:prSet/>
      <dgm:spPr/>
      <dgm:t>
        <a:bodyPr/>
        <a:lstStyle/>
        <a:p>
          <a:endParaRPr lang="en-US"/>
        </a:p>
      </dgm:t>
    </dgm:pt>
    <dgm:pt modelId="{E9722075-4396-470A-9084-5E754CFE53CB}">
      <dgm:prSet/>
      <dgm:spPr/>
      <dgm:t>
        <a:bodyPr/>
        <a:lstStyle/>
        <a:p>
          <a:r>
            <a:rPr lang="lv-LV" b="1"/>
            <a:t>Dators ar pietiekamu veiktspēju grafikas un programmatūras izstrādei.</a:t>
          </a:r>
          <a:endParaRPr lang="en-US"/>
        </a:p>
      </dgm:t>
    </dgm:pt>
    <dgm:pt modelId="{65A8B273-854F-4CF7-8FE3-1A6F2F05CD0F}" type="parTrans" cxnId="{3004908A-D78C-4613-84D5-2537B0F65075}">
      <dgm:prSet/>
      <dgm:spPr/>
      <dgm:t>
        <a:bodyPr/>
        <a:lstStyle/>
        <a:p>
          <a:endParaRPr lang="en-US"/>
        </a:p>
      </dgm:t>
    </dgm:pt>
    <dgm:pt modelId="{6BC61144-67A3-469F-BF1B-CD7B2A110AAE}" type="sibTrans" cxnId="{3004908A-D78C-4613-84D5-2537B0F65075}">
      <dgm:prSet/>
      <dgm:spPr/>
      <dgm:t>
        <a:bodyPr/>
        <a:lstStyle/>
        <a:p>
          <a:endParaRPr lang="en-US"/>
        </a:p>
      </dgm:t>
    </dgm:pt>
    <dgm:pt modelId="{4A9A8E7A-C020-436A-B6C1-CF02D86B30FE}" type="pres">
      <dgm:prSet presAssocID="{5A93F8FB-23EA-48C0-B99E-1820E4C7FD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CD20D7-C4DE-455B-AFCE-EB360CD1C523}" type="pres">
      <dgm:prSet presAssocID="{67F1FB67-9F8E-43E0-8B3B-EC75043006C1}" presName="hierRoot1" presStyleCnt="0"/>
      <dgm:spPr/>
    </dgm:pt>
    <dgm:pt modelId="{DDE8C59C-46B7-4835-8104-28D22F584608}" type="pres">
      <dgm:prSet presAssocID="{67F1FB67-9F8E-43E0-8B3B-EC75043006C1}" presName="composite" presStyleCnt="0"/>
      <dgm:spPr/>
    </dgm:pt>
    <dgm:pt modelId="{2A37AD6E-5575-4D54-8971-2D7AF7AEDD96}" type="pres">
      <dgm:prSet presAssocID="{67F1FB67-9F8E-43E0-8B3B-EC75043006C1}" presName="background" presStyleLbl="node0" presStyleIdx="0" presStyleCnt="3"/>
      <dgm:spPr/>
    </dgm:pt>
    <dgm:pt modelId="{8294C90C-53E0-4614-9A76-FC94A1022EB5}" type="pres">
      <dgm:prSet presAssocID="{67F1FB67-9F8E-43E0-8B3B-EC75043006C1}" presName="text" presStyleLbl="fgAcc0" presStyleIdx="0" presStyleCnt="3">
        <dgm:presLayoutVars>
          <dgm:chPref val="3"/>
        </dgm:presLayoutVars>
      </dgm:prSet>
      <dgm:spPr/>
    </dgm:pt>
    <dgm:pt modelId="{2AF52CB4-3F6F-4D0A-9FAE-881E32D5549A}" type="pres">
      <dgm:prSet presAssocID="{67F1FB67-9F8E-43E0-8B3B-EC75043006C1}" presName="hierChild2" presStyleCnt="0"/>
      <dgm:spPr/>
    </dgm:pt>
    <dgm:pt modelId="{89F22F66-499B-42D9-AD77-ED9891107BAC}" type="pres">
      <dgm:prSet presAssocID="{8D001A1A-89B4-4355-AA53-ED1A1D64F39A}" presName="hierRoot1" presStyleCnt="0"/>
      <dgm:spPr/>
    </dgm:pt>
    <dgm:pt modelId="{FF605D08-CA18-4761-92BC-ED98B97A7B8A}" type="pres">
      <dgm:prSet presAssocID="{8D001A1A-89B4-4355-AA53-ED1A1D64F39A}" presName="composite" presStyleCnt="0"/>
      <dgm:spPr/>
    </dgm:pt>
    <dgm:pt modelId="{4D27E9AD-D3A2-41ED-9AEE-7876ED78880B}" type="pres">
      <dgm:prSet presAssocID="{8D001A1A-89B4-4355-AA53-ED1A1D64F39A}" presName="background" presStyleLbl="node0" presStyleIdx="1" presStyleCnt="3"/>
      <dgm:spPr/>
    </dgm:pt>
    <dgm:pt modelId="{6A74703B-6CA3-42C4-B646-72EF6210897A}" type="pres">
      <dgm:prSet presAssocID="{8D001A1A-89B4-4355-AA53-ED1A1D64F39A}" presName="text" presStyleLbl="fgAcc0" presStyleIdx="1" presStyleCnt="3">
        <dgm:presLayoutVars>
          <dgm:chPref val="3"/>
        </dgm:presLayoutVars>
      </dgm:prSet>
      <dgm:spPr/>
    </dgm:pt>
    <dgm:pt modelId="{D046CCC0-7A37-4EAB-B1F3-ECF070195942}" type="pres">
      <dgm:prSet presAssocID="{8D001A1A-89B4-4355-AA53-ED1A1D64F39A}" presName="hierChild2" presStyleCnt="0"/>
      <dgm:spPr/>
    </dgm:pt>
    <dgm:pt modelId="{14FECB3A-3E34-4B00-B643-4EAA11B84168}" type="pres">
      <dgm:prSet presAssocID="{E9722075-4396-470A-9084-5E754CFE53CB}" presName="hierRoot1" presStyleCnt="0"/>
      <dgm:spPr/>
    </dgm:pt>
    <dgm:pt modelId="{4C72C14E-0AC7-43BD-BB35-4933B7451B3D}" type="pres">
      <dgm:prSet presAssocID="{E9722075-4396-470A-9084-5E754CFE53CB}" presName="composite" presStyleCnt="0"/>
      <dgm:spPr/>
    </dgm:pt>
    <dgm:pt modelId="{F610329E-F41A-4F0C-B901-EFFCB68D1CD0}" type="pres">
      <dgm:prSet presAssocID="{E9722075-4396-470A-9084-5E754CFE53CB}" presName="background" presStyleLbl="node0" presStyleIdx="2" presStyleCnt="3"/>
      <dgm:spPr/>
    </dgm:pt>
    <dgm:pt modelId="{BD43FE07-0620-440D-824E-18518FBF9D8F}" type="pres">
      <dgm:prSet presAssocID="{E9722075-4396-470A-9084-5E754CFE53CB}" presName="text" presStyleLbl="fgAcc0" presStyleIdx="2" presStyleCnt="3">
        <dgm:presLayoutVars>
          <dgm:chPref val="3"/>
        </dgm:presLayoutVars>
      </dgm:prSet>
      <dgm:spPr/>
    </dgm:pt>
    <dgm:pt modelId="{F54D08D3-EE31-4E11-BD27-83F2BCA0330F}" type="pres">
      <dgm:prSet presAssocID="{E9722075-4396-470A-9084-5E754CFE53CB}" presName="hierChild2" presStyleCnt="0"/>
      <dgm:spPr/>
    </dgm:pt>
  </dgm:ptLst>
  <dgm:cxnLst>
    <dgm:cxn modelId="{C18C4934-2D3D-4312-B713-C3099CC7F110}" srcId="{5A93F8FB-23EA-48C0-B99E-1820E4C7FD44}" destId="{8D001A1A-89B4-4355-AA53-ED1A1D64F39A}" srcOrd="1" destOrd="0" parTransId="{8137F61D-1E96-496A-AB88-466CCE343972}" sibTransId="{F18DA17D-0177-40BD-A4EB-9123D36E7C5E}"/>
    <dgm:cxn modelId="{D1A43B41-BD48-41EE-B080-2D345E061531}" srcId="{5A93F8FB-23EA-48C0-B99E-1820E4C7FD44}" destId="{67F1FB67-9F8E-43E0-8B3B-EC75043006C1}" srcOrd="0" destOrd="0" parTransId="{17830C54-8A05-4E9C-AEA8-E426A4FECCC3}" sibTransId="{83EC890B-8629-4883-8B5A-C1D5B25F2489}"/>
    <dgm:cxn modelId="{D910BF57-EFDD-4FDC-B96C-936535C6A8A6}" type="presOf" srcId="{5A93F8FB-23EA-48C0-B99E-1820E4C7FD44}" destId="{4A9A8E7A-C020-436A-B6C1-CF02D86B30FE}" srcOrd="0" destOrd="0" presId="urn:microsoft.com/office/officeart/2005/8/layout/hierarchy1"/>
    <dgm:cxn modelId="{795FC97A-3843-46AF-87E5-99CBB678ABF4}" type="presOf" srcId="{E9722075-4396-470A-9084-5E754CFE53CB}" destId="{BD43FE07-0620-440D-824E-18518FBF9D8F}" srcOrd="0" destOrd="0" presId="urn:microsoft.com/office/officeart/2005/8/layout/hierarchy1"/>
    <dgm:cxn modelId="{3004908A-D78C-4613-84D5-2537B0F65075}" srcId="{5A93F8FB-23EA-48C0-B99E-1820E4C7FD44}" destId="{E9722075-4396-470A-9084-5E754CFE53CB}" srcOrd="2" destOrd="0" parTransId="{65A8B273-854F-4CF7-8FE3-1A6F2F05CD0F}" sibTransId="{6BC61144-67A3-469F-BF1B-CD7B2A110AAE}"/>
    <dgm:cxn modelId="{B752E49F-3B73-4293-ACB7-1F48F11FF0E1}" type="presOf" srcId="{67F1FB67-9F8E-43E0-8B3B-EC75043006C1}" destId="{8294C90C-53E0-4614-9A76-FC94A1022EB5}" srcOrd="0" destOrd="0" presId="urn:microsoft.com/office/officeart/2005/8/layout/hierarchy1"/>
    <dgm:cxn modelId="{03DCC2B1-54B5-44D7-AA1C-D3045643FEB9}" type="presOf" srcId="{8D001A1A-89B4-4355-AA53-ED1A1D64F39A}" destId="{6A74703B-6CA3-42C4-B646-72EF6210897A}" srcOrd="0" destOrd="0" presId="urn:microsoft.com/office/officeart/2005/8/layout/hierarchy1"/>
    <dgm:cxn modelId="{FEAA6076-0072-4EF6-99DC-0AABD54ACD13}" type="presParOf" srcId="{4A9A8E7A-C020-436A-B6C1-CF02D86B30FE}" destId="{ECCD20D7-C4DE-455B-AFCE-EB360CD1C523}" srcOrd="0" destOrd="0" presId="urn:microsoft.com/office/officeart/2005/8/layout/hierarchy1"/>
    <dgm:cxn modelId="{6126D375-EA77-430B-B758-CE1950914807}" type="presParOf" srcId="{ECCD20D7-C4DE-455B-AFCE-EB360CD1C523}" destId="{DDE8C59C-46B7-4835-8104-28D22F584608}" srcOrd="0" destOrd="0" presId="urn:microsoft.com/office/officeart/2005/8/layout/hierarchy1"/>
    <dgm:cxn modelId="{C31C1622-AC10-400E-AE82-CB68DF154251}" type="presParOf" srcId="{DDE8C59C-46B7-4835-8104-28D22F584608}" destId="{2A37AD6E-5575-4D54-8971-2D7AF7AEDD96}" srcOrd="0" destOrd="0" presId="urn:microsoft.com/office/officeart/2005/8/layout/hierarchy1"/>
    <dgm:cxn modelId="{BDCB6EEC-BC8D-4088-81FE-C8A1E634A535}" type="presParOf" srcId="{DDE8C59C-46B7-4835-8104-28D22F584608}" destId="{8294C90C-53E0-4614-9A76-FC94A1022EB5}" srcOrd="1" destOrd="0" presId="urn:microsoft.com/office/officeart/2005/8/layout/hierarchy1"/>
    <dgm:cxn modelId="{EFB34F4E-159F-4336-BDC4-F872D3FDF9D7}" type="presParOf" srcId="{ECCD20D7-C4DE-455B-AFCE-EB360CD1C523}" destId="{2AF52CB4-3F6F-4D0A-9FAE-881E32D5549A}" srcOrd="1" destOrd="0" presId="urn:microsoft.com/office/officeart/2005/8/layout/hierarchy1"/>
    <dgm:cxn modelId="{9AB35C40-371E-49CE-9AEA-5B23D936685D}" type="presParOf" srcId="{4A9A8E7A-C020-436A-B6C1-CF02D86B30FE}" destId="{89F22F66-499B-42D9-AD77-ED9891107BAC}" srcOrd="1" destOrd="0" presId="urn:microsoft.com/office/officeart/2005/8/layout/hierarchy1"/>
    <dgm:cxn modelId="{795942D8-2359-461D-BE64-0BCB8234ED96}" type="presParOf" srcId="{89F22F66-499B-42D9-AD77-ED9891107BAC}" destId="{FF605D08-CA18-4761-92BC-ED98B97A7B8A}" srcOrd="0" destOrd="0" presId="urn:microsoft.com/office/officeart/2005/8/layout/hierarchy1"/>
    <dgm:cxn modelId="{10BCFAFB-E027-4C2A-AB28-291EC8C6FE01}" type="presParOf" srcId="{FF605D08-CA18-4761-92BC-ED98B97A7B8A}" destId="{4D27E9AD-D3A2-41ED-9AEE-7876ED78880B}" srcOrd="0" destOrd="0" presId="urn:microsoft.com/office/officeart/2005/8/layout/hierarchy1"/>
    <dgm:cxn modelId="{C80E1560-A61E-4F92-9756-B7147B8A3F06}" type="presParOf" srcId="{FF605D08-CA18-4761-92BC-ED98B97A7B8A}" destId="{6A74703B-6CA3-42C4-B646-72EF6210897A}" srcOrd="1" destOrd="0" presId="urn:microsoft.com/office/officeart/2005/8/layout/hierarchy1"/>
    <dgm:cxn modelId="{364EDE0C-E8E3-4AA4-BBEF-D0ED5115FABF}" type="presParOf" srcId="{89F22F66-499B-42D9-AD77-ED9891107BAC}" destId="{D046CCC0-7A37-4EAB-B1F3-ECF070195942}" srcOrd="1" destOrd="0" presId="urn:microsoft.com/office/officeart/2005/8/layout/hierarchy1"/>
    <dgm:cxn modelId="{0DC6C383-7259-4F0C-BB0A-E85ED7DEF2E1}" type="presParOf" srcId="{4A9A8E7A-C020-436A-B6C1-CF02D86B30FE}" destId="{14FECB3A-3E34-4B00-B643-4EAA11B84168}" srcOrd="2" destOrd="0" presId="urn:microsoft.com/office/officeart/2005/8/layout/hierarchy1"/>
    <dgm:cxn modelId="{EC1396F8-E6F5-45ED-918F-BC2BC87A87EC}" type="presParOf" srcId="{14FECB3A-3E34-4B00-B643-4EAA11B84168}" destId="{4C72C14E-0AC7-43BD-BB35-4933B7451B3D}" srcOrd="0" destOrd="0" presId="urn:microsoft.com/office/officeart/2005/8/layout/hierarchy1"/>
    <dgm:cxn modelId="{AABA3761-0ABF-48B9-A3F8-EC83EE95CDE7}" type="presParOf" srcId="{4C72C14E-0AC7-43BD-BB35-4933B7451B3D}" destId="{F610329E-F41A-4F0C-B901-EFFCB68D1CD0}" srcOrd="0" destOrd="0" presId="urn:microsoft.com/office/officeart/2005/8/layout/hierarchy1"/>
    <dgm:cxn modelId="{629EF276-D697-49B0-9EED-3F5F117E6E2E}" type="presParOf" srcId="{4C72C14E-0AC7-43BD-BB35-4933B7451B3D}" destId="{BD43FE07-0620-440D-824E-18518FBF9D8F}" srcOrd="1" destOrd="0" presId="urn:microsoft.com/office/officeart/2005/8/layout/hierarchy1"/>
    <dgm:cxn modelId="{DBB55DFD-B8CF-4CF4-AF39-09382FEF58D3}" type="presParOf" srcId="{14FECB3A-3E34-4B00-B643-4EAA11B84168}" destId="{F54D08D3-EE31-4E11-BD27-83F2BCA033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E5727-37CB-443D-95AA-405164A18E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95AE86-B59D-4DC8-9EC8-D9F32375DE31}">
      <dgm:prSet/>
      <dgm:spPr/>
      <dgm:t>
        <a:bodyPr/>
        <a:lstStyle/>
        <a:p>
          <a:r>
            <a:rPr lang="lv-LV" dirty="0"/>
            <a:t>Maza pieredze ar </a:t>
          </a:r>
          <a:r>
            <a:rPr lang="lv-LV" dirty="0" err="1"/>
            <a:t>Visual</a:t>
          </a:r>
          <a:r>
            <a:rPr lang="lv-LV" dirty="0"/>
            <a:t> </a:t>
          </a:r>
          <a:r>
            <a:rPr lang="lv-LV" dirty="0" err="1"/>
            <a:t>studio</a:t>
          </a:r>
          <a:r>
            <a:rPr lang="lv-LV" dirty="0"/>
            <a:t> un c# programmēšanas valodu</a:t>
          </a:r>
          <a:endParaRPr lang="en-US" dirty="0"/>
        </a:p>
      </dgm:t>
    </dgm:pt>
    <dgm:pt modelId="{99FEFE4F-3199-4734-B1B4-26F50E4F75B3}" type="parTrans" cxnId="{CB5ABA12-ACCD-45D3-A353-46E07A471AF8}">
      <dgm:prSet/>
      <dgm:spPr/>
      <dgm:t>
        <a:bodyPr/>
        <a:lstStyle/>
        <a:p>
          <a:endParaRPr lang="en-US"/>
        </a:p>
      </dgm:t>
    </dgm:pt>
    <dgm:pt modelId="{DA6F7B53-1AA5-42BA-B583-F0035945A98C}" type="sibTrans" cxnId="{CB5ABA12-ACCD-45D3-A353-46E07A471AF8}">
      <dgm:prSet/>
      <dgm:spPr/>
      <dgm:t>
        <a:bodyPr/>
        <a:lstStyle/>
        <a:p>
          <a:endParaRPr lang="en-US"/>
        </a:p>
      </dgm:t>
    </dgm:pt>
    <dgm:pt modelId="{673617E3-7B8E-435F-A260-741D12D2EC65}">
      <dgm:prSet/>
      <dgm:spPr/>
      <dgm:t>
        <a:bodyPr/>
        <a:lstStyle/>
        <a:p>
          <a:r>
            <a:rPr lang="lv-LV" dirty="0"/>
            <a:t>Papildus jāmācās citi priekšmeti</a:t>
          </a:r>
          <a:endParaRPr lang="en-US" dirty="0"/>
        </a:p>
      </dgm:t>
    </dgm:pt>
    <dgm:pt modelId="{6F3428DF-A3A4-42CE-899A-155DB0415096}" type="parTrans" cxnId="{96AC347C-B6C5-4338-A55A-B5DBE3CD24BF}">
      <dgm:prSet/>
      <dgm:spPr/>
      <dgm:t>
        <a:bodyPr/>
        <a:lstStyle/>
        <a:p>
          <a:endParaRPr lang="en-US"/>
        </a:p>
      </dgm:t>
    </dgm:pt>
    <dgm:pt modelId="{EA9CDCB7-BB85-4DB4-BFCF-4DCA6C6632CB}" type="sibTrans" cxnId="{96AC347C-B6C5-4338-A55A-B5DBE3CD24BF}">
      <dgm:prSet/>
      <dgm:spPr/>
      <dgm:t>
        <a:bodyPr/>
        <a:lstStyle/>
        <a:p>
          <a:endParaRPr lang="en-US"/>
        </a:p>
      </dgm:t>
    </dgm:pt>
    <dgm:pt modelId="{B7697846-3CF6-4AF6-88D4-54E0CE004162}">
      <dgm:prSet/>
      <dgm:spPr/>
      <dgm:t>
        <a:bodyPr/>
        <a:lstStyle/>
        <a:p>
          <a:pPr rtl="0"/>
          <a:r>
            <a:rPr lang="lv-LV" dirty="0"/>
            <a:t>Grūtības pakāpes noteikšana projektam</a:t>
          </a:r>
          <a:r>
            <a:rPr lang="lv-LV" dirty="0">
              <a:latin typeface="Gill Sans MT" panose="020B0502020104020203"/>
            </a:rPr>
            <a:t>/laika patēriņš</a:t>
          </a:r>
          <a:endParaRPr lang="en-US" dirty="0"/>
        </a:p>
      </dgm:t>
    </dgm:pt>
    <dgm:pt modelId="{03717BC5-5008-4F6E-9B48-3766B9C8A2E6}" type="parTrans" cxnId="{69BCD570-035B-4440-98ED-C71BB9C53457}">
      <dgm:prSet/>
      <dgm:spPr/>
      <dgm:t>
        <a:bodyPr/>
        <a:lstStyle/>
        <a:p>
          <a:endParaRPr lang="en-US"/>
        </a:p>
      </dgm:t>
    </dgm:pt>
    <dgm:pt modelId="{A873D62B-8107-47FB-A855-2E61644D3619}" type="sibTrans" cxnId="{69BCD570-035B-4440-98ED-C71BB9C53457}">
      <dgm:prSet/>
      <dgm:spPr/>
      <dgm:t>
        <a:bodyPr/>
        <a:lstStyle/>
        <a:p>
          <a:endParaRPr lang="en-US"/>
        </a:p>
      </dgm:t>
    </dgm:pt>
    <dgm:pt modelId="{1D12C258-E752-4201-ACE4-BDA76C11931A}" type="pres">
      <dgm:prSet presAssocID="{12EE5727-37CB-443D-95AA-405164A18EE1}" presName="linear" presStyleCnt="0">
        <dgm:presLayoutVars>
          <dgm:animLvl val="lvl"/>
          <dgm:resizeHandles val="exact"/>
        </dgm:presLayoutVars>
      </dgm:prSet>
      <dgm:spPr/>
    </dgm:pt>
    <dgm:pt modelId="{50F6E48E-01DE-47B0-9962-40CCF215B1EE}" type="pres">
      <dgm:prSet presAssocID="{2595AE86-B59D-4DC8-9EC8-D9F32375DE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41DAEA-A1CB-4794-8F19-37A13EA6FA6D}" type="pres">
      <dgm:prSet presAssocID="{DA6F7B53-1AA5-42BA-B583-F0035945A98C}" presName="spacer" presStyleCnt="0"/>
      <dgm:spPr/>
    </dgm:pt>
    <dgm:pt modelId="{7031713E-80D4-4BB3-846F-09729E2B2D5D}" type="pres">
      <dgm:prSet presAssocID="{673617E3-7B8E-435F-A260-741D12D2EC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A32C34-7870-4B38-9C07-A6FD2E9F9C41}" type="pres">
      <dgm:prSet presAssocID="{EA9CDCB7-BB85-4DB4-BFCF-4DCA6C6632CB}" presName="spacer" presStyleCnt="0"/>
      <dgm:spPr/>
    </dgm:pt>
    <dgm:pt modelId="{47E0B22A-036B-4053-A00C-35DB808F4C19}" type="pres">
      <dgm:prSet presAssocID="{B7697846-3CF6-4AF6-88D4-54E0CE0041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5ABA12-ACCD-45D3-A353-46E07A471AF8}" srcId="{12EE5727-37CB-443D-95AA-405164A18EE1}" destId="{2595AE86-B59D-4DC8-9EC8-D9F32375DE31}" srcOrd="0" destOrd="0" parTransId="{99FEFE4F-3199-4734-B1B4-26F50E4F75B3}" sibTransId="{DA6F7B53-1AA5-42BA-B583-F0035945A98C}"/>
    <dgm:cxn modelId="{90364242-F0D9-4F0C-838C-989AA4D7E7AC}" type="presOf" srcId="{2595AE86-B59D-4DC8-9EC8-D9F32375DE31}" destId="{50F6E48E-01DE-47B0-9962-40CCF215B1EE}" srcOrd="0" destOrd="0" presId="urn:microsoft.com/office/officeart/2005/8/layout/vList2"/>
    <dgm:cxn modelId="{69BCD570-035B-4440-98ED-C71BB9C53457}" srcId="{12EE5727-37CB-443D-95AA-405164A18EE1}" destId="{B7697846-3CF6-4AF6-88D4-54E0CE004162}" srcOrd="2" destOrd="0" parTransId="{03717BC5-5008-4F6E-9B48-3766B9C8A2E6}" sibTransId="{A873D62B-8107-47FB-A855-2E61644D3619}"/>
    <dgm:cxn modelId="{96AC347C-B6C5-4338-A55A-B5DBE3CD24BF}" srcId="{12EE5727-37CB-443D-95AA-405164A18EE1}" destId="{673617E3-7B8E-435F-A260-741D12D2EC65}" srcOrd="1" destOrd="0" parTransId="{6F3428DF-A3A4-42CE-899A-155DB0415096}" sibTransId="{EA9CDCB7-BB85-4DB4-BFCF-4DCA6C6632CB}"/>
    <dgm:cxn modelId="{101F73B1-3725-4FF9-9E7E-CF8FE5262D8F}" type="presOf" srcId="{12EE5727-37CB-443D-95AA-405164A18EE1}" destId="{1D12C258-E752-4201-ACE4-BDA76C11931A}" srcOrd="0" destOrd="0" presId="urn:microsoft.com/office/officeart/2005/8/layout/vList2"/>
    <dgm:cxn modelId="{0241A3B1-E1C8-4ED9-9518-741C388FE47F}" type="presOf" srcId="{B7697846-3CF6-4AF6-88D4-54E0CE004162}" destId="{47E0B22A-036B-4053-A00C-35DB808F4C19}" srcOrd="0" destOrd="0" presId="urn:microsoft.com/office/officeart/2005/8/layout/vList2"/>
    <dgm:cxn modelId="{0CA59EFF-AC2A-4E51-B287-E368A36F3979}" type="presOf" srcId="{673617E3-7B8E-435F-A260-741D12D2EC65}" destId="{7031713E-80D4-4BB3-846F-09729E2B2D5D}" srcOrd="0" destOrd="0" presId="urn:microsoft.com/office/officeart/2005/8/layout/vList2"/>
    <dgm:cxn modelId="{10C86FBF-6F27-4681-8131-BC0D4FF0CA89}" type="presParOf" srcId="{1D12C258-E752-4201-ACE4-BDA76C11931A}" destId="{50F6E48E-01DE-47B0-9962-40CCF215B1EE}" srcOrd="0" destOrd="0" presId="urn:microsoft.com/office/officeart/2005/8/layout/vList2"/>
    <dgm:cxn modelId="{960BEEC6-087D-4B17-9B36-DBDC637A112C}" type="presParOf" srcId="{1D12C258-E752-4201-ACE4-BDA76C11931A}" destId="{AC41DAEA-A1CB-4794-8F19-37A13EA6FA6D}" srcOrd="1" destOrd="0" presId="urn:microsoft.com/office/officeart/2005/8/layout/vList2"/>
    <dgm:cxn modelId="{988385B5-1121-40AC-A1A2-23CDF434889B}" type="presParOf" srcId="{1D12C258-E752-4201-ACE4-BDA76C11931A}" destId="{7031713E-80D4-4BB3-846F-09729E2B2D5D}" srcOrd="2" destOrd="0" presId="urn:microsoft.com/office/officeart/2005/8/layout/vList2"/>
    <dgm:cxn modelId="{840C063D-0AA6-4644-AF32-01FED1CD7CD5}" type="presParOf" srcId="{1D12C258-E752-4201-ACE4-BDA76C11931A}" destId="{2AA32C34-7870-4B38-9C07-A6FD2E9F9C41}" srcOrd="3" destOrd="0" presId="urn:microsoft.com/office/officeart/2005/8/layout/vList2"/>
    <dgm:cxn modelId="{A37E4DCB-567C-4658-8BC6-01AB153B06CB}" type="presParOf" srcId="{1D12C258-E752-4201-ACE4-BDA76C11931A}" destId="{47E0B22A-036B-4053-A00C-35DB808F4C1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3ADC24-E84E-4B04-AE53-B9984266E88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4094E01-8F24-48A4-B490-2968531F2EFF}">
      <dgm:prSet/>
      <dgm:spPr/>
      <dgm:t>
        <a:bodyPr/>
        <a:lstStyle/>
        <a:p>
          <a:r>
            <a:rPr lang="lv-LV"/>
            <a:t>Izveidot līmeņu sistēmu.</a:t>
          </a:r>
          <a:endParaRPr lang="en-US"/>
        </a:p>
      </dgm:t>
    </dgm:pt>
    <dgm:pt modelId="{FB211A0C-9A46-43DD-830C-2A7D64E8941D}" type="parTrans" cxnId="{F14C18A7-E847-413A-AD84-0519A0F945B3}">
      <dgm:prSet/>
      <dgm:spPr/>
      <dgm:t>
        <a:bodyPr/>
        <a:lstStyle/>
        <a:p>
          <a:endParaRPr lang="en-US"/>
        </a:p>
      </dgm:t>
    </dgm:pt>
    <dgm:pt modelId="{587C1CB2-B22E-4076-B323-64D42A182F70}" type="sibTrans" cxnId="{F14C18A7-E847-413A-AD84-0519A0F945B3}">
      <dgm:prSet/>
      <dgm:spPr/>
      <dgm:t>
        <a:bodyPr/>
        <a:lstStyle/>
        <a:p>
          <a:endParaRPr lang="en-US"/>
        </a:p>
      </dgm:t>
    </dgm:pt>
    <dgm:pt modelId="{F9E818E8-7BB4-4F19-8B33-BC92B9307662}">
      <dgm:prSet/>
      <dgm:spPr/>
      <dgm:t>
        <a:bodyPr/>
        <a:lstStyle/>
        <a:p>
          <a:r>
            <a:rPr lang="lv-LV"/>
            <a:t>Skaņas pievienošana</a:t>
          </a:r>
          <a:endParaRPr lang="en-US"/>
        </a:p>
      </dgm:t>
    </dgm:pt>
    <dgm:pt modelId="{531D6ACF-1ACB-4818-91A6-8CF85D8F9AD2}" type="parTrans" cxnId="{F7B90435-7A20-4F77-91EC-29725B24EFCB}">
      <dgm:prSet/>
      <dgm:spPr/>
      <dgm:t>
        <a:bodyPr/>
        <a:lstStyle/>
        <a:p>
          <a:endParaRPr lang="en-US"/>
        </a:p>
      </dgm:t>
    </dgm:pt>
    <dgm:pt modelId="{C9E2CE88-9B8F-41CB-9A13-A7A4BE7F8916}" type="sibTrans" cxnId="{F7B90435-7A20-4F77-91EC-29725B24EFCB}">
      <dgm:prSet/>
      <dgm:spPr/>
      <dgm:t>
        <a:bodyPr/>
        <a:lstStyle/>
        <a:p>
          <a:endParaRPr lang="en-US"/>
        </a:p>
      </dgm:t>
    </dgm:pt>
    <dgm:pt modelId="{9C494795-1AB7-4D9B-BA13-D6C002B94743}">
      <dgm:prSet/>
      <dgm:spPr/>
      <dgm:t>
        <a:bodyPr/>
        <a:lstStyle/>
        <a:p>
          <a:r>
            <a:rPr lang="lv-LV"/>
            <a:t>Uzlabot vizuālo pievilcību</a:t>
          </a:r>
          <a:endParaRPr lang="en-US"/>
        </a:p>
      </dgm:t>
    </dgm:pt>
    <dgm:pt modelId="{45540229-FEE1-4D3A-9D50-7AE707E7C315}" type="parTrans" cxnId="{EADE0EF2-FD9B-4365-8B52-A798E36832F9}">
      <dgm:prSet/>
      <dgm:spPr/>
      <dgm:t>
        <a:bodyPr/>
        <a:lstStyle/>
        <a:p>
          <a:endParaRPr lang="en-US"/>
        </a:p>
      </dgm:t>
    </dgm:pt>
    <dgm:pt modelId="{FB09EA8F-DF0C-4444-9FC4-AF872B5C89B9}" type="sibTrans" cxnId="{EADE0EF2-FD9B-4365-8B52-A798E36832F9}">
      <dgm:prSet/>
      <dgm:spPr/>
      <dgm:t>
        <a:bodyPr/>
        <a:lstStyle/>
        <a:p>
          <a:endParaRPr lang="en-US"/>
        </a:p>
      </dgm:t>
    </dgm:pt>
    <dgm:pt modelId="{A504E433-4D9B-435B-BB1A-A4828D629B0E}" type="pres">
      <dgm:prSet presAssocID="{DE3ADC24-E84E-4B04-AE53-B9984266E8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C00A24-FB60-460C-A2C6-C5446308FB3D}" type="pres">
      <dgm:prSet presAssocID="{B4094E01-8F24-48A4-B490-2968531F2EFF}" presName="root" presStyleCnt="0"/>
      <dgm:spPr/>
    </dgm:pt>
    <dgm:pt modelId="{D6D6CA5E-91A1-40E9-8A8B-37B48339777E}" type="pres">
      <dgm:prSet presAssocID="{B4094E01-8F24-48A4-B490-2968531F2EFF}" presName="rootComposite" presStyleCnt="0"/>
      <dgm:spPr/>
    </dgm:pt>
    <dgm:pt modelId="{D5B43FE8-647B-4455-83E8-2675130EB1C8}" type="pres">
      <dgm:prSet presAssocID="{B4094E01-8F24-48A4-B490-2968531F2EFF}" presName="rootText" presStyleLbl="node1" presStyleIdx="0" presStyleCnt="3"/>
      <dgm:spPr/>
    </dgm:pt>
    <dgm:pt modelId="{1E4A5BA7-4F63-474A-92E3-1C6DD3E363F4}" type="pres">
      <dgm:prSet presAssocID="{B4094E01-8F24-48A4-B490-2968531F2EFF}" presName="rootConnector" presStyleLbl="node1" presStyleIdx="0" presStyleCnt="3"/>
      <dgm:spPr/>
    </dgm:pt>
    <dgm:pt modelId="{8E0C18D5-DD48-4ED8-84B8-F8AE5CD3E36D}" type="pres">
      <dgm:prSet presAssocID="{B4094E01-8F24-48A4-B490-2968531F2EFF}" presName="childShape" presStyleCnt="0"/>
      <dgm:spPr/>
    </dgm:pt>
    <dgm:pt modelId="{A1F1066E-9941-405D-855A-FC2CC4DD6DF8}" type="pres">
      <dgm:prSet presAssocID="{F9E818E8-7BB4-4F19-8B33-BC92B9307662}" presName="root" presStyleCnt="0"/>
      <dgm:spPr/>
    </dgm:pt>
    <dgm:pt modelId="{8A05DE68-B0B8-4E49-99E8-69768F1FEE56}" type="pres">
      <dgm:prSet presAssocID="{F9E818E8-7BB4-4F19-8B33-BC92B9307662}" presName="rootComposite" presStyleCnt="0"/>
      <dgm:spPr/>
    </dgm:pt>
    <dgm:pt modelId="{D24059E1-3D44-4FDC-8FAA-30477293FC21}" type="pres">
      <dgm:prSet presAssocID="{F9E818E8-7BB4-4F19-8B33-BC92B9307662}" presName="rootText" presStyleLbl="node1" presStyleIdx="1" presStyleCnt="3"/>
      <dgm:spPr/>
    </dgm:pt>
    <dgm:pt modelId="{06763440-28E7-4368-8D30-BF408AB9BF63}" type="pres">
      <dgm:prSet presAssocID="{F9E818E8-7BB4-4F19-8B33-BC92B9307662}" presName="rootConnector" presStyleLbl="node1" presStyleIdx="1" presStyleCnt="3"/>
      <dgm:spPr/>
    </dgm:pt>
    <dgm:pt modelId="{5341CB71-AE27-4D51-A075-19BABD844F79}" type="pres">
      <dgm:prSet presAssocID="{F9E818E8-7BB4-4F19-8B33-BC92B9307662}" presName="childShape" presStyleCnt="0"/>
      <dgm:spPr/>
    </dgm:pt>
    <dgm:pt modelId="{21585ABA-FD22-4C19-9A1F-6CC4A4293C30}" type="pres">
      <dgm:prSet presAssocID="{9C494795-1AB7-4D9B-BA13-D6C002B94743}" presName="root" presStyleCnt="0"/>
      <dgm:spPr/>
    </dgm:pt>
    <dgm:pt modelId="{ABDEA33A-9297-45AE-8590-9499599BF6F9}" type="pres">
      <dgm:prSet presAssocID="{9C494795-1AB7-4D9B-BA13-D6C002B94743}" presName="rootComposite" presStyleCnt="0"/>
      <dgm:spPr/>
    </dgm:pt>
    <dgm:pt modelId="{D9CA1836-3829-4E05-9939-6170B9FC2BEB}" type="pres">
      <dgm:prSet presAssocID="{9C494795-1AB7-4D9B-BA13-D6C002B94743}" presName="rootText" presStyleLbl="node1" presStyleIdx="2" presStyleCnt="3"/>
      <dgm:spPr/>
    </dgm:pt>
    <dgm:pt modelId="{37D34D39-5322-4CC7-833D-EDDF499973A3}" type="pres">
      <dgm:prSet presAssocID="{9C494795-1AB7-4D9B-BA13-D6C002B94743}" presName="rootConnector" presStyleLbl="node1" presStyleIdx="2" presStyleCnt="3"/>
      <dgm:spPr/>
    </dgm:pt>
    <dgm:pt modelId="{ECE494FC-5A5D-43F9-AEC2-52EEB46B321B}" type="pres">
      <dgm:prSet presAssocID="{9C494795-1AB7-4D9B-BA13-D6C002B94743}" presName="childShape" presStyleCnt="0"/>
      <dgm:spPr/>
    </dgm:pt>
  </dgm:ptLst>
  <dgm:cxnLst>
    <dgm:cxn modelId="{E2D33D28-DA0B-4952-B348-F073AC6B0816}" type="presOf" srcId="{DE3ADC24-E84E-4B04-AE53-B9984266E881}" destId="{A504E433-4D9B-435B-BB1A-A4828D629B0E}" srcOrd="0" destOrd="0" presId="urn:microsoft.com/office/officeart/2005/8/layout/hierarchy3"/>
    <dgm:cxn modelId="{741E1F2A-8833-48E4-9CA7-5841E0A1CFA0}" type="presOf" srcId="{F9E818E8-7BB4-4F19-8B33-BC92B9307662}" destId="{D24059E1-3D44-4FDC-8FAA-30477293FC21}" srcOrd="0" destOrd="0" presId="urn:microsoft.com/office/officeart/2005/8/layout/hierarchy3"/>
    <dgm:cxn modelId="{F7B90435-7A20-4F77-91EC-29725B24EFCB}" srcId="{DE3ADC24-E84E-4B04-AE53-B9984266E881}" destId="{F9E818E8-7BB4-4F19-8B33-BC92B9307662}" srcOrd="1" destOrd="0" parTransId="{531D6ACF-1ACB-4818-91A6-8CF85D8F9AD2}" sibTransId="{C9E2CE88-9B8F-41CB-9A13-A7A4BE7F8916}"/>
    <dgm:cxn modelId="{97817237-B1BD-468D-85B2-11ED27B54A9B}" type="presOf" srcId="{F9E818E8-7BB4-4F19-8B33-BC92B9307662}" destId="{06763440-28E7-4368-8D30-BF408AB9BF63}" srcOrd="1" destOrd="0" presId="urn:microsoft.com/office/officeart/2005/8/layout/hierarchy3"/>
    <dgm:cxn modelId="{54FB0E70-D8C4-426C-9B8D-B437C4CADF85}" type="presOf" srcId="{9C494795-1AB7-4D9B-BA13-D6C002B94743}" destId="{D9CA1836-3829-4E05-9939-6170B9FC2BEB}" srcOrd="0" destOrd="0" presId="urn:microsoft.com/office/officeart/2005/8/layout/hierarchy3"/>
    <dgm:cxn modelId="{68F2D775-15BB-4714-A112-057A99D85005}" type="presOf" srcId="{B4094E01-8F24-48A4-B490-2968531F2EFF}" destId="{1E4A5BA7-4F63-474A-92E3-1C6DD3E363F4}" srcOrd="1" destOrd="0" presId="urn:microsoft.com/office/officeart/2005/8/layout/hierarchy3"/>
    <dgm:cxn modelId="{F14C18A7-E847-413A-AD84-0519A0F945B3}" srcId="{DE3ADC24-E84E-4B04-AE53-B9984266E881}" destId="{B4094E01-8F24-48A4-B490-2968531F2EFF}" srcOrd="0" destOrd="0" parTransId="{FB211A0C-9A46-43DD-830C-2A7D64E8941D}" sibTransId="{587C1CB2-B22E-4076-B323-64D42A182F70}"/>
    <dgm:cxn modelId="{F4B78BA8-8316-4506-A775-7FF93B386C26}" type="presOf" srcId="{B4094E01-8F24-48A4-B490-2968531F2EFF}" destId="{D5B43FE8-647B-4455-83E8-2675130EB1C8}" srcOrd="0" destOrd="0" presId="urn:microsoft.com/office/officeart/2005/8/layout/hierarchy3"/>
    <dgm:cxn modelId="{21A692AA-CE2A-4660-8052-0F60FCE28BA9}" type="presOf" srcId="{9C494795-1AB7-4D9B-BA13-D6C002B94743}" destId="{37D34D39-5322-4CC7-833D-EDDF499973A3}" srcOrd="1" destOrd="0" presId="urn:microsoft.com/office/officeart/2005/8/layout/hierarchy3"/>
    <dgm:cxn modelId="{EADE0EF2-FD9B-4365-8B52-A798E36832F9}" srcId="{DE3ADC24-E84E-4B04-AE53-B9984266E881}" destId="{9C494795-1AB7-4D9B-BA13-D6C002B94743}" srcOrd="2" destOrd="0" parTransId="{45540229-FEE1-4D3A-9D50-7AE707E7C315}" sibTransId="{FB09EA8F-DF0C-4444-9FC4-AF872B5C89B9}"/>
    <dgm:cxn modelId="{BCF899E7-8EF1-407E-BDA4-FD9C72606F50}" type="presParOf" srcId="{A504E433-4D9B-435B-BB1A-A4828D629B0E}" destId="{62C00A24-FB60-460C-A2C6-C5446308FB3D}" srcOrd="0" destOrd="0" presId="urn:microsoft.com/office/officeart/2005/8/layout/hierarchy3"/>
    <dgm:cxn modelId="{2D2DAC4D-64A7-4DD3-94B0-76C34085BFB4}" type="presParOf" srcId="{62C00A24-FB60-460C-A2C6-C5446308FB3D}" destId="{D6D6CA5E-91A1-40E9-8A8B-37B48339777E}" srcOrd="0" destOrd="0" presId="urn:microsoft.com/office/officeart/2005/8/layout/hierarchy3"/>
    <dgm:cxn modelId="{10FA2913-D3C6-42E3-AF70-BEC7D7A119A7}" type="presParOf" srcId="{D6D6CA5E-91A1-40E9-8A8B-37B48339777E}" destId="{D5B43FE8-647B-4455-83E8-2675130EB1C8}" srcOrd="0" destOrd="0" presId="urn:microsoft.com/office/officeart/2005/8/layout/hierarchy3"/>
    <dgm:cxn modelId="{95C1728A-FA11-4B8B-83DC-5594CA938CD3}" type="presParOf" srcId="{D6D6CA5E-91A1-40E9-8A8B-37B48339777E}" destId="{1E4A5BA7-4F63-474A-92E3-1C6DD3E363F4}" srcOrd="1" destOrd="0" presId="urn:microsoft.com/office/officeart/2005/8/layout/hierarchy3"/>
    <dgm:cxn modelId="{37E8261D-6352-4C98-91E6-92BB257E417B}" type="presParOf" srcId="{62C00A24-FB60-460C-A2C6-C5446308FB3D}" destId="{8E0C18D5-DD48-4ED8-84B8-F8AE5CD3E36D}" srcOrd="1" destOrd="0" presId="urn:microsoft.com/office/officeart/2005/8/layout/hierarchy3"/>
    <dgm:cxn modelId="{158EE9FE-C3BB-4505-BD0B-D2A63CA3DCA6}" type="presParOf" srcId="{A504E433-4D9B-435B-BB1A-A4828D629B0E}" destId="{A1F1066E-9941-405D-855A-FC2CC4DD6DF8}" srcOrd="1" destOrd="0" presId="urn:microsoft.com/office/officeart/2005/8/layout/hierarchy3"/>
    <dgm:cxn modelId="{25850234-FE31-48E0-9219-4E0DA80C5349}" type="presParOf" srcId="{A1F1066E-9941-405D-855A-FC2CC4DD6DF8}" destId="{8A05DE68-B0B8-4E49-99E8-69768F1FEE56}" srcOrd="0" destOrd="0" presId="urn:microsoft.com/office/officeart/2005/8/layout/hierarchy3"/>
    <dgm:cxn modelId="{360DC9DD-E096-48E2-BB30-964246917711}" type="presParOf" srcId="{8A05DE68-B0B8-4E49-99E8-69768F1FEE56}" destId="{D24059E1-3D44-4FDC-8FAA-30477293FC21}" srcOrd="0" destOrd="0" presId="urn:microsoft.com/office/officeart/2005/8/layout/hierarchy3"/>
    <dgm:cxn modelId="{7102E62A-5C31-4A41-B1D1-8F312611504D}" type="presParOf" srcId="{8A05DE68-B0B8-4E49-99E8-69768F1FEE56}" destId="{06763440-28E7-4368-8D30-BF408AB9BF63}" srcOrd="1" destOrd="0" presId="urn:microsoft.com/office/officeart/2005/8/layout/hierarchy3"/>
    <dgm:cxn modelId="{9B0858B9-32DD-4F45-A7C6-7674A0DC2F99}" type="presParOf" srcId="{A1F1066E-9941-405D-855A-FC2CC4DD6DF8}" destId="{5341CB71-AE27-4D51-A075-19BABD844F79}" srcOrd="1" destOrd="0" presId="urn:microsoft.com/office/officeart/2005/8/layout/hierarchy3"/>
    <dgm:cxn modelId="{E0798313-8BC1-488B-A386-462FE046AF86}" type="presParOf" srcId="{A504E433-4D9B-435B-BB1A-A4828D629B0E}" destId="{21585ABA-FD22-4C19-9A1F-6CC4A4293C30}" srcOrd="2" destOrd="0" presId="urn:microsoft.com/office/officeart/2005/8/layout/hierarchy3"/>
    <dgm:cxn modelId="{59659E8C-1FEE-428D-9A4F-C8AF181533A7}" type="presParOf" srcId="{21585ABA-FD22-4C19-9A1F-6CC4A4293C30}" destId="{ABDEA33A-9297-45AE-8590-9499599BF6F9}" srcOrd="0" destOrd="0" presId="urn:microsoft.com/office/officeart/2005/8/layout/hierarchy3"/>
    <dgm:cxn modelId="{D0A7CDCF-7807-43E8-88B6-F3D921215B3B}" type="presParOf" srcId="{ABDEA33A-9297-45AE-8590-9499599BF6F9}" destId="{D9CA1836-3829-4E05-9939-6170B9FC2BEB}" srcOrd="0" destOrd="0" presId="urn:microsoft.com/office/officeart/2005/8/layout/hierarchy3"/>
    <dgm:cxn modelId="{FBD572F2-9B95-4A1D-A136-E120B3AE96B7}" type="presParOf" srcId="{ABDEA33A-9297-45AE-8590-9499599BF6F9}" destId="{37D34D39-5322-4CC7-833D-EDDF499973A3}" srcOrd="1" destOrd="0" presId="urn:microsoft.com/office/officeart/2005/8/layout/hierarchy3"/>
    <dgm:cxn modelId="{B6A33B1E-89E9-4109-A918-FCB868C49F44}" type="presParOf" srcId="{21585ABA-FD22-4C19-9A1F-6CC4A4293C30}" destId="{ECE494FC-5A5D-43F9-AEC2-52EEB46B321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7AD6E-5575-4D54-8971-2D7AF7AEDD96}">
      <dsp:nvSpPr>
        <dsp:cNvPr id="0" name=""/>
        <dsp:cNvSpPr/>
      </dsp:nvSpPr>
      <dsp:spPr>
        <a:xfrm>
          <a:off x="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4C90C-53E0-4614-9A76-FC94A1022EB5}">
      <dsp:nvSpPr>
        <dsp:cNvPr id="0" name=""/>
        <dsp:cNvSpPr/>
      </dsp:nvSpPr>
      <dsp:spPr>
        <a:xfrm>
          <a:off x="344685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300" b="1" kern="1200"/>
            <a:t>Programmēšanas valoda: C# , Microsoft Visual Studio .</a:t>
          </a:r>
          <a:endParaRPr lang="en-US" sz="2300" kern="1200"/>
        </a:p>
      </dsp:txBody>
      <dsp:txXfrm>
        <a:off x="402381" y="1075600"/>
        <a:ext cx="2986781" cy="1854488"/>
      </dsp:txXfrm>
    </dsp:sp>
    <dsp:sp modelId="{4D27E9AD-D3A2-41ED-9AEE-7876ED78880B}">
      <dsp:nvSpPr>
        <dsp:cNvPr id="0" name=""/>
        <dsp:cNvSpPr/>
      </dsp:nvSpPr>
      <dsp:spPr>
        <a:xfrm>
          <a:off x="3791545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4703B-6CA3-42C4-B646-72EF6210897A}">
      <dsp:nvSpPr>
        <dsp:cNvPr id="0" name=""/>
        <dsp:cNvSpPr/>
      </dsp:nvSpPr>
      <dsp:spPr>
        <a:xfrm>
          <a:off x="4136231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300" b="1" kern="1200"/>
            <a:t>Grafikas un dizaina rīki: PixelArt, 3d paint, convertio.co</a:t>
          </a:r>
          <a:endParaRPr lang="en-US" sz="2300" kern="1200"/>
        </a:p>
      </dsp:txBody>
      <dsp:txXfrm>
        <a:off x="4193927" y="1075600"/>
        <a:ext cx="2986781" cy="1854488"/>
      </dsp:txXfrm>
    </dsp:sp>
    <dsp:sp modelId="{F610329E-F41A-4F0C-B901-EFFCB68D1CD0}">
      <dsp:nvSpPr>
        <dsp:cNvPr id="0" name=""/>
        <dsp:cNvSpPr/>
      </dsp:nvSpPr>
      <dsp:spPr>
        <a:xfrm>
          <a:off x="7583090" y="690453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3FE07-0620-440D-824E-18518FBF9D8F}">
      <dsp:nvSpPr>
        <dsp:cNvPr id="0" name=""/>
        <dsp:cNvSpPr/>
      </dsp:nvSpPr>
      <dsp:spPr>
        <a:xfrm>
          <a:off x="7927776" y="1017904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2300" b="1" kern="1200"/>
            <a:t>Dators ar pietiekamu veiktspēju grafikas un programmatūras izstrādei.</a:t>
          </a:r>
          <a:endParaRPr lang="en-US" sz="2300" kern="1200"/>
        </a:p>
      </dsp:txBody>
      <dsp:txXfrm>
        <a:off x="7985472" y="1075600"/>
        <a:ext cx="2986781" cy="1854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6E48E-01DE-47B0-9962-40CCF215B1EE}">
      <dsp:nvSpPr>
        <dsp:cNvPr id="0" name=""/>
        <dsp:cNvSpPr/>
      </dsp:nvSpPr>
      <dsp:spPr>
        <a:xfrm>
          <a:off x="0" y="38186"/>
          <a:ext cx="7012370" cy="14732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700" kern="1200" dirty="0"/>
            <a:t>Maza pieredze ar </a:t>
          </a:r>
          <a:r>
            <a:rPr lang="lv-LV" sz="3700" kern="1200" dirty="0" err="1"/>
            <a:t>Visual</a:t>
          </a:r>
          <a:r>
            <a:rPr lang="lv-LV" sz="3700" kern="1200" dirty="0"/>
            <a:t> </a:t>
          </a:r>
          <a:r>
            <a:rPr lang="lv-LV" sz="3700" kern="1200" dirty="0" err="1"/>
            <a:t>studio</a:t>
          </a:r>
          <a:r>
            <a:rPr lang="lv-LV" sz="3700" kern="1200" dirty="0"/>
            <a:t> un c# programmēšanas valodu</a:t>
          </a:r>
          <a:endParaRPr lang="en-US" sz="3700" kern="1200" dirty="0"/>
        </a:p>
      </dsp:txBody>
      <dsp:txXfrm>
        <a:off x="71916" y="110102"/>
        <a:ext cx="6868538" cy="1329380"/>
      </dsp:txXfrm>
    </dsp:sp>
    <dsp:sp modelId="{7031713E-80D4-4BB3-846F-09729E2B2D5D}">
      <dsp:nvSpPr>
        <dsp:cNvPr id="0" name=""/>
        <dsp:cNvSpPr/>
      </dsp:nvSpPr>
      <dsp:spPr>
        <a:xfrm>
          <a:off x="0" y="1617959"/>
          <a:ext cx="7012370" cy="1473212"/>
        </a:xfrm>
        <a:prstGeom prst="roundRect">
          <a:avLst/>
        </a:prstGeom>
        <a:gradFill rotWithShape="0">
          <a:gsLst>
            <a:gs pos="0">
              <a:schemeClr val="accent2">
                <a:hueOff val="595867"/>
                <a:satOff val="3457"/>
                <a:lumOff val="3432"/>
                <a:alphaOff val="0"/>
                <a:tint val="98000"/>
                <a:lumMod val="110000"/>
              </a:schemeClr>
            </a:gs>
            <a:gs pos="84000">
              <a:schemeClr val="accent2">
                <a:hueOff val="595867"/>
                <a:satOff val="3457"/>
                <a:lumOff val="343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700" kern="1200" dirty="0"/>
            <a:t>Papildus jāmācās citi priekšmeti</a:t>
          </a:r>
          <a:endParaRPr lang="en-US" sz="3700" kern="1200" dirty="0"/>
        </a:p>
      </dsp:txBody>
      <dsp:txXfrm>
        <a:off x="71916" y="1689875"/>
        <a:ext cx="6868538" cy="1329380"/>
      </dsp:txXfrm>
    </dsp:sp>
    <dsp:sp modelId="{47E0B22A-036B-4053-A00C-35DB808F4C19}">
      <dsp:nvSpPr>
        <dsp:cNvPr id="0" name=""/>
        <dsp:cNvSpPr/>
      </dsp:nvSpPr>
      <dsp:spPr>
        <a:xfrm>
          <a:off x="0" y="3197731"/>
          <a:ext cx="7012370" cy="1473212"/>
        </a:xfrm>
        <a:prstGeom prst="roundRect">
          <a:avLst/>
        </a:prstGeom>
        <a:gradFill rotWithShape="0">
          <a:gsLst>
            <a:gs pos="0">
              <a:schemeClr val="accent2">
                <a:hueOff val="1191735"/>
                <a:satOff val="6913"/>
                <a:lumOff val="6864"/>
                <a:alphaOff val="0"/>
                <a:tint val="98000"/>
                <a:lumMod val="110000"/>
              </a:schemeClr>
            </a:gs>
            <a:gs pos="84000">
              <a:schemeClr val="accent2">
                <a:hueOff val="1191735"/>
                <a:satOff val="6913"/>
                <a:lumOff val="686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700" kern="1200" dirty="0"/>
            <a:t>Grūtības pakāpes noteikšana projektam</a:t>
          </a:r>
          <a:r>
            <a:rPr lang="lv-LV" sz="3700" kern="1200" dirty="0">
              <a:latin typeface="Gill Sans MT" panose="020B0502020104020203"/>
            </a:rPr>
            <a:t>/laika patēriņš</a:t>
          </a:r>
          <a:endParaRPr lang="en-US" sz="3700" kern="1200" dirty="0"/>
        </a:p>
      </dsp:txBody>
      <dsp:txXfrm>
        <a:off x="71916" y="3269647"/>
        <a:ext cx="6868538" cy="1329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43FE8-647B-4455-83E8-2675130EB1C8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600" kern="1200"/>
            <a:t>Izveidot līmeņu sistēmu.</a:t>
          </a:r>
          <a:endParaRPr lang="en-US" sz="3600" kern="1200"/>
        </a:p>
      </dsp:txBody>
      <dsp:txXfrm>
        <a:off x="47486" y="1097597"/>
        <a:ext cx="3058364" cy="1483042"/>
      </dsp:txXfrm>
    </dsp:sp>
    <dsp:sp modelId="{D24059E1-3D44-4FDC-8FAA-30477293FC21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600" kern="1200"/>
            <a:t>Skaņas pievienošana</a:t>
          </a:r>
          <a:endParaRPr lang="en-US" sz="3600" kern="1200"/>
        </a:p>
      </dsp:txBody>
      <dsp:txXfrm>
        <a:off x="3985792" y="1097597"/>
        <a:ext cx="3058364" cy="1483042"/>
      </dsp:txXfrm>
    </dsp:sp>
    <dsp:sp modelId="{D9CA1836-3829-4E05-9939-6170B9FC2BEB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lv-LV" sz="3600" kern="1200"/>
            <a:t>Uzlabot vizuālo pievilcību</a:t>
          </a:r>
          <a:endParaRPr lang="en-US" sz="3600" kern="1200"/>
        </a:p>
      </dsp:txBody>
      <dsp:txXfrm>
        <a:off x="7924098" y="1097597"/>
        <a:ext cx="3058364" cy="148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5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3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3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5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5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5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6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888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54673C1-8B38-6992-EF31-55B4DDDC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74" y="544179"/>
            <a:ext cx="3568661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lv-LV">
                <a:solidFill>
                  <a:srgbClr val="FFFFFF"/>
                </a:solidFill>
                <a:cs typeface="Calibri Light" panose="020F0302020204030204"/>
              </a:rPr>
              <a:t>RTV programmēšanas darbs</a:t>
            </a:r>
          </a:p>
        </p:txBody>
      </p:sp>
      <p:sp>
        <p:nvSpPr>
          <p:cNvPr id="5" name="Satura vietturis 2">
            <a:extLst>
              <a:ext uri="{FF2B5EF4-FFF2-40B4-BE49-F238E27FC236}">
                <a16:creationId xmlns:a16="http://schemas.microsoft.com/office/drawing/2014/main" id="{7BBA94C5-D872-B1C1-5258-6D6CAAE78824}"/>
              </a:ext>
            </a:extLst>
          </p:cNvPr>
          <p:cNvSpPr txBox="1">
            <a:spLocks/>
          </p:cNvSpPr>
          <p:nvPr/>
        </p:nvSpPr>
        <p:spPr>
          <a:xfrm flipV="1">
            <a:off x="990600" y="2760973"/>
            <a:ext cx="10515600" cy="29898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lv-LV" sz="4000">
              <a:cs typeface="Calibri" panose="020F0502020204030204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2860F56-CAFA-0116-8B81-3096245FBF84}"/>
              </a:ext>
            </a:extLst>
          </p:cNvPr>
          <p:cNvSpPr>
            <a:spLocks/>
          </p:cNvSpPr>
          <p:nvPr/>
        </p:nvSpPr>
        <p:spPr>
          <a:xfrm>
            <a:off x="3412518" y="2214523"/>
            <a:ext cx="6587410" cy="490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566928">
              <a:spcAft>
                <a:spcPts val="600"/>
              </a:spcAft>
            </a:pPr>
            <a:r>
              <a:rPr lang="lv-LV" sz="2800" i="1" kern="1200" err="1">
                <a:latin typeface="+mn-lt"/>
                <a:ea typeface="+mn-ea"/>
                <a:cs typeface="Calibri" panose="020F0502020204030204"/>
              </a:rPr>
              <a:t>Duck</a:t>
            </a:r>
            <a:r>
              <a:rPr lang="lv-LV" sz="2800" i="1" kern="1200" dirty="0">
                <a:latin typeface="+mn-lt"/>
                <a:ea typeface="+mn-ea"/>
                <a:cs typeface="Calibri" panose="020F0502020204030204"/>
              </a:rPr>
              <a:t> </a:t>
            </a:r>
            <a:r>
              <a:rPr lang="lv-LV" sz="2800" i="1" kern="1200" err="1">
                <a:latin typeface="+mn-lt"/>
                <a:ea typeface="+mn-ea"/>
                <a:cs typeface="Calibri" panose="020F0502020204030204"/>
              </a:rPr>
              <a:t>Hunt</a:t>
            </a:r>
            <a:endParaRPr lang="lv-LV" sz="2800" i="1">
              <a:cs typeface="Calibri" panose="020F0502020204030204"/>
            </a:endParaRPr>
          </a:p>
        </p:txBody>
      </p:sp>
      <p:sp>
        <p:nvSpPr>
          <p:cNvPr id="7" name="Satura vietturis 2">
            <a:extLst>
              <a:ext uri="{FF2B5EF4-FFF2-40B4-BE49-F238E27FC236}">
                <a16:creationId xmlns:a16="http://schemas.microsoft.com/office/drawing/2014/main" id="{E00472AD-213F-9860-F452-A77FBBADE253}"/>
              </a:ext>
            </a:extLst>
          </p:cNvPr>
          <p:cNvSpPr txBox="1">
            <a:spLocks/>
          </p:cNvSpPr>
          <p:nvPr/>
        </p:nvSpPr>
        <p:spPr>
          <a:xfrm>
            <a:off x="4802158" y="4151252"/>
            <a:ext cx="6587410" cy="490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566928">
              <a:spcBef>
                <a:spcPts val="620"/>
              </a:spcBef>
              <a:buNone/>
            </a:pPr>
            <a:r>
              <a:rPr lang="lv-LV" sz="1240" kern="1200">
                <a:solidFill>
                  <a:schemeClr val="tx1"/>
                </a:solidFill>
                <a:latin typeface="+mn-lt"/>
                <a:ea typeface="+mn-ea"/>
                <a:cs typeface="Calibri" panose="020F0502020204030204"/>
              </a:rPr>
              <a:t>11. Klases skolnieks Ralfs Alens Rozentāls</a:t>
            </a:r>
            <a:endParaRPr lang="lv-LV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821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D130F-3AB8-C4F9-85EB-1A80FDEBC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Virsraksts 1">
            <a:extLst>
              <a:ext uri="{FF2B5EF4-FFF2-40B4-BE49-F238E27FC236}">
                <a16:creationId xmlns:a16="http://schemas.microsoft.com/office/drawing/2014/main" id="{6B50D115-E2E4-6ED0-721A-F9B5808B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20431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Paldies</a:t>
            </a:r>
            <a:r>
              <a:rPr lang="en-US" sz="4000" dirty="0">
                <a:solidFill>
                  <a:schemeClr val="tx1"/>
                </a:solidFill>
              </a:rPr>
              <a:t> par </a:t>
            </a:r>
            <a:r>
              <a:rPr lang="en-US" sz="4000">
                <a:solidFill>
                  <a:schemeClr val="tx1"/>
                </a:solidFill>
              </a:rPr>
              <a:t>uzmanību</a:t>
            </a:r>
            <a:r>
              <a:rPr lang="en-US" sz="4000" dirty="0">
                <a:solidFill>
                  <a:schemeClr val="tx1"/>
                </a:solidFill>
              </a:rPr>
              <a:t> !</a:t>
            </a:r>
          </a:p>
        </p:txBody>
      </p:sp>
    </p:spTree>
    <p:extLst>
      <p:ext uri="{BB962C8B-B14F-4D97-AF65-F5344CB8AC3E}">
        <p14:creationId xmlns:p14="http://schemas.microsoft.com/office/powerpoint/2010/main" val="4591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05AD1F33-7D54-1417-203E-38FB88B74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lv-LV" sz="3200">
                <a:solidFill>
                  <a:srgbClr val="FFFFFF"/>
                </a:solidFill>
                <a:cs typeface="Calibri Light"/>
              </a:rPr>
              <a:t>Saturs</a:t>
            </a:r>
            <a:endParaRPr lang="lv-LV" sz="3200">
              <a:solidFill>
                <a:srgbClr val="FFFFFF"/>
              </a:solidFill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B7CB1A5-1289-698D-F6A7-10A9D703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05435" indent="-305435"/>
            <a:r>
              <a:rPr lang="lv-LV" dirty="0">
                <a:ea typeface="+mn-lt"/>
                <a:cs typeface="+mn-lt"/>
              </a:rPr>
              <a:t>Projekta ideja</a:t>
            </a:r>
            <a:endParaRPr lang="lv-LV" dirty="0"/>
          </a:p>
          <a:p>
            <a:pPr marL="305435" indent="-305435"/>
            <a:r>
              <a:rPr lang="lv-LV" dirty="0">
                <a:ea typeface="+mn-lt"/>
                <a:cs typeface="+mn-lt"/>
              </a:rPr>
              <a:t>Mērķauditorija jeb potenciālais lietotājs</a:t>
            </a:r>
          </a:p>
          <a:p>
            <a:pPr marL="305435" indent="-305435"/>
            <a:r>
              <a:rPr lang="lv-LV" dirty="0">
                <a:ea typeface="+mn-lt"/>
                <a:cs typeface="+mn-lt"/>
              </a:rPr>
              <a:t> Nepieciešamība jeb lietderīgums</a:t>
            </a:r>
          </a:p>
          <a:p>
            <a:pPr marL="305435" indent="-305435"/>
            <a:r>
              <a:rPr lang="lv-LV" dirty="0">
                <a:ea typeface="+mn-lt"/>
                <a:cs typeface="+mn-lt"/>
              </a:rPr>
              <a:t> Izstrādes līdzekļi, izstrādei patērētais laiks</a:t>
            </a:r>
          </a:p>
          <a:p>
            <a:pPr marL="305435" indent="-305435"/>
            <a:r>
              <a:rPr lang="lv-LV" dirty="0">
                <a:ea typeface="+mn-lt"/>
                <a:cs typeface="+mn-lt"/>
              </a:rPr>
              <a:t>Projekta izstrādes, testēšanas un dokumentēšanas gaita</a:t>
            </a:r>
          </a:p>
          <a:p>
            <a:pPr marL="305435" indent="-305435"/>
            <a:r>
              <a:rPr lang="lv-LV" dirty="0">
                <a:ea typeface="+mn-lt"/>
                <a:cs typeface="+mn-lt"/>
              </a:rPr>
              <a:t> Problēmas, kuras bija jāpārvar projekta izstrādes gaitā</a:t>
            </a:r>
          </a:p>
          <a:p>
            <a:pPr marL="305435" indent="-305435"/>
            <a:r>
              <a:rPr lang="lv-LV" dirty="0">
                <a:ea typeface="+mn-lt"/>
                <a:cs typeface="+mn-lt"/>
              </a:rPr>
              <a:t>Mani personīgie ieguvumi,</a:t>
            </a:r>
          </a:p>
          <a:p>
            <a:pPr marL="305435" indent="-305435"/>
            <a:r>
              <a:rPr lang="lv-LV" dirty="0">
                <a:ea typeface="+mn-lt"/>
                <a:cs typeface="+mn-lt"/>
              </a:rPr>
              <a:t>Iespējas turpināt/papildināt/pilnveidot projektu</a:t>
            </a:r>
            <a:endParaRPr lang="lv-LV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0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C113C02-E85A-99E5-3999-4564E61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ea typeface="+mj-lt"/>
                <a:cs typeface="+mj-lt"/>
              </a:rPr>
              <a:t>Projekta ideja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CCBB327-B98F-C287-E75A-8FF94B65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75" y="2031813"/>
            <a:ext cx="11029615" cy="695352"/>
          </a:xfrm>
        </p:spPr>
        <p:txBody>
          <a:bodyPr>
            <a:normAutofit/>
          </a:bodyPr>
          <a:lstStyle/>
          <a:p>
            <a:pPr marL="305435" indent="-305435"/>
            <a:r>
              <a:rPr lang="lv-LV" b="1" dirty="0">
                <a:solidFill>
                  <a:schemeClr val="tx1"/>
                </a:solidFill>
                <a:ea typeface="+mn-lt"/>
                <a:cs typeface="+mn-lt"/>
              </a:rPr>
              <a:t>Projekta ideja ir Izveidot vienkāršu un pievilcīgu datorspēli, kurā spēlētājs var iegūt punktus iznīcinot lidojošās pīles.</a:t>
            </a:r>
            <a:endParaRPr lang="lv-LV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6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F9D5E72-B96D-71E3-BC8D-2CC12E70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Nepieciešamība jeb lietderīgums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96BE32B4-72D0-6831-0FEC-5A7430E4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630303"/>
          </a:xfrm>
        </p:spPr>
        <p:txBody>
          <a:bodyPr>
            <a:noAutofit/>
          </a:bodyPr>
          <a:lstStyle/>
          <a:p>
            <a:pPr marL="305435" indent="-305435"/>
            <a:r>
              <a:rPr lang="lv-LV" sz="1600" b="1" dirty="0">
                <a:solidFill>
                  <a:schemeClr val="tx1"/>
                </a:solidFill>
                <a:latin typeface="Söhne"/>
                <a:ea typeface="Söhne"/>
                <a:cs typeface="Söhne"/>
              </a:rPr>
              <a:t>Spēle piedāvās izklaides iespēju cilvēkiem, kuri vēlas atpūsties, pavadot laiku ar interesantu un aizraujošu spēli.</a:t>
            </a:r>
            <a:endParaRPr lang="lv-LV" sz="1600" b="1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9672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15CF7E14-A77B-DFA2-E461-D4EC7822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Mērķauditorija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F7F4EFB-2DFD-8B5A-0C48-7667F342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859" y="1823015"/>
            <a:ext cx="11029615" cy="893137"/>
          </a:xfrm>
        </p:spPr>
        <p:txBody>
          <a:bodyPr/>
          <a:lstStyle/>
          <a:p>
            <a:pPr marL="285750" indent="-285750"/>
            <a:r>
              <a:rPr lang="lv-LV" b="1" dirty="0">
                <a:solidFill>
                  <a:schemeClr val="tx1"/>
                </a:solidFill>
                <a:ea typeface="+mn-lt"/>
                <a:cs typeface="+mn-lt"/>
              </a:rPr>
              <a:t>Galvenokārt orientēts uz cilvēkiem vecumā no 15 līdz 35 gadiem, kuriem patīk datorspēles</a:t>
            </a:r>
            <a:br>
              <a:rPr lang="en-US" sz="1400" b="1" dirty="0">
                <a:solidFill>
                  <a:schemeClr val="tx1"/>
                </a:solidFill>
              </a:rPr>
            </a:br>
            <a:endParaRPr lang="lv-LV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6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589C4FA-02B5-7A08-A8F1-80CDBDBA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lv-LV">
                <a:solidFill>
                  <a:srgbClr val="FFFEFF"/>
                </a:solidFill>
              </a:rPr>
              <a:t>Izstrādes līdzekļi un izstrādei patērētais laiks</a:t>
            </a:r>
          </a:p>
        </p:txBody>
      </p:sp>
      <p:graphicFrame>
        <p:nvGraphicFramePr>
          <p:cNvPr id="5" name="Satura vietturis 2">
            <a:extLst>
              <a:ext uri="{FF2B5EF4-FFF2-40B4-BE49-F238E27FC236}">
                <a16:creationId xmlns:a16="http://schemas.microsoft.com/office/drawing/2014/main" id="{50409254-48E6-25BF-7F85-4CCDCCE19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1926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92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9508AC1-6E9B-A686-3CFE-A78B8EDD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endParaRPr lang="lv-LV" sz="2400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lv-LV" sz="2400" dirty="0">
                <a:latin typeface="Arial"/>
                <a:cs typeface="Arial"/>
              </a:rPr>
              <a:t>PROJEKTA IZSTRĀDES, TESTĒŠANAS UN DOKUMENTĒŠANAS GAITA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1A4B516-B4BC-8D89-00E6-CC078891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lv-LV" sz="1400" b="1" dirty="0">
                <a:ea typeface="+mn-lt"/>
                <a:cs typeface="+mn-lt"/>
              </a:rPr>
              <a:t>Izstrādei Patērētais Laiks:</a:t>
            </a:r>
            <a:r>
              <a:rPr lang="lv-LV" sz="1400" dirty="0">
                <a:ea typeface="+mn-lt"/>
                <a:cs typeface="+mn-lt"/>
              </a:rPr>
              <a:t> Aptuveni 2 nedēļas intensīvas darbības sākumam līdz spēles pamatelementu ieviešanai un papildus pāris dienas testēšanai, dokumentācijai prezentācijas veidošana utt...</a:t>
            </a:r>
            <a:endParaRPr lang="lv-LV" sz="1400"/>
          </a:p>
          <a:p>
            <a:pPr marL="305435" indent="-305435"/>
            <a:r>
              <a:rPr lang="lv-LV" sz="1400" b="1" dirty="0">
                <a:ea typeface="+mn-lt"/>
                <a:cs typeface="+mn-lt"/>
              </a:rPr>
              <a:t>Projekta Gaita:</a:t>
            </a:r>
            <a:endParaRPr lang="lv-LV" sz="1400"/>
          </a:p>
          <a:p>
            <a:pPr marL="305435" indent="-305435"/>
            <a:r>
              <a:rPr lang="lv-LV" sz="1400" dirty="0">
                <a:ea typeface="+mn-lt"/>
                <a:cs typeface="+mn-lt"/>
              </a:rPr>
              <a:t>Izpēte un </a:t>
            </a:r>
            <a:r>
              <a:rPr lang="lv-LV" sz="1400" dirty="0" err="1">
                <a:ea typeface="+mn-lt"/>
                <a:cs typeface="+mn-lt"/>
              </a:rPr>
              <a:t>konceptualizācija</a:t>
            </a:r>
            <a:r>
              <a:rPr lang="lv-LV" sz="1400" dirty="0">
                <a:ea typeface="+mn-lt"/>
                <a:cs typeface="+mn-lt"/>
              </a:rPr>
              <a:t>.</a:t>
            </a:r>
            <a:endParaRPr lang="lv-LV" sz="1400" dirty="0"/>
          </a:p>
          <a:p>
            <a:pPr marL="305435" indent="-305435"/>
            <a:r>
              <a:rPr lang="lv-LV" sz="1400" dirty="0">
                <a:ea typeface="+mn-lt"/>
                <a:cs typeface="+mn-lt"/>
              </a:rPr>
              <a:t>Programmēšanas un dizaina darbs.</a:t>
            </a:r>
            <a:endParaRPr lang="lv-LV" sz="1400"/>
          </a:p>
          <a:p>
            <a:pPr marL="305435" indent="-305435"/>
            <a:r>
              <a:rPr lang="lv-LV" sz="1400" dirty="0">
                <a:ea typeface="+mn-lt"/>
                <a:cs typeface="+mn-lt"/>
              </a:rPr>
              <a:t>Testēšana un atgriezeniskā saite.</a:t>
            </a:r>
            <a:endParaRPr lang="lv-LV" sz="1400"/>
          </a:p>
          <a:p>
            <a:pPr marL="305435" indent="-305435"/>
            <a:r>
              <a:rPr lang="lv-LV" sz="1400" dirty="0">
                <a:ea typeface="+mn-lt"/>
                <a:cs typeface="+mn-lt"/>
              </a:rPr>
              <a:t>Optimizācija un pēdējās izmaiņas.</a:t>
            </a:r>
            <a:endParaRPr lang="lv-LV" sz="1400"/>
          </a:p>
          <a:p>
            <a:pPr marL="305435" indent="-305435"/>
            <a:r>
              <a:rPr lang="lv-LV" sz="1400" dirty="0">
                <a:ea typeface="+mn-lt"/>
                <a:cs typeface="+mn-lt"/>
              </a:rPr>
              <a:t>Dokumentācija </a:t>
            </a:r>
            <a:endParaRPr lang="lv-LV" sz="1400"/>
          </a:p>
          <a:p>
            <a:pPr marL="305435" indent="-305435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9550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irsraksts 1">
            <a:extLst>
              <a:ext uri="{FF2B5EF4-FFF2-40B4-BE49-F238E27FC236}">
                <a16:creationId xmlns:a16="http://schemas.microsoft.com/office/drawing/2014/main" id="{C43BC22C-A572-DB98-FD4C-81B89B75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Problēmas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atura vietturis 2">
            <a:extLst>
              <a:ext uri="{FF2B5EF4-FFF2-40B4-BE49-F238E27FC236}">
                <a16:creationId xmlns:a16="http://schemas.microsoft.com/office/drawing/2014/main" id="{C5857AB5-914B-AB89-EDFD-011831F1C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564748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83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88F069E-5D51-B7E3-624C-666753378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lv-LV">
                <a:solidFill>
                  <a:srgbClr val="FFFEFF"/>
                </a:solidFill>
                <a:ea typeface="+mj-lt"/>
                <a:cs typeface="+mj-lt"/>
              </a:rPr>
              <a:t>Iespējas turpināt/papildināt/pilnveidot projektu</a:t>
            </a:r>
            <a:endParaRPr lang="lv-LV">
              <a:solidFill>
                <a:srgbClr val="FFFEFF"/>
              </a:solidFill>
            </a:endParaRPr>
          </a:p>
        </p:txBody>
      </p:sp>
      <p:graphicFrame>
        <p:nvGraphicFramePr>
          <p:cNvPr id="5" name="Satura vietturis 2">
            <a:extLst>
              <a:ext uri="{FF2B5EF4-FFF2-40B4-BE49-F238E27FC236}">
                <a16:creationId xmlns:a16="http://schemas.microsoft.com/office/drawing/2014/main" id="{6620CEAF-A5BA-6CB2-65A9-75892A5ED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56573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0858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Platekrāna</PresentationFormat>
  <Paragraphs>0</Paragraphs>
  <Slides>10</Slides>
  <Notes>0</Notes>
  <HiddenSlides>0</HiddenSlides>
  <MMClips>0</MMClips>
  <ScaleCrop>false</ScaleCrop>
  <HeadingPairs>
    <vt:vector size="4" baseType="variant">
      <vt:variant>
        <vt:lpstr>Dizains</vt:lpstr>
      </vt:variant>
      <vt:variant>
        <vt:i4>1</vt:i4>
      </vt:variant>
      <vt:variant>
        <vt:lpstr>Slaidu virsraksti</vt:lpstr>
      </vt:variant>
      <vt:variant>
        <vt:i4>10</vt:i4>
      </vt:variant>
    </vt:vector>
  </HeadingPairs>
  <TitlesOfParts>
    <vt:vector size="11" baseType="lpstr">
      <vt:lpstr>Dividend</vt:lpstr>
      <vt:lpstr>RTV programmēšanas darbs</vt:lpstr>
      <vt:lpstr>Saturs</vt:lpstr>
      <vt:lpstr>Projekta ideja</vt:lpstr>
      <vt:lpstr>Nepieciešamība jeb lietderīgums</vt:lpstr>
      <vt:lpstr>Mērķauditorija</vt:lpstr>
      <vt:lpstr>Izstrādes līdzekļi un izstrādei patērētais laiks</vt:lpstr>
      <vt:lpstr> PROJEKTA IZSTRĀDES, TESTĒŠANAS UN DOKUMENTĒŠANAS GAITA</vt:lpstr>
      <vt:lpstr>Problēmas </vt:lpstr>
      <vt:lpstr>Iespējas turpināt/papildināt/pilnveidot projektu</vt:lpstr>
      <vt:lpstr>Paldies par uzmanību 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prezentācija</dc:title>
  <dc:creator/>
  <cp:lastModifiedBy/>
  <cp:revision>255</cp:revision>
  <dcterms:created xsi:type="dcterms:W3CDTF">2023-11-19T16:01:45Z</dcterms:created>
  <dcterms:modified xsi:type="dcterms:W3CDTF">2023-11-24T16:28:30Z</dcterms:modified>
</cp:coreProperties>
</file>