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7" r:id="rId3"/>
    <p:sldId id="31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11" r:id="rId30"/>
    <p:sldId id="290" r:id="rId31"/>
    <p:sldId id="312" r:id="rId32"/>
    <p:sldId id="313" r:id="rId33"/>
    <p:sldId id="314" r:id="rId34"/>
    <p:sldId id="31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43192-E670-4185-A3B8-F0423DDB75BF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DE64-8451-4777-8116-0A9E05ED0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CEACBE-C06F-48CA-8404-66E8ECD3FD71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30E047-53D1-4119-AB92-6634F2F97F37}"/>
              </a:ext>
            </a:extLst>
          </p:cNvPr>
          <p:cNvSpPr/>
          <p:nvPr userDrawn="1"/>
        </p:nvSpPr>
        <p:spPr>
          <a:xfrm>
            <a:off x="0" y="1"/>
            <a:ext cx="12192000" cy="36512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D2E46F-CFCF-4910-8584-941C063C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EF99FD-1F2F-4543-80C1-1E1CDF699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403FB-F786-48D1-90BF-3F22B218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CA4-D6FA-4F77-94AA-D34B71D5A92C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180A7-9807-496F-B5E0-7DB31EAA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1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588E6-11B9-4456-A88E-00EF9F7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B4A6D-28C3-4CC3-9FD1-31E1E8C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FC0CD-E868-4160-BF7B-C306BFA2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9E477-9B6A-4488-9764-F00E4AA4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61E-3610-4273-916B-646958EE9FA0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AE673-B032-4D03-AE97-F69CFC04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204C0-4AF5-4C0C-8867-40775ACB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2553C-AF32-4207-A015-BB1EF5ED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905A2F-BE1B-4119-9F95-6BE71CE51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74575-254A-4DBF-9DDD-EF729613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9E24F-F8E1-4109-8296-31DB414C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FAB-1884-49D2-BECE-13C492CDF949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8A2B5-2BFE-47C2-88E1-2B7B134B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F2C5F-BBB1-4D9A-993A-4F9632C5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8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CF19F-48D9-4C03-869C-9A6C9EB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5AEB4-CA85-41BC-B5D3-4A3B2C35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B983B-7B97-47E9-9B54-5722B43C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DC80-2D55-4ADD-AD5E-1545E38264D7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5C7DE-3353-420D-BBB5-A139366A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60546-C11C-4387-9713-F8B015A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5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F32FB1-570E-4EB6-B72A-265C50B10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C8E47-4004-4034-99A6-593EE99EA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0BC43-BD31-42A9-A1B0-C33D01C5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363-C76A-4CAE-BDAD-C343CE2BCAE2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23D6D-D53C-42D4-8007-A8B7850C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08F14-B3C6-4AE7-A232-A7EC2065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6ACF9D-EE98-45E2-8FA2-5BC1B38C611E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B7A2CD-63F6-4511-8D51-9B72893AB109}"/>
              </a:ext>
            </a:extLst>
          </p:cNvPr>
          <p:cNvSpPr/>
          <p:nvPr userDrawn="1"/>
        </p:nvSpPr>
        <p:spPr>
          <a:xfrm>
            <a:off x="0" y="1"/>
            <a:ext cx="12192000" cy="102246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0A5A8-0C98-45A1-A596-5087DFBF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7" y="136526"/>
            <a:ext cx="11887200" cy="7577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02F3-4ADF-4314-9DAA-E4FAAB9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F446-765E-40D4-BD94-0DC3A7F50EF9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DDE7-2803-4270-8BC2-24BA30E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5E8-7DB9-4652-8394-C9AB2F3C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807" y="6492874"/>
            <a:ext cx="2743200" cy="365125"/>
          </a:xfrm>
        </p:spPr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6ACF9D-EE98-45E2-8FA2-5BC1B38C611E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B7A2CD-63F6-4511-8D51-9B72893AB109}"/>
              </a:ext>
            </a:extLst>
          </p:cNvPr>
          <p:cNvSpPr/>
          <p:nvPr userDrawn="1"/>
        </p:nvSpPr>
        <p:spPr>
          <a:xfrm>
            <a:off x="0" y="1"/>
            <a:ext cx="12192000" cy="36512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02F3-4ADF-4314-9DAA-E4FAAB9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DEB6-A342-4586-8718-DE81AA698B7A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DDE7-2803-4270-8BC2-24BA30E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5E8-7DB9-4652-8394-C9AB2F3C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807" y="6492874"/>
            <a:ext cx="2743200" cy="365125"/>
          </a:xfrm>
        </p:spPr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해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6ACF9D-EE98-45E2-8FA2-5BC1B38C611E}"/>
              </a:ext>
            </a:extLst>
          </p:cNvPr>
          <p:cNvSpPr/>
          <p:nvPr userDrawn="1"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B7A2CD-63F6-4511-8D51-9B72893AB109}"/>
              </a:ext>
            </a:extLst>
          </p:cNvPr>
          <p:cNvSpPr/>
          <p:nvPr userDrawn="1"/>
        </p:nvSpPr>
        <p:spPr>
          <a:xfrm>
            <a:off x="0" y="0"/>
            <a:ext cx="12192000" cy="88946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02F3-4ADF-4314-9DAA-E4FAAB9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AC45-66AC-4F06-A931-2768DEAD93D8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DDE7-2803-4270-8BC2-24BA30E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5E8-7DB9-4652-8394-C9AB2F3C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807" y="6492874"/>
            <a:ext cx="2743200" cy="365125"/>
          </a:xfrm>
        </p:spPr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1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05854-0C72-4448-A18F-16C26E9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A4021-992E-49B7-B274-D8BD7175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0F47D-5A87-4A88-AE5D-8C4974F2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AB5-B5E4-4466-BFBE-5A29914013CC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16BB1-FB3A-4E16-BF29-2C44461B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4241F-98D6-4A18-A1CA-8F462103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6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37C45-02C8-4DC3-8640-CAB08F58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BED89-D654-4DCE-BB83-F32495AC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1C4CF-3A6B-4220-91C9-B42AFDE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C6964-BA1C-45A6-9E20-63CF1820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062-AEA0-4382-82BA-05321E8845F9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44BC3-7083-4988-9FB5-C389B693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4B0C7-00B3-4614-868A-AE17C3C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AAB6-018C-459E-9169-070C41CA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1BCED-5960-4A3B-B850-6F532C763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610F1-071E-414F-8E0F-9FC70F36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A49D0-8DC6-4EC6-B8CA-6FE56315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B0F8B-B6F9-4BF7-97AD-E39CA36A6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AB7100-D58C-4057-A1BE-E69C5C4D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1538-39BD-464D-A9AB-76AFA22FBA78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B02EDD-774B-4A7C-81F4-BEDB15D9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E9B453-C689-4493-B9C7-79E4151A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9F12B-05C2-4139-A223-688A1EB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BE3BD4-E13B-4BCA-8802-8B087FC0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37DB-32A2-4E12-B392-5CE12B40CEB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21BE0-7E33-4B21-BB33-51C66AD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9E7F1B-F777-4B86-A9D5-64B64DF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1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F089EF-2798-4776-BCE9-15A0C333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7FA3-B4BA-478E-A684-F21055C4C908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9B40C1-A0A8-4279-BF70-E88C9D0D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623E-8271-4C64-9D11-545F96C6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6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8394E5-E895-4241-8354-E083BA5D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B5C95-E738-4A4B-927A-54901CD7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83AA3-C550-42F7-9196-07E8AE15C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092-BFB0-4D7F-9118-626F5740AE2A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AF6F3-F020-4181-ADAE-D123AB3EE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2D201-9312-4090-9CA7-66F369E6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6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7510243" y="5987424"/>
            <a:ext cx="3843704" cy="323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680"/>
              </a:lnSpc>
            </a:pPr>
            <a:r>
              <a:rPr lang="en-US" sz="20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서은빈</a:t>
            </a:r>
            <a:endParaRPr lang="en-US" sz="20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C153DEE-E0E2-4B75-B40A-408102C4E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>
              <a:lnSpc>
                <a:spcPts val="8040"/>
              </a:lnSpc>
            </a:pPr>
            <a:r>
              <a:rPr lang="ko-KR" altLang="en-US" sz="60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개발자 환경 구축</a:t>
            </a:r>
            <a:br>
              <a:rPr lang="en-US" altLang="ko-KR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</a:br>
            <a:r>
              <a:rPr lang="en-US" altLang="ko-KR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2팀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1894" y="219502"/>
            <a:ext cx="10808238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문제7. /perm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user10,user20,user30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계정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이후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</a:t>
            </a:r>
          </a:p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           /perm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소유자계정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user30,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소유그룹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user20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으로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변경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0289" y="1488706"/>
            <a:ext cx="259916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5544" y="3713930"/>
            <a:ext cx="259916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</a:t>
            </a:r>
          </a:p>
        </p:txBody>
      </p:sp>
      <p:sp>
        <p:nvSpPr>
          <p:cNvPr id="7" name="Freeform 7"/>
          <p:cNvSpPr/>
          <p:nvPr/>
        </p:nvSpPr>
        <p:spPr>
          <a:xfrm>
            <a:off x="771166" y="1587046"/>
            <a:ext cx="6042925" cy="1246354"/>
          </a:xfrm>
          <a:custGeom>
            <a:avLst/>
            <a:gdLst/>
            <a:ahLst/>
            <a:cxnLst/>
            <a:rect l="l" t="t" r="r" b="b"/>
            <a:pathLst>
              <a:path w="9064388" h="1869531">
                <a:moveTo>
                  <a:pt x="0" y="0"/>
                </a:moveTo>
                <a:lnTo>
                  <a:pt x="9064387" y="0"/>
                </a:lnTo>
                <a:lnTo>
                  <a:pt x="9064387" y="1869531"/>
                </a:lnTo>
                <a:lnTo>
                  <a:pt x="0" y="186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16420" y="3760008"/>
            <a:ext cx="9256754" cy="610946"/>
          </a:xfrm>
          <a:custGeom>
            <a:avLst/>
            <a:gdLst/>
            <a:ahLst/>
            <a:cxnLst/>
            <a:rect l="l" t="t" r="r" b="b"/>
            <a:pathLst>
              <a:path w="13885131" h="916419">
                <a:moveTo>
                  <a:pt x="0" y="0"/>
                </a:moveTo>
                <a:lnTo>
                  <a:pt x="13885131" y="0"/>
                </a:lnTo>
                <a:lnTo>
                  <a:pt x="13885131" y="916419"/>
                </a:lnTo>
                <a:lnTo>
                  <a:pt x="0" y="916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10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6534" y="4035001"/>
            <a:ext cx="971877" cy="241432"/>
            <a:chOff x="0" y="0"/>
            <a:chExt cx="383951" cy="953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3951" cy="95381"/>
            </a:xfrm>
            <a:custGeom>
              <a:avLst/>
              <a:gdLst/>
              <a:ahLst/>
              <a:cxnLst/>
              <a:rect l="l" t="t" r="r" b="b"/>
              <a:pathLst>
                <a:path w="383951" h="95381">
                  <a:moveTo>
                    <a:pt x="0" y="0"/>
                  </a:moveTo>
                  <a:lnTo>
                    <a:pt x="383951" y="0"/>
                  </a:lnTo>
                  <a:lnTo>
                    <a:pt x="383951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383951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72061" y="4035001"/>
            <a:ext cx="971877" cy="241432"/>
            <a:chOff x="0" y="0"/>
            <a:chExt cx="383951" cy="953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83951" cy="95381"/>
            </a:xfrm>
            <a:custGeom>
              <a:avLst/>
              <a:gdLst/>
              <a:ahLst/>
              <a:cxnLst/>
              <a:rect l="l" t="t" r="r" b="b"/>
              <a:pathLst>
                <a:path w="383951" h="95381">
                  <a:moveTo>
                    <a:pt x="0" y="0"/>
                  </a:moveTo>
                  <a:lnTo>
                    <a:pt x="383951" y="0"/>
                  </a:lnTo>
                  <a:lnTo>
                    <a:pt x="383951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383951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790373" y="4446459"/>
            <a:ext cx="584200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90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소유자계정</a:t>
            </a:r>
            <a:endParaRPr lang="en-US" sz="900" dirty="0">
              <a:solidFill>
                <a:srgbClr val="004AA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60790" y="4446459"/>
            <a:ext cx="467419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90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그룹계정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1428" y="71102"/>
            <a:ext cx="999928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문제8. /perm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디렉토리에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	user10 -&gt;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접근가능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목록보기가능,파일생성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불가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	user20 -&gt;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접근가능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목록보기불가,파일생성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가능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	user30 -&gt;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접근불가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목록보기불가,파일생성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불가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3523" y="1266107"/>
            <a:ext cx="974360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디렉토리에서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접근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-&gt; x /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목록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-&gt; r /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-&gt;w</a:t>
            </a:r>
          </a:p>
          <a:p>
            <a:pPr>
              <a:lnSpc>
                <a:spcPts val="1800"/>
              </a:lnSpc>
            </a:pP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	user10(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나머지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) =&gt; r-x = 5 / user20(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그룹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) =&gt; -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wx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= 3 / user30(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소유자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) =&gt; --- = 0</a:t>
            </a:r>
          </a:p>
        </p:txBody>
      </p:sp>
      <p:sp>
        <p:nvSpPr>
          <p:cNvPr id="7" name="Freeform 7"/>
          <p:cNvSpPr/>
          <p:nvPr/>
        </p:nvSpPr>
        <p:spPr>
          <a:xfrm>
            <a:off x="513524" y="1813005"/>
            <a:ext cx="6513857" cy="481932"/>
          </a:xfrm>
          <a:custGeom>
            <a:avLst/>
            <a:gdLst/>
            <a:ahLst/>
            <a:cxnLst/>
            <a:rect l="l" t="t" r="r" b="b"/>
            <a:pathLst>
              <a:path w="9770785" h="722898">
                <a:moveTo>
                  <a:pt x="0" y="0"/>
                </a:moveTo>
                <a:lnTo>
                  <a:pt x="9770785" y="0"/>
                </a:lnTo>
                <a:lnTo>
                  <a:pt x="9770785" y="722897"/>
                </a:lnTo>
                <a:lnTo>
                  <a:pt x="0" y="72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9055" y="2325280"/>
            <a:ext cx="6513857" cy="1337982"/>
          </a:xfrm>
          <a:custGeom>
            <a:avLst/>
            <a:gdLst/>
            <a:ahLst/>
            <a:cxnLst/>
            <a:rect l="l" t="t" r="r" b="b"/>
            <a:pathLst>
              <a:path w="9770785" h="2006973">
                <a:moveTo>
                  <a:pt x="0" y="0"/>
                </a:moveTo>
                <a:lnTo>
                  <a:pt x="9770786" y="0"/>
                </a:lnTo>
                <a:lnTo>
                  <a:pt x="9770786" y="2006973"/>
                </a:lnTo>
                <a:lnTo>
                  <a:pt x="0" y="2006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9055" y="3720186"/>
            <a:ext cx="6815745" cy="1260362"/>
          </a:xfrm>
          <a:custGeom>
            <a:avLst/>
            <a:gdLst/>
            <a:ahLst/>
            <a:cxnLst/>
            <a:rect l="l" t="t" r="r" b="b"/>
            <a:pathLst>
              <a:path w="10223617" h="1890543">
                <a:moveTo>
                  <a:pt x="0" y="0"/>
                </a:moveTo>
                <a:lnTo>
                  <a:pt x="10223618" y="0"/>
                </a:lnTo>
                <a:lnTo>
                  <a:pt x="10223618" y="1890543"/>
                </a:lnTo>
                <a:lnTo>
                  <a:pt x="0" y="1890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554340" y="3785568"/>
            <a:ext cx="3640595" cy="564798"/>
          </a:xfrm>
          <a:custGeom>
            <a:avLst/>
            <a:gdLst/>
            <a:ahLst/>
            <a:cxnLst/>
            <a:rect l="l" t="t" r="r" b="b"/>
            <a:pathLst>
              <a:path w="5460893" h="847197">
                <a:moveTo>
                  <a:pt x="0" y="0"/>
                </a:moveTo>
                <a:lnTo>
                  <a:pt x="5460894" y="0"/>
                </a:lnTo>
                <a:lnTo>
                  <a:pt x="5460894" y="847197"/>
                </a:lnTo>
                <a:lnTo>
                  <a:pt x="0" y="8471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85" r="-2186" b="-785"/>
            </a:stretch>
          </a:blipFill>
          <a:ln w="38100" cap="sq">
            <a:solidFill>
              <a:srgbClr val="FF0000"/>
            </a:solidFill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96847" y="5015080"/>
            <a:ext cx="5935756" cy="1442946"/>
          </a:xfrm>
          <a:custGeom>
            <a:avLst/>
            <a:gdLst/>
            <a:ahLst/>
            <a:cxnLst/>
            <a:rect l="l" t="t" r="r" b="b"/>
            <a:pathLst>
              <a:path w="8903634" h="2164419">
                <a:moveTo>
                  <a:pt x="0" y="0"/>
                </a:moveTo>
                <a:lnTo>
                  <a:pt x="8903634" y="0"/>
                </a:lnTo>
                <a:lnTo>
                  <a:pt x="8903634" y="2164419"/>
                </a:lnTo>
                <a:lnTo>
                  <a:pt x="0" y="21644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516389" y="3228321"/>
            <a:ext cx="24102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=&gt;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모두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거부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516389" y="4432916"/>
            <a:ext cx="24102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=&gt; 목록 거부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63889" y="5954138"/>
            <a:ext cx="24102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=&gt; 파일 생성 거부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11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89055" y="3072779"/>
            <a:ext cx="5606945" cy="590483"/>
            <a:chOff x="0" y="0"/>
            <a:chExt cx="2215089" cy="23327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15089" cy="233277"/>
            </a:xfrm>
            <a:custGeom>
              <a:avLst/>
              <a:gdLst/>
              <a:ahLst/>
              <a:cxnLst/>
              <a:rect l="l" t="t" r="r" b="b"/>
              <a:pathLst>
                <a:path w="2215089" h="233277">
                  <a:moveTo>
                    <a:pt x="0" y="0"/>
                  </a:moveTo>
                  <a:lnTo>
                    <a:pt x="2215089" y="0"/>
                  </a:lnTo>
                  <a:lnTo>
                    <a:pt x="2215089" y="233277"/>
                  </a:lnTo>
                  <a:lnTo>
                    <a:pt x="0" y="2332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2215089" cy="2618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89056" y="4496043"/>
            <a:ext cx="4157430" cy="423787"/>
            <a:chOff x="0" y="0"/>
            <a:chExt cx="1642442" cy="16742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42442" cy="167422"/>
            </a:xfrm>
            <a:custGeom>
              <a:avLst/>
              <a:gdLst/>
              <a:ahLst/>
              <a:cxnLst/>
              <a:rect l="l" t="t" r="r" b="b"/>
              <a:pathLst>
                <a:path w="1642442" h="167422">
                  <a:moveTo>
                    <a:pt x="0" y="0"/>
                  </a:moveTo>
                  <a:lnTo>
                    <a:pt x="1642442" y="0"/>
                  </a:lnTo>
                  <a:lnTo>
                    <a:pt x="1642442" y="167422"/>
                  </a:lnTo>
                  <a:lnTo>
                    <a:pt x="0" y="1674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1642442" cy="1959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13523" y="5880043"/>
            <a:ext cx="5164908" cy="580441"/>
            <a:chOff x="0" y="0"/>
            <a:chExt cx="2040458" cy="22931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40458" cy="229310"/>
            </a:xfrm>
            <a:custGeom>
              <a:avLst/>
              <a:gdLst/>
              <a:ahLst/>
              <a:cxnLst/>
              <a:rect l="l" t="t" r="r" b="b"/>
              <a:pathLst>
                <a:path w="2040458" h="229310">
                  <a:moveTo>
                    <a:pt x="0" y="0"/>
                  </a:moveTo>
                  <a:lnTo>
                    <a:pt x="2040458" y="0"/>
                  </a:lnTo>
                  <a:lnTo>
                    <a:pt x="2040458" y="229310"/>
                  </a:lnTo>
                  <a:lnTo>
                    <a:pt x="0" y="2293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2040458" cy="25788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95544" y="348743"/>
            <a:ext cx="11047828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문제9. ping 127.0.0.1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명령어를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사용할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때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프로세스의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priority 값 60으로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설정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71165" y="2171297"/>
            <a:ext cx="9379632" cy="1339948"/>
          </a:xfrm>
          <a:custGeom>
            <a:avLst/>
            <a:gdLst/>
            <a:ahLst/>
            <a:cxnLst/>
            <a:rect l="l" t="t" r="r" b="b"/>
            <a:pathLst>
              <a:path w="14069448" h="2009922">
                <a:moveTo>
                  <a:pt x="0" y="0"/>
                </a:moveTo>
                <a:lnTo>
                  <a:pt x="14069447" y="0"/>
                </a:lnTo>
                <a:lnTo>
                  <a:pt x="14069447" y="2009922"/>
                </a:lnTo>
                <a:lnTo>
                  <a:pt x="0" y="2009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71166" y="4486467"/>
            <a:ext cx="10209673" cy="788115"/>
          </a:xfrm>
          <a:custGeom>
            <a:avLst/>
            <a:gdLst/>
            <a:ahLst/>
            <a:cxnLst/>
            <a:rect l="l" t="t" r="r" b="b"/>
            <a:pathLst>
              <a:path w="15314510" h="1182173">
                <a:moveTo>
                  <a:pt x="0" y="0"/>
                </a:moveTo>
                <a:lnTo>
                  <a:pt x="15314509" y="0"/>
                </a:lnTo>
                <a:lnTo>
                  <a:pt x="15314509" y="1182172"/>
                </a:lnTo>
                <a:lnTo>
                  <a:pt x="0" y="1182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720386" y="4804969"/>
            <a:ext cx="688051" cy="280647"/>
            <a:chOff x="0" y="0"/>
            <a:chExt cx="1376103" cy="56129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6141" cy="561340"/>
            </a:xfrm>
            <a:custGeom>
              <a:avLst/>
              <a:gdLst/>
              <a:ahLst/>
              <a:cxnLst/>
              <a:rect l="l" t="t" r="r" b="b"/>
              <a:pathLst>
                <a:path w="1376141" h="561340">
                  <a:moveTo>
                    <a:pt x="25629" y="0"/>
                  </a:moveTo>
                  <a:lnTo>
                    <a:pt x="1350499" y="0"/>
                  </a:lnTo>
                  <a:cubicBezTo>
                    <a:pt x="1364681" y="0"/>
                    <a:pt x="1376141" y="17018"/>
                    <a:pt x="1376141" y="38100"/>
                  </a:cubicBezTo>
                  <a:lnTo>
                    <a:pt x="1376141" y="523240"/>
                  </a:lnTo>
                  <a:cubicBezTo>
                    <a:pt x="1376141" y="544322"/>
                    <a:pt x="1364681" y="561340"/>
                    <a:pt x="1350499" y="561340"/>
                  </a:cubicBezTo>
                  <a:lnTo>
                    <a:pt x="25629" y="561340"/>
                  </a:lnTo>
                  <a:cubicBezTo>
                    <a:pt x="11448" y="561340"/>
                    <a:pt x="0" y="544322"/>
                    <a:pt x="0" y="523240"/>
                  </a:cubicBezTo>
                  <a:lnTo>
                    <a:pt x="0" y="38100"/>
                  </a:lnTo>
                  <a:cubicBezTo>
                    <a:pt x="0" y="17018"/>
                    <a:pt x="11448" y="0"/>
                    <a:pt x="25629" y="0"/>
                  </a:cubicBezTo>
                  <a:moveTo>
                    <a:pt x="25629" y="76200"/>
                  </a:moveTo>
                  <a:lnTo>
                    <a:pt x="25629" y="38100"/>
                  </a:lnTo>
                  <a:lnTo>
                    <a:pt x="51259" y="38100"/>
                  </a:lnTo>
                  <a:lnTo>
                    <a:pt x="51259" y="523240"/>
                  </a:lnTo>
                  <a:lnTo>
                    <a:pt x="25629" y="523240"/>
                  </a:lnTo>
                  <a:lnTo>
                    <a:pt x="25629" y="485140"/>
                  </a:lnTo>
                  <a:lnTo>
                    <a:pt x="1350499" y="485140"/>
                  </a:lnTo>
                  <a:lnTo>
                    <a:pt x="1350499" y="523240"/>
                  </a:lnTo>
                  <a:lnTo>
                    <a:pt x="1324870" y="523240"/>
                  </a:lnTo>
                  <a:lnTo>
                    <a:pt x="1324870" y="38100"/>
                  </a:lnTo>
                  <a:lnTo>
                    <a:pt x="1350499" y="38100"/>
                  </a:lnTo>
                  <a:lnTo>
                    <a:pt x="1350499" y="76200"/>
                  </a:lnTo>
                  <a:lnTo>
                    <a:pt x="25629" y="7620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1166" y="1471442"/>
            <a:ext cx="10808238" cy="32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nice -n -20 ping 127.0.0.1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1166" y="3696665"/>
            <a:ext cx="10808238" cy="32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</a:t>
            </a:r>
            <a:r>
              <a:rPr lang="en-US" sz="20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ps</a:t>
            </a:r>
            <a:r>
              <a:rPr lang="en-US" sz="20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-elf | grep ping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82405" y="1900109"/>
            <a:ext cx="1350764" cy="1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10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NI </a:t>
            </a:r>
            <a:r>
              <a:rPr lang="en-US" sz="110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값을</a:t>
            </a:r>
            <a:r>
              <a:rPr lang="en-US" sz="110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 -20으로 </a:t>
            </a:r>
            <a:r>
              <a:rPr lang="en-US" sz="110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조절</a:t>
            </a:r>
            <a:endParaRPr lang="en-US" sz="1100" dirty="0">
              <a:solidFill>
                <a:srgbClr val="004AA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5269763" y="2174429"/>
            <a:ext cx="549695" cy="241432"/>
            <a:chOff x="0" y="0"/>
            <a:chExt cx="217163" cy="9538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7163" cy="95381"/>
            </a:xfrm>
            <a:custGeom>
              <a:avLst/>
              <a:gdLst/>
              <a:ahLst/>
              <a:cxnLst/>
              <a:rect l="l" t="t" r="r" b="b"/>
              <a:pathLst>
                <a:path w="217163" h="95381">
                  <a:moveTo>
                    <a:pt x="0" y="0"/>
                  </a:moveTo>
                  <a:lnTo>
                    <a:pt x="217163" y="0"/>
                  </a:lnTo>
                  <a:lnTo>
                    <a:pt x="217163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17163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90100" y="5331731"/>
            <a:ext cx="3141762" cy="1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05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위처럼</a:t>
            </a:r>
            <a:r>
              <a:rPr lang="en-US" sz="105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 프로세스ID66840의 </a:t>
            </a:r>
            <a:r>
              <a:rPr lang="en-US" sz="105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우선순위가</a:t>
            </a:r>
            <a:r>
              <a:rPr lang="en-US" sz="105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 </a:t>
            </a:r>
            <a:r>
              <a:rPr lang="en-US" sz="105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높아졌다</a:t>
            </a:r>
            <a:r>
              <a:rPr lang="en-US" sz="105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506639" y="752171"/>
            <a:ext cx="7999561" cy="5352735"/>
          </a:xfrm>
          <a:custGeom>
            <a:avLst/>
            <a:gdLst/>
            <a:ahLst/>
            <a:cxnLst/>
            <a:rect l="l" t="t" r="r" b="b"/>
            <a:pathLst>
              <a:path w="11999342" h="8029102">
                <a:moveTo>
                  <a:pt x="0" y="0"/>
                </a:moveTo>
                <a:lnTo>
                  <a:pt x="11999342" y="0"/>
                </a:lnTo>
                <a:lnTo>
                  <a:pt x="11999342" y="8029102"/>
                </a:lnTo>
                <a:lnTo>
                  <a:pt x="0" y="8029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0" y="752171"/>
            <a:ext cx="1524903" cy="68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000" dirty="0" err="1">
                <a:solidFill>
                  <a:srgbClr val="000000"/>
                </a:solidFill>
                <a:latin typeface="Noto Sans Bold" panose="020B0802040504020204"/>
                <a:ea typeface="Noto Sans"/>
                <a:cs typeface="Noto Sans"/>
                <a:sym typeface="Noto Sans"/>
              </a:rPr>
              <a:t>문제</a:t>
            </a:r>
            <a:r>
              <a:rPr lang="en-US" sz="4000" b="1" dirty="0">
                <a:solidFill>
                  <a:srgbClr val="000000"/>
                </a:solidFill>
                <a:latin typeface="Noto Sans Bold" panose="020B0802040504020204"/>
                <a:ea typeface="Noto Sans Bold" panose="020B0802040504020204"/>
                <a:cs typeface="Noto Sans Bold" panose="020B0802040504020204"/>
                <a:sym typeface="Noto Sans Bold"/>
              </a:rPr>
              <a:t>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3945" y="2419350"/>
            <a:ext cx="9022080" cy="192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JDK 11 다운로드</a:t>
            </a:r>
          </a:p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PATH 설정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BDC7E4-4C6D-4478-8EBF-0A636639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4346" y="329494"/>
            <a:ext cx="1170025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다운로드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파일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이동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76398" y="1247425"/>
            <a:ext cx="3565803" cy="2124075"/>
          </a:xfrm>
          <a:custGeom>
            <a:avLst/>
            <a:gdLst/>
            <a:ahLst/>
            <a:cxnLst/>
            <a:rect l="l" t="t" r="r" b="b"/>
            <a:pathLst>
              <a:path w="5348704" h="3186112">
                <a:moveTo>
                  <a:pt x="0" y="0"/>
                </a:moveTo>
                <a:lnTo>
                  <a:pt x="5348705" y="0"/>
                </a:lnTo>
                <a:lnTo>
                  <a:pt x="5348705" y="3186112"/>
                </a:lnTo>
                <a:lnTo>
                  <a:pt x="0" y="318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291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52727" y="1247426"/>
            <a:ext cx="7762875" cy="5282718"/>
          </a:xfrm>
          <a:custGeom>
            <a:avLst/>
            <a:gdLst/>
            <a:ahLst/>
            <a:cxnLst/>
            <a:rect l="l" t="t" r="r" b="b"/>
            <a:pathLst>
              <a:path w="11644313" h="7924077">
                <a:moveTo>
                  <a:pt x="0" y="0"/>
                </a:moveTo>
                <a:lnTo>
                  <a:pt x="11644313" y="0"/>
                </a:lnTo>
                <a:lnTo>
                  <a:pt x="11644313" y="7924076"/>
                </a:lnTo>
                <a:lnTo>
                  <a:pt x="0" y="7924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3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6398" y="6020804"/>
            <a:ext cx="2533914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설치</a:t>
            </a:r>
            <a:r>
              <a:rPr lang="en-US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위치</a:t>
            </a:r>
            <a:r>
              <a:rPr lang="en-US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지정</a:t>
            </a:r>
            <a:r>
              <a:rPr lang="en-US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및 </a:t>
            </a: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확인</a:t>
            </a:r>
            <a:endParaRPr lang="en-US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A2A3DA-633E-4EBB-BC7F-A033AB52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76398" y="1884398"/>
            <a:ext cx="2774454" cy="3089203"/>
          </a:xfrm>
          <a:custGeom>
            <a:avLst/>
            <a:gdLst/>
            <a:ahLst/>
            <a:cxnLst/>
            <a:rect l="l" t="t" r="r" b="b"/>
            <a:pathLst>
              <a:path w="4161681" h="4633804">
                <a:moveTo>
                  <a:pt x="0" y="0"/>
                </a:moveTo>
                <a:lnTo>
                  <a:pt x="4161681" y="0"/>
                </a:lnTo>
                <a:lnTo>
                  <a:pt x="4161681" y="4633805"/>
                </a:lnTo>
                <a:lnTo>
                  <a:pt x="0" y="4633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969795" y="4355308"/>
            <a:ext cx="951365" cy="213133"/>
            <a:chOff x="0" y="0"/>
            <a:chExt cx="1902730" cy="4262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2714" cy="426212"/>
            </a:xfrm>
            <a:custGeom>
              <a:avLst/>
              <a:gdLst/>
              <a:ahLst/>
              <a:cxnLst/>
              <a:rect l="l" t="t" r="r" b="b"/>
              <a:pathLst>
                <a:path w="1902714" h="426212">
                  <a:moveTo>
                    <a:pt x="28575" y="0"/>
                  </a:moveTo>
                  <a:lnTo>
                    <a:pt x="1874139" y="0"/>
                  </a:lnTo>
                  <a:cubicBezTo>
                    <a:pt x="1889887" y="0"/>
                    <a:pt x="1902714" y="12827"/>
                    <a:pt x="1902714" y="28575"/>
                  </a:cubicBezTo>
                  <a:lnTo>
                    <a:pt x="1902714" y="397637"/>
                  </a:lnTo>
                  <a:cubicBezTo>
                    <a:pt x="1902714" y="413385"/>
                    <a:pt x="1889887" y="426212"/>
                    <a:pt x="1874139" y="426212"/>
                  </a:cubicBezTo>
                  <a:lnTo>
                    <a:pt x="28575" y="426212"/>
                  </a:lnTo>
                  <a:cubicBezTo>
                    <a:pt x="12827" y="426212"/>
                    <a:pt x="0" y="413512"/>
                    <a:pt x="0" y="397637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397637"/>
                  </a:lnTo>
                  <a:lnTo>
                    <a:pt x="28575" y="397637"/>
                  </a:lnTo>
                  <a:lnTo>
                    <a:pt x="28575" y="369062"/>
                  </a:lnTo>
                  <a:lnTo>
                    <a:pt x="1874139" y="369062"/>
                  </a:lnTo>
                  <a:lnTo>
                    <a:pt x="1874139" y="397637"/>
                  </a:lnTo>
                  <a:lnTo>
                    <a:pt x="1845564" y="397637"/>
                  </a:lnTo>
                  <a:lnTo>
                    <a:pt x="1845564" y="28575"/>
                  </a:lnTo>
                  <a:lnTo>
                    <a:pt x="1874139" y="28575"/>
                  </a:lnTo>
                  <a:lnTo>
                    <a:pt x="1874139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3688064" y="1884398"/>
            <a:ext cx="2760432" cy="3089203"/>
          </a:xfrm>
          <a:custGeom>
            <a:avLst/>
            <a:gdLst/>
            <a:ahLst/>
            <a:cxnLst/>
            <a:rect l="l" t="t" r="r" b="b"/>
            <a:pathLst>
              <a:path w="4140648" h="4633804">
                <a:moveTo>
                  <a:pt x="0" y="0"/>
                </a:moveTo>
                <a:lnTo>
                  <a:pt x="4140648" y="0"/>
                </a:lnTo>
                <a:lnTo>
                  <a:pt x="4140648" y="4633805"/>
                </a:lnTo>
                <a:lnTo>
                  <a:pt x="0" y="4633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5102778" y="4302178"/>
            <a:ext cx="624413" cy="224317"/>
            <a:chOff x="0" y="0"/>
            <a:chExt cx="1248826" cy="4486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48791" cy="448691"/>
            </a:xfrm>
            <a:custGeom>
              <a:avLst/>
              <a:gdLst/>
              <a:ahLst/>
              <a:cxnLst/>
              <a:rect l="l" t="t" r="r" b="b"/>
              <a:pathLst>
                <a:path w="1248791" h="448691">
                  <a:moveTo>
                    <a:pt x="28575" y="0"/>
                  </a:moveTo>
                  <a:lnTo>
                    <a:pt x="1220216" y="0"/>
                  </a:lnTo>
                  <a:cubicBezTo>
                    <a:pt x="1235964" y="0"/>
                    <a:pt x="1248791" y="12827"/>
                    <a:pt x="1248791" y="28575"/>
                  </a:cubicBezTo>
                  <a:lnTo>
                    <a:pt x="1248791" y="420116"/>
                  </a:lnTo>
                  <a:cubicBezTo>
                    <a:pt x="1248791" y="435864"/>
                    <a:pt x="1235964" y="448691"/>
                    <a:pt x="1220216" y="448691"/>
                  </a:cubicBezTo>
                  <a:lnTo>
                    <a:pt x="28575" y="448691"/>
                  </a:lnTo>
                  <a:cubicBezTo>
                    <a:pt x="12827" y="448691"/>
                    <a:pt x="0" y="435864"/>
                    <a:pt x="0" y="420116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420116"/>
                  </a:lnTo>
                  <a:lnTo>
                    <a:pt x="28575" y="420116"/>
                  </a:lnTo>
                  <a:lnTo>
                    <a:pt x="28575" y="391541"/>
                  </a:lnTo>
                  <a:lnTo>
                    <a:pt x="1220216" y="391541"/>
                  </a:lnTo>
                  <a:lnTo>
                    <a:pt x="1220216" y="420116"/>
                  </a:lnTo>
                  <a:lnTo>
                    <a:pt x="1191641" y="420116"/>
                  </a:lnTo>
                  <a:lnTo>
                    <a:pt x="1191641" y="28575"/>
                  </a:lnTo>
                  <a:lnTo>
                    <a:pt x="1220216" y="28575"/>
                  </a:lnTo>
                  <a:lnTo>
                    <a:pt x="122021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3113823" y="3203819"/>
            <a:ext cx="518611" cy="376914"/>
            <a:chOff x="0" y="0"/>
            <a:chExt cx="1037222" cy="75382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37209" cy="753872"/>
            </a:xfrm>
            <a:custGeom>
              <a:avLst/>
              <a:gdLst/>
              <a:ahLst/>
              <a:cxnLst/>
              <a:rect l="l" t="t" r="r" b="b"/>
              <a:pathLst>
                <a:path w="1037209" h="753872">
                  <a:moveTo>
                    <a:pt x="0" y="188468"/>
                  </a:moveTo>
                  <a:lnTo>
                    <a:pt x="660273" y="188468"/>
                  </a:lnTo>
                  <a:lnTo>
                    <a:pt x="660273" y="0"/>
                  </a:lnTo>
                  <a:lnTo>
                    <a:pt x="1037209" y="376936"/>
                  </a:lnTo>
                  <a:lnTo>
                    <a:pt x="660273" y="753872"/>
                  </a:lnTo>
                  <a:lnTo>
                    <a:pt x="660273" y="565404"/>
                  </a:lnTo>
                  <a:lnTo>
                    <a:pt x="0" y="56540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6526498" y="3203819"/>
            <a:ext cx="518611" cy="376914"/>
            <a:chOff x="0" y="0"/>
            <a:chExt cx="1037222" cy="75382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37209" cy="753872"/>
            </a:xfrm>
            <a:custGeom>
              <a:avLst/>
              <a:gdLst/>
              <a:ahLst/>
              <a:cxnLst/>
              <a:rect l="l" t="t" r="r" b="b"/>
              <a:pathLst>
                <a:path w="1037209" h="753872">
                  <a:moveTo>
                    <a:pt x="0" y="188468"/>
                  </a:moveTo>
                  <a:lnTo>
                    <a:pt x="660273" y="188468"/>
                  </a:lnTo>
                  <a:lnTo>
                    <a:pt x="660273" y="0"/>
                  </a:lnTo>
                  <a:lnTo>
                    <a:pt x="1037209" y="376936"/>
                  </a:lnTo>
                  <a:lnTo>
                    <a:pt x="660273" y="753872"/>
                  </a:lnTo>
                  <a:lnTo>
                    <a:pt x="660273" y="565404"/>
                  </a:lnTo>
                  <a:lnTo>
                    <a:pt x="0" y="56540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76398" y="295693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시스템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환경변수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Path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903106-3A49-4CE7-BEFE-F1A30F75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F92F18-6BD7-4C9F-8EC0-195511A7721D}"/>
              </a:ext>
            </a:extLst>
          </p:cNvPr>
          <p:cNvGrpSpPr/>
          <p:nvPr/>
        </p:nvGrpSpPr>
        <p:grpSpPr>
          <a:xfrm>
            <a:off x="7141888" y="1249754"/>
            <a:ext cx="4836200" cy="4791226"/>
            <a:chOff x="9460889" y="1620053"/>
            <a:chExt cx="7168149" cy="7101489"/>
          </a:xfrm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FD9F359D-D871-4E43-96E9-CAD0A241BB0B}"/>
                </a:ext>
              </a:extLst>
            </p:cNvPr>
            <p:cNvSpPr/>
            <p:nvPr/>
          </p:nvSpPr>
          <p:spPr>
            <a:xfrm>
              <a:off x="9638155" y="1620053"/>
              <a:ext cx="6990883" cy="5364250"/>
            </a:xfrm>
            <a:custGeom>
              <a:avLst/>
              <a:gdLst/>
              <a:ahLst/>
              <a:cxnLst/>
              <a:rect l="l" t="t" r="r" b="b"/>
              <a:pathLst>
                <a:path w="6990883" h="5364250">
                  <a:moveTo>
                    <a:pt x="0" y="0"/>
                  </a:moveTo>
                  <a:lnTo>
                    <a:pt x="6990884" y="0"/>
                  </a:lnTo>
                  <a:lnTo>
                    <a:pt x="6990884" y="5364249"/>
                  </a:lnTo>
                  <a:lnTo>
                    <a:pt x="0" y="5364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220" b="-19837"/>
              </a:stretch>
            </a:blipFill>
          </p:spPr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FD8EDF8B-CC3E-4592-866E-CF671A6DDFBC}"/>
                </a:ext>
              </a:extLst>
            </p:cNvPr>
            <p:cNvGrpSpPr/>
            <p:nvPr/>
          </p:nvGrpSpPr>
          <p:grpSpPr>
            <a:xfrm>
              <a:off x="10305367" y="2281740"/>
              <a:ext cx="1613863" cy="351816"/>
              <a:chOff x="0" y="0"/>
              <a:chExt cx="2151818" cy="469088"/>
            </a:xfrm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CF4CCE33-831C-42F8-ACD2-5D07BBCEAE3B}"/>
                  </a:ext>
                </a:extLst>
              </p:cNvPr>
              <p:cNvSpPr/>
              <p:nvPr/>
            </p:nvSpPr>
            <p:spPr>
              <a:xfrm>
                <a:off x="0" y="0"/>
                <a:ext cx="2151761" cy="469138"/>
              </a:xfrm>
              <a:custGeom>
                <a:avLst/>
                <a:gdLst/>
                <a:ahLst/>
                <a:cxnLst/>
                <a:rect l="l" t="t" r="r" b="b"/>
                <a:pathLst>
                  <a:path w="2151761" h="469138">
                    <a:moveTo>
                      <a:pt x="28575" y="0"/>
                    </a:moveTo>
                    <a:lnTo>
                      <a:pt x="2123186" y="0"/>
                    </a:lnTo>
                    <a:cubicBezTo>
                      <a:pt x="2138934" y="0"/>
                      <a:pt x="2151761" y="12827"/>
                      <a:pt x="2151761" y="28575"/>
                    </a:cubicBezTo>
                    <a:lnTo>
                      <a:pt x="2151761" y="440563"/>
                    </a:lnTo>
                    <a:cubicBezTo>
                      <a:pt x="2151761" y="456311"/>
                      <a:pt x="2138934" y="469138"/>
                      <a:pt x="2123186" y="469138"/>
                    </a:cubicBezTo>
                    <a:lnTo>
                      <a:pt x="28575" y="469138"/>
                    </a:lnTo>
                    <a:cubicBezTo>
                      <a:pt x="12827" y="469138"/>
                      <a:pt x="0" y="456311"/>
                      <a:pt x="0" y="440563"/>
                    </a:cubicBezTo>
                    <a:lnTo>
                      <a:pt x="0" y="28575"/>
                    </a:lnTo>
                    <a:cubicBezTo>
                      <a:pt x="0" y="12827"/>
                      <a:pt x="12827" y="0"/>
                      <a:pt x="28575" y="0"/>
                    </a:cubicBezTo>
                    <a:moveTo>
                      <a:pt x="28575" y="57150"/>
                    </a:moveTo>
                    <a:lnTo>
                      <a:pt x="28575" y="28575"/>
                    </a:lnTo>
                    <a:lnTo>
                      <a:pt x="57150" y="28575"/>
                    </a:lnTo>
                    <a:lnTo>
                      <a:pt x="57150" y="440563"/>
                    </a:lnTo>
                    <a:lnTo>
                      <a:pt x="28575" y="440563"/>
                    </a:lnTo>
                    <a:lnTo>
                      <a:pt x="28575" y="411988"/>
                    </a:lnTo>
                    <a:lnTo>
                      <a:pt x="2123186" y="411988"/>
                    </a:lnTo>
                    <a:lnTo>
                      <a:pt x="2123186" y="440563"/>
                    </a:lnTo>
                    <a:lnTo>
                      <a:pt x="2094611" y="440563"/>
                    </a:lnTo>
                    <a:lnTo>
                      <a:pt x="2094611" y="28575"/>
                    </a:lnTo>
                    <a:lnTo>
                      <a:pt x="2123186" y="28575"/>
                    </a:lnTo>
                    <a:lnTo>
                      <a:pt x="2123186" y="57150"/>
                    </a:lnTo>
                    <a:lnTo>
                      <a:pt x="28575" y="5715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96F5467F-5DAF-4FAB-A140-8C7EE0683F70}"/>
                </a:ext>
              </a:extLst>
            </p:cNvPr>
            <p:cNvGrpSpPr/>
            <p:nvPr/>
          </p:nvGrpSpPr>
          <p:grpSpPr>
            <a:xfrm>
              <a:off x="14971477" y="3147444"/>
              <a:ext cx="1088041" cy="362888"/>
              <a:chOff x="-417125" y="190320"/>
              <a:chExt cx="1450721" cy="483851"/>
            </a:xfrm>
          </p:grpSpPr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EB3CC516-4C82-4383-91D2-EF93E76BCCC4}"/>
                  </a:ext>
                </a:extLst>
              </p:cNvPr>
              <p:cNvSpPr/>
              <p:nvPr/>
            </p:nvSpPr>
            <p:spPr>
              <a:xfrm>
                <a:off x="-417125" y="190320"/>
                <a:ext cx="1450721" cy="483851"/>
              </a:xfrm>
              <a:custGeom>
                <a:avLst/>
                <a:gdLst/>
                <a:ahLst/>
                <a:cxnLst/>
                <a:rect l="l" t="t" r="r" b="b"/>
                <a:pathLst>
                  <a:path w="1770507" h="586486">
                    <a:moveTo>
                      <a:pt x="28575" y="0"/>
                    </a:moveTo>
                    <a:lnTo>
                      <a:pt x="1741932" y="0"/>
                    </a:lnTo>
                    <a:cubicBezTo>
                      <a:pt x="1757680" y="0"/>
                      <a:pt x="1770507" y="12827"/>
                      <a:pt x="1770507" y="28575"/>
                    </a:cubicBezTo>
                    <a:lnTo>
                      <a:pt x="1770507" y="557911"/>
                    </a:lnTo>
                    <a:cubicBezTo>
                      <a:pt x="1770507" y="573659"/>
                      <a:pt x="1757680" y="586486"/>
                      <a:pt x="1741932" y="586486"/>
                    </a:cubicBezTo>
                    <a:lnTo>
                      <a:pt x="28575" y="586486"/>
                    </a:lnTo>
                    <a:cubicBezTo>
                      <a:pt x="12827" y="586486"/>
                      <a:pt x="0" y="573786"/>
                      <a:pt x="0" y="557911"/>
                    </a:cubicBezTo>
                    <a:lnTo>
                      <a:pt x="0" y="28575"/>
                    </a:lnTo>
                    <a:cubicBezTo>
                      <a:pt x="0" y="12827"/>
                      <a:pt x="12827" y="0"/>
                      <a:pt x="28575" y="0"/>
                    </a:cubicBezTo>
                    <a:moveTo>
                      <a:pt x="28575" y="57150"/>
                    </a:moveTo>
                    <a:lnTo>
                      <a:pt x="28575" y="28575"/>
                    </a:lnTo>
                    <a:lnTo>
                      <a:pt x="57150" y="28575"/>
                    </a:lnTo>
                    <a:lnTo>
                      <a:pt x="57150" y="557911"/>
                    </a:lnTo>
                    <a:lnTo>
                      <a:pt x="28575" y="557911"/>
                    </a:lnTo>
                    <a:lnTo>
                      <a:pt x="28575" y="529336"/>
                    </a:lnTo>
                    <a:lnTo>
                      <a:pt x="1741932" y="529336"/>
                    </a:lnTo>
                    <a:lnTo>
                      <a:pt x="1741932" y="557911"/>
                    </a:lnTo>
                    <a:lnTo>
                      <a:pt x="1713357" y="557911"/>
                    </a:lnTo>
                    <a:lnTo>
                      <a:pt x="1713357" y="28575"/>
                    </a:lnTo>
                    <a:lnTo>
                      <a:pt x="1741932" y="28575"/>
                    </a:lnTo>
                    <a:lnTo>
                      <a:pt x="1741932" y="57150"/>
                    </a:lnTo>
                    <a:lnTo>
                      <a:pt x="28575" y="5715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sp>
          <p:nvSpPr>
            <p:cNvPr id="30" name="AutoShape 12">
              <a:extLst>
                <a:ext uri="{FF2B5EF4-FFF2-40B4-BE49-F238E27FC236}">
                  <a16:creationId xmlns:a16="http://schemas.microsoft.com/office/drawing/2014/main" id="{7D6DCDAB-88EE-42D3-8C2B-48447955DB77}"/>
                </a:ext>
              </a:extLst>
            </p:cNvPr>
            <p:cNvSpPr/>
            <p:nvPr/>
          </p:nvSpPr>
          <p:spPr>
            <a:xfrm flipH="1" flipV="1">
              <a:off x="11919187" y="2457648"/>
              <a:ext cx="3052290" cy="659306"/>
            </a:xfrm>
            <a:prstGeom prst="line">
              <a:avLst/>
            </a:prstGeom>
            <a:ln w="19050" cap="rnd">
              <a:solidFill>
                <a:srgbClr val="FF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960FAA3-82BB-4A77-AA1D-52FA90F5FC4D}"/>
                </a:ext>
              </a:extLst>
            </p:cNvPr>
            <p:cNvSpPr/>
            <p:nvPr/>
          </p:nvSpPr>
          <p:spPr>
            <a:xfrm>
              <a:off x="9460889" y="5523985"/>
              <a:ext cx="6073918" cy="3197557"/>
            </a:xfrm>
            <a:custGeom>
              <a:avLst/>
              <a:gdLst/>
              <a:ahLst/>
              <a:cxnLst/>
              <a:rect l="l" t="t" r="r" b="b"/>
              <a:pathLst>
                <a:path w="6073918" h="3197557">
                  <a:moveTo>
                    <a:pt x="0" y="0"/>
                  </a:moveTo>
                  <a:lnTo>
                    <a:pt x="6073918" y="0"/>
                  </a:lnTo>
                  <a:lnTo>
                    <a:pt x="6073918" y="3197557"/>
                  </a:lnTo>
                  <a:lnTo>
                    <a:pt x="0" y="31975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5" r="-69854" b="-38306"/>
              </a:stretch>
            </a:blipFill>
          </p:spPr>
        </p:sp>
        <p:grpSp>
          <p:nvGrpSpPr>
            <p:cNvPr id="32" name="Group 23">
              <a:extLst>
                <a:ext uri="{FF2B5EF4-FFF2-40B4-BE49-F238E27FC236}">
                  <a16:creationId xmlns:a16="http://schemas.microsoft.com/office/drawing/2014/main" id="{60B4F240-DA38-4BB1-B76C-88FB1CB3EC83}"/>
                </a:ext>
              </a:extLst>
            </p:cNvPr>
            <p:cNvGrpSpPr/>
            <p:nvPr/>
          </p:nvGrpSpPr>
          <p:grpSpPr>
            <a:xfrm>
              <a:off x="12725144" y="7234725"/>
              <a:ext cx="1464667" cy="458116"/>
              <a:chOff x="0" y="0"/>
              <a:chExt cx="1952890" cy="610822"/>
            </a:xfrm>
          </p:grpSpPr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1DB46DF8-2703-41DE-9FC7-D0C2DD8B2D24}"/>
                  </a:ext>
                </a:extLst>
              </p:cNvPr>
              <p:cNvSpPr/>
              <p:nvPr/>
            </p:nvSpPr>
            <p:spPr>
              <a:xfrm>
                <a:off x="0" y="0"/>
                <a:ext cx="1952949" cy="610870"/>
              </a:xfrm>
              <a:custGeom>
                <a:avLst/>
                <a:gdLst/>
                <a:ahLst/>
                <a:cxnLst/>
                <a:rect l="l" t="t" r="r" b="b"/>
                <a:pathLst>
                  <a:path w="1952949" h="610870">
                    <a:moveTo>
                      <a:pt x="20738" y="0"/>
                    </a:moveTo>
                    <a:lnTo>
                      <a:pt x="1932195" y="0"/>
                    </a:lnTo>
                    <a:cubicBezTo>
                      <a:pt x="1943624" y="0"/>
                      <a:pt x="1952949" y="12827"/>
                      <a:pt x="1952949" y="28575"/>
                    </a:cubicBezTo>
                    <a:lnTo>
                      <a:pt x="1952949" y="582295"/>
                    </a:lnTo>
                    <a:cubicBezTo>
                      <a:pt x="1952949" y="598043"/>
                      <a:pt x="1943624" y="610870"/>
                      <a:pt x="1932195" y="610870"/>
                    </a:cubicBezTo>
                    <a:lnTo>
                      <a:pt x="20738" y="610870"/>
                    </a:lnTo>
                    <a:cubicBezTo>
                      <a:pt x="9309" y="610870"/>
                      <a:pt x="0" y="598043"/>
                      <a:pt x="0" y="582295"/>
                    </a:cubicBezTo>
                    <a:lnTo>
                      <a:pt x="0" y="28575"/>
                    </a:lnTo>
                    <a:cubicBezTo>
                      <a:pt x="0" y="12827"/>
                      <a:pt x="9309" y="0"/>
                      <a:pt x="20738" y="0"/>
                    </a:cubicBezTo>
                    <a:moveTo>
                      <a:pt x="20738" y="57150"/>
                    </a:moveTo>
                    <a:lnTo>
                      <a:pt x="20738" y="28575"/>
                    </a:lnTo>
                    <a:lnTo>
                      <a:pt x="41475" y="28575"/>
                    </a:lnTo>
                    <a:lnTo>
                      <a:pt x="41475" y="582295"/>
                    </a:lnTo>
                    <a:lnTo>
                      <a:pt x="20738" y="582295"/>
                    </a:lnTo>
                    <a:lnTo>
                      <a:pt x="20738" y="553720"/>
                    </a:lnTo>
                    <a:lnTo>
                      <a:pt x="1932195" y="553720"/>
                    </a:lnTo>
                    <a:lnTo>
                      <a:pt x="1932195" y="582295"/>
                    </a:lnTo>
                    <a:lnTo>
                      <a:pt x="1911458" y="582295"/>
                    </a:lnTo>
                    <a:lnTo>
                      <a:pt x="1911458" y="28575"/>
                    </a:lnTo>
                    <a:lnTo>
                      <a:pt x="1932195" y="28575"/>
                    </a:lnTo>
                    <a:lnTo>
                      <a:pt x="1932195" y="57150"/>
                    </a:lnTo>
                    <a:lnTo>
                      <a:pt x="20738" y="5715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sp>
          <p:nvSpPr>
            <p:cNvPr id="34" name="AutoShape 25">
              <a:extLst>
                <a:ext uri="{FF2B5EF4-FFF2-40B4-BE49-F238E27FC236}">
                  <a16:creationId xmlns:a16="http://schemas.microsoft.com/office/drawing/2014/main" id="{50C2E967-70F8-4D9C-84A9-83CCB906CA00}"/>
                </a:ext>
              </a:extLst>
            </p:cNvPr>
            <p:cNvSpPr/>
            <p:nvPr/>
          </p:nvSpPr>
          <p:spPr>
            <a:xfrm flipV="1">
              <a:off x="13457477" y="3510332"/>
              <a:ext cx="2077330" cy="3724393"/>
            </a:xfrm>
            <a:prstGeom prst="line">
              <a:avLst/>
            </a:prstGeom>
            <a:ln w="19050" cap="rnd">
              <a:solidFill>
                <a:srgbClr val="FF0000"/>
              </a:solidFill>
              <a:prstDash val="solid"/>
              <a:headEnd type="none" w="sm" len="sm"/>
              <a:tailEnd type="triangle" w="lg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37359" y="335483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완료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확인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C60A7B-803D-43E9-9E8E-EDA8375E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92960E3-BAAB-4826-8438-89CDF9806A3E}"/>
              </a:ext>
            </a:extLst>
          </p:cNvPr>
          <p:cNvSpPr/>
          <p:nvPr/>
        </p:nvSpPr>
        <p:spPr>
          <a:xfrm>
            <a:off x="2550967" y="2127600"/>
            <a:ext cx="7090066" cy="2602800"/>
          </a:xfrm>
          <a:custGeom>
            <a:avLst/>
            <a:gdLst/>
            <a:ahLst/>
            <a:cxnLst/>
            <a:rect l="l" t="t" r="r" b="b"/>
            <a:pathLst>
              <a:path w="10747122" h="3937232">
                <a:moveTo>
                  <a:pt x="0" y="0"/>
                </a:moveTo>
                <a:lnTo>
                  <a:pt x="10747122" y="0"/>
                </a:lnTo>
                <a:lnTo>
                  <a:pt x="10747122" y="3937232"/>
                </a:lnTo>
                <a:lnTo>
                  <a:pt x="0" y="3937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9160" y="2419350"/>
            <a:ext cx="10393680" cy="192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ECLIPSE IDE FOR</a:t>
            </a:r>
          </a:p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JAVA DEVELOPERS </a:t>
            </a:r>
            <a:r>
              <a:rPr lang="en-US" sz="60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60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76EFFC-2518-4E49-B8E6-DC865E13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509064" y="2153482"/>
            <a:ext cx="7112215" cy="3321210"/>
          </a:xfrm>
          <a:custGeom>
            <a:avLst/>
            <a:gdLst/>
            <a:ahLst/>
            <a:cxnLst/>
            <a:rect l="l" t="t" r="r" b="b"/>
            <a:pathLst>
              <a:path w="10668322" h="4981815">
                <a:moveTo>
                  <a:pt x="0" y="0"/>
                </a:moveTo>
                <a:lnTo>
                  <a:pt x="10668322" y="0"/>
                </a:lnTo>
                <a:lnTo>
                  <a:pt x="10668322" y="4981814"/>
                </a:lnTo>
                <a:lnTo>
                  <a:pt x="0" y="4981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" t="-1237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69795" y="3419889"/>
            <a:ext cx="6153023" cy="424847"/>
            <a:chOff x="0" y="0"/>
            <a:chExt cx="12306046" cy="8496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06046" cy="849757"/>
            </a:xfrm>
            <a:custGeom>
              <a:avLst/>
              <a:gdLst/>
              <a:ahLst/>
              <a:cxnLst/>
              <a:rect l="l" t="t" r="r" b="b"/>
              <a:pathLst>
                <a:path w="12306046" h="849757">
                  <a:moveTo>
                    <a:pt x="28575" y="0"/>
                  </a:moveTo>
                  <a:lnTo>
                    <a:pt x="12277471" y="0"/>
                  </a:lnTo>
                  <a:cubicBezTo>
                    <a:pt x="12293219" y="0"/>
                    <a:pt x="12306046" y="12827"/>
                    <a:pt x="12306046" y="28575"/>
                  </a:cubicBezTo>
                  <a:lnTo>
                    <a:pt x="12306046" y="821182"/>
                  </a:lnTo>
                  <a:cubicBezTo>
                    <a:pt x="12306046" y="836930"/>
                    <a:pt x="12293219" y="849757"/>
                    <a:pt x="12277471" y="849757"/>
                  </a:cubicBezTo>
                  <a:lnTo>
                    <a:pt x="28575" y="849757"/>
                  </a:lnTo>
                  <a:cubicBezTo>
                    <a:pt x="12827" y="849757"/>
                    <a:pt x="0" y="836930"/>
                    <a:pt x="0" y="821182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821182"/>
                  </a:lnTo>
                  <a:lnTo>
                    <a:pt x="28575" y="821182"/>
                  </a:lnTo>
                  <a:lnTo>
                    <a:pt x="28575" y="792607"/>
                  </a:lnTo>
                  <a:lnTo>
                    <a:pt x="12277471" y="792607"/>
                  </a:lnTo>
                  <a:lnTo>
                    <a:pt x="12277471" y="821182"/>
                  </a:lnTo>
                  <a:lnTo>
                    <a:pt x="12248896" y="821182"/>
                  </a:lnTo>
                  <a:lnTo>
                    <a:pt x="12248896" y="28575"/>
                  </a:lnTo>
                  <a:lnTo>
                    <a:pt x="12277471" y="28575"/>
                  </a:lnTo>
                  <a:lnTo>
                    <a:pt x="12277471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091945" y="4932277"/>
            <a:ext cx="1236590" cy="424847"/>
            <a:chOff x="0" y="0"/>
            <a:chExt cx="2473180" cy="8496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3198" cy="849757"/>
            </a:xfrm>
            <a:custGeom>
              <a:avLst/>
              <a:gdLst/>
              <a:ahLst/>
              <a:cxnLst/>
              <a:rect l="l" t="t" r="r" b="b"/>
              <a:pathLst>
                <a:path w="2473198" h="849757">
                  <a:moveTo>
                    <a:pt x="28575" y="0"/>
                  </a:moveTo>
                  <a:lnTo>
                    <a:pt x="2444623" y="0"/>
                  </a:lnTo>
                  <a:cubicBezTo>
                    <a:pt x="2460371" y="0"/>
                    <a:pt x="2473198" y="12827"/>
                    <a:pt x="2473198" y="28575"/>
                  </a:cubicBezTo>
                  <a:lnTo>
                    <a:pt x="2473198" y="821182"/>
                  </a:lnTo>
                  <a:cubicBezTo>
                    <a:pt x="2473198" y="836930"/>
                    <a:pt x="2460371" y="849757"/>
                    <a:pt x="2444623" y="849757"/>
                  </a:cubicBezTo>
                  <a:lnTo>
                    <a:pt x="28575" y="849757"/>
                  </a:lnTo>
                  <a:cubicBezTo>
                    <a:pt x="12827" y="849757"/>
                    <a:pt x="0" y="836930"/>
                    <a:pt x="0" y="821182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821182"/>
                  </a:lnTo>
                  <a:lnTo>
                    <a:pt x="28575" y="821182"/>
                  </a:lnTo>
                  <a:lnTo>
                    <a:pt x="28575" y="792607"/>
                  </a:lnTo>
                  <a:lnTo>
                    <a:pt x="2444623" y="792607"/>
                  </a:lnTo>
                  <a:lnTo>
                    <a:pt x="2444623" y="821182"/>
                  </a:lnTo>
                  <a:lnTo>
                    <a:pt x="2416048" y="821182"/>
                  </a:lnTo>
                  <a:lnTo>
                    <a:pt x="2416048" y="28575"/>
                  </a:lnTo>
                  <a:lnTo>
                    <a:pt x="2444623" y="28575"/>
                  </a:lnTo>
                  <a:lnTo>
                    <a:pt x="2444623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37359" y="331197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폴더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733473-5F6A-4FD1-B585-1D96E0C6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761963" y="685800"/>
            <a:ext cx="7282471" cy="1164881"/>
          </a:xfrm>
          <a:custGeom>
            <a:avLst/>
            <a:gdLst/>
            <a:ahLst/>
            <a:cxnLst/>
            <a:rect l="l" t="t" r="r" b="b"/>
            <a:pathLst>
              <a:path w="10923706" h="1747321">
                <a:moveTo>
                  <a:pt x="0" y="0"/>
                </a:moveTo>
                <a:lnTo>
                  <a:pt x="10923706" y="0"/>
                </a:lnTo>
                <a:lnTo>
                  <a:pt x="10923706" y="1747321"/>
                </a:lnTo>
                <a:lnTo>
                  <a:pt x="0" y="1747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849" r="-60209" b="-1033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1" y="647701"/>
            <a:ext cx="1524903" cy="68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0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Noto Sans"/>
              </a:rPr>
              <a:t>문제</a:t>
            </a:r>
            <a:r>
              <a:rPr lang="en-US" sz="4000" b="1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Noto Sans Bold"/>
              </a:rPr>
              <a:t>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61963" y="2228976"/>
            <a:ext cx="5939235" cy="286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3"/>
              </a:lnSpc>
              <a:spcBef>
                <a:spcPct val="0"/>
              </a:spcBef>
            </a:pPr>
            <a:r>
              <a:rPr lang="en-US" sz="1824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Windows OS</a:t>
            </a:r>
          </a:p>
          <a:p>
            <a:pPr>
              <a:lnSpc>
                <a:spcPts val="2507"/>
              </a:lnSpc>
            </a:pP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Microsoft사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제품으로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유로로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다양한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라이선스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정책이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적용되어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있다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>
              <a:lnSpc>
                <a:spcPts val="2507"/>
              </a:lnSpc>
            </a:pP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주로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중소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규모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및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개인용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PC의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OS로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사용된다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Windows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운영체제는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GUI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기반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소프트웨어이다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1)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다중작업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기능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제공</a:t>
            </a:r>
            <a:endParaRPr lang="en-US" sz="1557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2)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CPU에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작업을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적절히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배분</a:t>
            </a:r>
            <a:endParaRPr lang="en-US" sz="1557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3)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CPU의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멀티코어에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최적화되어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있어서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사용자는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관여하지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않아도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된다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61963" y="5144658"/>
            <a:ext cx="5034260" cy="87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7"/>
              </a:lnSpc>
              <a:spcBef>
                <a:spcPct val="0"/>
              </a:spcBef>
            </a:pPr>
            <a:r>
              <a:rPr lang="en-US" sz="1826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Linux</a:t>
            </a:r>
          </a:p>
          <a:p>
            <a:pPr>
              <a:lnSpc>
                <a:spcPts val="2184"/>
              </a:lnSpc>
              <a:spcBef>
                <a:spcPct val="0"/>
              </a:spcBef>
            </a:pP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Torvalds사의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제품으로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무료이다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중대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규모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서버에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사용된다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 txBox="1"/>
          <p:nvPr/>
        </p:nvSpPr>
        <p:spPr>
          <a:xfrm>
            <a:off x="337359" y="275092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69F28D-5FFA-47EE-9F45-34CC7F0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C6E006B-0107-4837-8CAF-315E5706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" y="1181973"/>
            <a:ext cx="1609725" cy="215265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F86462-5ED2-4CA6-AF09-3C2EC4FE023A}"/>
              </a:ext>
            </a:extLst>
          </p:cNvPr>
          <p:cNvGrpSpPr/>
          <p:nvPr/>
        </p:nvGrpSpPr>
        <p:grpSpPr>
          <a:xfrm>
            <a:off x="2113062" y="1181974"/>
            <a:ext cx="4294352" cy="4783961"/>
            <a:chOff x="2113062" y="1181974"/>
            <a:chExt cx="4294352" cy="478396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016C748-BD0B-4195-9C46-7D7CC4A7F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113062" y="1181974"/>
              <a:ext cx="4294352" cy="42289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179005-3B4C-4AB2-ABBD-E79728702524}"/>
                </a:ext>
              </a:extLst>
            </p:cNvPr>
            <p:cNvSpPr txBox="1"/>
            <p:nvPr/>
          </p:nvSpPr>
          <p:spPr>
            <a:xfrm>
              <a:off x="2464714" y="5596603"/>
              <a:ext cx="35910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텍스트 인코딩이 </a:t>
              </a:r>
              <a:r>
                <a:rPr lang="en-US" altLang="ko-KR" dirty="0"/>
                <a:t>UTF-8</a:t>
              </a:r>
              <a:r>
                <a:rPr lang="ko-KR" altLang="en-US" dirty="0"/>
                <a:t>인지 확인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6D326A-F068-401C-B1F8-F7B734F1A1EB}"/>
                </a:ext>
              </a:extLst>
            </p:cNvPr>
            <p:cNvSpPr/>
            <p:nvPr/>
          </p:nvSpPr>
          <p:spPr>
            <a:xfrm>
              <a:off x="2172749" y="1552343"/>
              <a:ext cx="889234" cy="25918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2D5B6E-1E62-4C04-8799-A5883A851D6F}"/>
                </a:ext>
              </a:extLst>
            </p:cNvPr>
            <p:cNvSpPr/>
            <p:nvPr/>
          </p:nvSpPr>
          <p:spPr>
            <a:xfrm>
              <a:off x="2242175" y="4024091"/>
              <a:ext cx="517803" cy="1200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B5F45A9-EECB-41D1-8829-9956AD0893EE}"/>
                </a:ext>
              </a:extLst>
            </p:cNvPr>
            <p:cNvSpPr/>
            <p:nvPr/>
          </p:nvSpPr>
          <p:spPr>
            <a:xfrm>
              <a:off x="3254928" y="4412989"/>
              <a:ext cx="1208015" cy="469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015E95B-7AC1-4EDB-A5E3-00974B6E3BB4}"/>
                </a:ext>
              </a:extLst>
            </p:cNvPr>
            <p:cNvCxnSpPr>
              <a:cxnSpLocks/>
              <a:stCxn id="36" idx="2"/>
              <a:endCxn id="33" idx="0"/>
            </p:cNvCxnSpPr>
            <p:nvPr/>
          </p:nvCxnSpPr>
          <p:spPr>
            <a:xfrm>
              <a:off x="3858936" y="4882392"/>
              <a:ext cx="401302" cy="714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E8B6491-2154-4A1F-B4C4-8D7CBB3E90B7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>
              <a:off x="2759978" y="4084126"/>
              <a:ext cx="1098958" cy="3288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614B31-03D3-45CD-AF59-60856CA73F29}"/>
              </a:ext>
            </a:extLst>
          </p:cNvPr>
          <p:cNvGrpSpPr/>
          <p:nvPr/>
        </p:nvGrpSpPr>
        <p:grpSpPr>
          <a:xfrm>
            <a:off x="7131163" y="1181973"/>
            <a:ext cx="4945707" cy="3508015"/>
            <a:chOff x="7131163" y="1181973"/>
            <a:chExt cx="4945707" cy="350801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9558A1D-096A-4116-83A6-BA4E03B6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1163" y="1181973"/>
              <a:ext cx="4945707" cy="2442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7F4EFF4-781C-4000-81D4-499566EB2B80}"/>
                </a:ext>
              </a:extLst>
            </p:cNvPr>
            <p:cNvSpPr/>
            <p:nvPr/>
          </p:nvSpPr>
          <p:spPr>
            <a:xfrm>
              <a:off x="7155809" y="1392953"/>
              <a:ext cx="1191238" cy="2177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C79D32A-AD6D-4EC9-A4F8-3D86F83E670B}"/>
                </a:ext>
              </a:extLst>
            </p:cNvPr>
            <p:cNvSpPr/>
            <p:nvPr/>
          </p:nvSpPr>
          <p:spPr>
            <a:xfrm>
              <a:off x="7182374" y="2342307"/>
              <a:ext cx="711666" cy="5015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CA4E31-B2D3-4F53-8819-95708F74179C}"/>
                </a:ext>
              </a:extLst>
            </p:cNvPr>
            <p:cNvSpPr txBox="1"/>
            <p:nvPr/>
          </p:nvSpPr>
          <p:spPr>
            <a:xfrm>
              <a:off x="7538207" y="4043657"/>
              <a:ext cx="35910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CSS,</a:t>
              </a:r>
              <a:r>
                <a:rPr lang="ko-KR" altLang="en-US" dirty="0"/>
                <a:t> </a:t>
              </a:r>
              <a:r>
                <a:rPr lang="en-US" altLang="ko-KR" dirty="0"/>
                <a:t>HTML,</a:t>
              </a:r>
              <a:r>
                <a:rPr lang="ko-KR" altLang="en-US" dirty="0"/>
                <a:t> </a:t>
              </a:r>
              <a:r>
                <a:rPr lang="en-US" altLang="ko-KR" dirty="0"/>
                <a:t>JSP </a:t>
              </a:r>
              <a:r>
                <a:rPr lang="ko-KR" altLang="en-US" dirty="0"/>
                <a:t>모두</a:t>
              </a:r>
              <a:endParaRPr lang="en-US" altLang="ko-KR" dirty="0"/>
            </a:p>
            <a:p>
              <a:r>
                <a:rPr lang="ko-KR" altLang="en-US" dirty="0"/>
                <a:t>텍스트 인코딩이 </a:t>
              </a:r>
              <a:r>
                <a:rPr lang="en-US" altLang="ko-KR" dirty="0"/>
                <a:t>UTF-8</a:t>
              </a:r>
              <a:r>
                <a:rPr lang="ko-KR" altLang="en-US" dirty="0"/>
                <a:t>인지 확인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FEA3FF6-F2FE-4F3A-9D40-AB0CE626F214}"/>
                </a:ext>
              </a:extLst>
            </p:cNvPr>
            <p:cNvSpPr/>
            <p:nvPr/>
          </p:nvSpPr>
          <p:spPr>
            <a:xfrm>
              <a:off x="8551177" y="2167537"/>
              <a:ext cx="3428301" cy="3743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4BFCE19-6628-4ECE-BBB8-E7C5B040693D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7894040" y="2342307"/>
              <a:ext cx="657137" cy="2507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7CEFCE3-201D-4CEB-9C15-BB402844AA83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 flipH="1">
              <a:off x="9333731" y="2541865"/>
              <a:ext cx="931597" cy="15017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7547" y="2912745"/>
            <a:ext cx="4444206" cy="923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Tomcat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3B80AC-D0D9-4C64-AAC5-E7034487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337359" y="268440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TOMCAT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FAD859-2C28-4959-B6A3-62AE419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919CFB-44EB-433A-9024-14478D3D52C4}"/>
              </a:ext>
            </a:extLst>
          </p:cNvPr>
          <p:cNvGrpSpPr/>
          <p:nvPr/>
        </p:nvGrpSpPr>
        <p:grpSpPr>
          <a:xfrm>
            <a:off x="1450372" y="1981832"/>
            <a:ext cx="3815336" cy="3381003"/>
            <a:chOff x="276398" y="1337869"/>
            <a:chExt cx="3815336" cy="338100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80B5B3C-CD5A-4FC9-A944-57F2E3B9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98" y="1337869"/>
              <a:ext cx="3815336" cy="294890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FAB3B-39BC-4971-9F24-7DDE3B1BE40F}"/>
                </a:ext>
              </a:extLst>
            </p:cNvPr>
            <p:cNvSpPr txBox="1"/>
            <p:nvPr/>
          </p:nvSpPr>
          <p:spPr>
            <a:xfrm>
              <a:off x="344867" y="4349540"/>
              <a:ext cx="19639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관리자 정보 설정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17E1259-73FB-44D3-B284-F100249B50A3}"/>
                </a:ext>
              </a:extLst>
            </p:cNvPr>
            <p:cNvSpPr/>
            <p:nvPr/>
          </p:nvSpPr>
          <p:spPr>
            <a:xfrm>
              <a:off x="1560353" y="3179427"/>
              <a:ext cx="1912690" cy="4342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7AAE95-06DC-41B4-A739-325A98DB5D3E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 flipH="1">
              <a:off x="1326867" y="3613666"/>
              <a:ext cx="1189831" cy="7358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3D04A2-2B38-4E67-A058-482A8AE25EF3}"/>
              </a:ext>
            </a:extLst>
          </p:cNvPr>
          <p:cNvGrpSpPr/>
          <p:nvPr/>
        </p:nvGrpSpPr>
        <p:grpSpPr>
          <a:xfrm>
            <a:off x="7127845" y="1981832"/>
            <a:ext cx="3783927" cy="3565669"/>
            <a:chOff x="4883309" y="1337869"/>
            <a:chExt cx="3783927" cy="3565669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0F25A2B-F1E6-4DB2-873C-790263C2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3309" y="1337869"/>
              <a:ext cx="3783927" cy="294890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AC4C75-6C91-4253-A854-094A1845A6D8}"/>
                </a:ext>
              </a:extLst>
            </p:cNvPr>
            <p:cNvSpPr txBox="1"/>
            <p:nvPr/>
          </p:nvSpPr>
          <p:spPr>
            <a:xfrm>
              <a:off x="5113999" y="4534206"/>
              <a:ext cx="22765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자바 설치 위치 입력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6DB5DD9-62A5-4CC6-9801-F1D429CAF067}"/>
                </a:ext>
              </a:extLst>
            </p:cNvPr>
            <p:cNvSpPr/>
            <p:nvPr/>
          </p:nvSpPr>
          <p:spPr>
            <a:xfrm>
              <a:off x="5043181" y="2862044"/>
              <a:ext cx="3211585" cy="2251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F6E5D72-7325-4C65-870C-9958E2A014CA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flipH="1">
              <a:off x="6252292" y="3087149"/>
              <a:ext cx="396682" cy="1447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8F94FF3-A829-48DE-9459-5DA9FC2D1BE2}"/>
              </a:ext>
            </a:extLst>
          </p:cNvPr>
          <p:cNvSpPr/>
          <p:nvPr/>
        </p:nvSpPr>
        <p:spPr>
          <a:xfrm>
            <a:off x="5773132" y="3317550"/>
            <a:ext cx="847288" cy="376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77CA2D35-7C01-4043-9FD5-29D5B35420E0}"/>
              </a:ext>
            </a:extLst>
          </p:cNvPr>
          <p:cNvSpPr/>
          <p:nvPr/>
        </p:nvSpPr>
        <p:spPr>
          <a:xfrm>
            <a:off x="6102529" y="5742680"/>
            <a:ext cx="3416456" cy="666758"/>
          </a:xfrm>
          <a:custGeom>
            <a:avLst/>
            <a:gdLst/>
            <a:ahLst/>
            <a:cxnLst/>
            <a:rect l="l" t="t" r="r" b="b"/>
            <a:pathLst>
              <a:path w="5675891" h="1107711">
                <a:moveTo>
                  <a:pt x="0" y="0"/>
                </a:moveTo>
                <a:lnTo>
                  <a:pt x="5675890" y="0"/>
                </a:lnTo>
                <a:lnTo>
                  <a:pt x="5675890" y="1107710"/>
                </a:lnTo>
                <a:lnTo>
                  <a:pt x="0" y="1107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" t="-139414" r="-81766" b="-159825"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9122" y="2912745"/>
            <a:ext cx="7981057" cy="923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ECLIPSE TOMCAT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5249CB-3ECB-4748-9B8A-22942006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337359" y="290141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- Tomcat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서버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E50DD3-50B5-4611-AAC7-02BC1ECB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D253FC-D9D9-45C2-91CA-7E94B73E67C1}"/>
              </a:ext>
            </a:extLst>
          </p:cNvPr>
          <p:cNvGrpSpPr/>
          <p:nvPr/>
        </p:nvGrpSpPr>
        <p:grpSpPr>
          <a:xfrm>
            <a:off x="566257" y="1059944"/>
            <a:ext cx="11059486" cy="5334733"/>
            <a:chOff x="566257" y="1202557"/>
            <a:chExt cx="11059486" cy="533473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24399E4-DFA4-4DC1-ADBD-F7C6476CD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257" y="1202557"/>
              <a:ext cx="11059486" cy="533473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F93F0A-EDF9-4575-9AC6-DF27A3CEFFAD}"/>
                </a:ext>
              </a:extLst>
            </p:cNvPr>
            <p:cNvSpPr/>
            <p:nvPr/>
          </p:nvSpPr>
          <p:spPr>
            <a:xfrm>
              <a:off x="677502" y="6174298"/>
              <a:ext cx="2166365" cy="36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4470D76-F6FB-41CA-83E1-39EFE32D8BA0}"/>
                </a:ext>
              </a:extLst>
            </p:cNvPr>
            <p:cNvSpPr/>
            <p:nvPr/>
          </p:nvSpPr>
          <p:spPr>
            <a:xfrm>
              <a:off x="9418831" y="2358896"/>
              <a:ext cx="614401" cy="4765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03B674-278F-4EBA-98AF-1BD35400AA3C}"/>
                </a:ext>
              </a:extLst>
            </p:cNvPr>
            <p:cNvSpPr txBox="1"/>
            <p:nvPr/>
          </p:nvSpPr>
          <p:spPr>
            <a:xfrm>
              <a:off x="8100968" y="3699430"/>
              <a:ext cx="278095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admin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port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8091,</a:t>
              </a:r>
            </a:p>
            <a:p>
              <a:r>
                <a:rPr lang="en-US" altLang="ko-KR" sz="1600" dirty="0"/>
                <a:t>HTTP </a:t>
              </a:r>
              <a:r>
                <a:rPr lang="ko-KR" altLang="en-US" sz="1600" dirty="0"/>
                <a:t>포트를 </a:t>
              </a:r>
              <a:r>
                <a:rPr lang="en-US" altLang="ko-KR" sz="1600" dirty="0"/>
                <a:t>8090</a:t>
              </a:r>
              <a:r>
                <a:rPr lang="ko-KR" altLang="en-US" sz="1600" dirty="0"/>
                <a:t>으로 설정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230791" y="296240"/>
            <a:ext cx="1173041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- Tomcat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서버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D6B9F1-A3A6-4C9E-9914-2C6455F6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4981EA4-6660-476F-B74B-D188B950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0" y="1272635"/>
            <a:ext cx="3571148" cy="29386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6CBD44-CF93-455A-854A-93EFFCED691F}"/>
              </a:ext>
            </a:extLst>
          </p:cNvPr>
          <p:cNvSpPr/>
          <p:nvPr/>
        </p:nvSpPr>
        <p:spPr>
          <a:xfrm>
            <a:off x="1996579" y="3976573"/>
            <a:ext cx="1610687" cy="17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6E0C70-B9D4-4B83-977B-12F7F99DFA6E}"/>
              </a:ext>
            </a:extLst>
          </p:cNvPr>
          <p:cNvGrpSpPr/>
          <p:nvPr/>
        </p:nvGrpSpPr>
        <p:grpSpPr>
          <a:xfrm>
            <a:off x="3794542" y="1272634"/>
            <a:ext cx="2581985" cy="2938640"/>
            <a:chOff x="3794542" y="1272634"/>
            <a:chExt cx="2581985" cy="29386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CCCB272-4AA9-4807-83F6-1E886119D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4542" y="1272634"/>
              <a:ext cx="2581985" cy="2938640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D9C811-3F3B-41F1-9823-1C3F178A241C}"/>
                </a:ext>
              </a:extLst>
            </p:cNvPr>
            <p:cNvSpPr/>
            <p:nvPr/>
          </p:nvSpPr>
          <p:spPr>
            <a:xfrm>
              <a:off x="3848542" y="1922668"/>
              <a:ext cx="513734" cy="3591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E9CF9-65B0-4B35-9C91-29CDAF43449E}"/>
              </a:ext>
            </a:extLst>
          </p:cNvPr>
          <p:cNvGrpSpPr/>
          <p:nvPr/>
        </p:nvGrpSpPr>
        <p:grpSpPr>
          <a:xfrm>
            <a:off x="6095999" y="1272634"/>
            <a:ext cx="2973790" cy="3739276"/>
            <a:chOff x="6095999" y="1272634"/>
            <a:chExt cx="2973790" cy="37392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8AD30E8-FA6A-4564-832B-29B4C65AE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6871" y="1272634"/>
              <a:ext cx="2592918" cy="293864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B5A9698-B81E-4075-BF5F-DA79F0DC8C7D}"/>
                </a:ext>
              </a:extLst>
            </p:cNvPr>
            <p:cNvSpPr/>
            <p:nvPr/>
          </p:nvSpPr>
          <p:spPr>
            <a:xfrm>
              <a:off x="6687423" y="2618955"/>
              <a:ext cx="711667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41274B-9A53-4CB5-A47E-63773BA59BE8}"/>
                </a:ext>
              </a:extLst>
            </p:cNvPr>
            <p:cNvSpPr txBox="1"/>
            <p:nvPr/>
          </p:nvSpPr>
          <p:spPr>
            <a:xfrm>
              <a:off x="6095999" y="4427135"/>
              <a:ext cx="290938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Tomcat 9.0</a:t>
              </a:r>
              <a:r>
                <a:rPr lang="ko-KR" altLang="en-US" sz="1600" dirty="0"/>
                <a:t>을 설치하였으므로</a:t>
              </a:r>
              <a:endParaRPr lang="en-US" altLang="ko-KR" sz="1600" dirty="0"/>
            </a:p>
            <a:p>
              <a:r>
                <a:rPr lang="en-US" altLang="ko-KR" sz="1600" dirty="0"/>
                <a:t>9.0 Server </a:t>
              </a:r>
              <a:r>
                <a:rPr lang="ko-KR" altLang="en-US" sz="1600" dirty="0"/>
                <a:t>선택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1CA35B6-B368-4A04-9EE6-DA4E3F25434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7043257" y="2759978"/>
              <a:ext cx="507435" cy="16671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BE4CB79-F59B-4450-874C-0F1E2630E81A}"/>
              </a:ext>
            </a:extLst>
          </p:cNvPr>
          <p:cNvGrpSpPr/>
          <p:nvPr/>
        </p:nvGrpSpPr>
        <p:grpSpPr>
          <a:xfrm>
            <a:off x="9069789" y="1272634"/>
            <a:ext cx="3053656" cy="4381745"/>
            <a:chOff x="9069789" y="1272634"/>
            <a:chExt cx="3053656" cy="438174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4152622-D750-43C5-A913-4AD4C0A3C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6347" y="1272634"/>
              <a:ext cx="2582442" cy="293864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D4AEE7-AD32-4D3E-A9D7-DCC5FD4C366C}"/>
                </a:ext>
              </a:extLst>
            </p:cNvPr>
            <p:cNvSpPr/>
            <p:nvPr/>
          </p:nvSpPr>
          <p:spPr>
            <a:xfrm>
              <a:off x="9506124" y="2165949"/>
              <a:ext cx="1768680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E4374B-0504-4B32-952E-2C25246FE61D}"/>
                </a:ext>
              </a:extLst>
            </p:cNvPr>
            <p:cNvSpPr/>
            <p:nvPr/>
          </p:nvSpPr>
          <p:spPr>
            <a:xfrm>
              <a:off x="10989578" y="3977971"/>
              <a:ext cx="471181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C03FAB-B825-4F03-9F0B-6EC2465A1CF5}"/>
                </a:ext>
              </a:extLst>
            </p:cNvPr>
            <p:cNvSpPr txBox="1"/>
            <p:nvPr/>
          </p:nvSpPr>
          <p:spPr>
            <a:xfrm>
              <a:off x="9069789" y="5315825"/>
              <a:ext cx="30536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Tomcat 9.0</a:t>
              </a:r>
              <a:r>
                <a:rPr lang="ko-KR" altLang="en-US" sz="1600" dirty="0"/>
                <a:t>이 설치된 폴더 입력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49CEE82-E0CC-4988-B7BF-C155AB3137B2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>
              <a:off x="10390464" y="2306972"/>
              <a:ext cx="206153" cy="30088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291384" y="269723"/>
            <a:ext cx="1140342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- Tomcat lib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추가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F7A21E-E9E4-4C43-87BD-ECD3B07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AD3CE1-5D0A-4DD6-AB80-14F9609AB8A4}"/>
              </a:ext>
            </a:extLst>
          </p:cNvPr>
          <p:cNvGrpSpPr/>
          <p:nvPr/>
        </p:nvGrpSpPr>
        <p:grpSpPr>
          <a:xfrm>
            <a:off x="276398" y="1275782"/>
            <a:ext cx="2346329" cy="3128438"/>
            <a:chOff x="276398" y="1275782"/>
            <a:chExt cx="2346329" cy="31284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3B31EF-34DE-4DA5-B593-11659CCF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98" y="1275782"/>
              <a:ext cx="2346329" cy="312843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070B28-2967-4EAA-A4DF-4BC4D2EFD181}"/>
                </a:ext>
              </a:extLst>
            </p:cNvPr>
            <p:cNvSpPr/>
            <p:nvPr/>
          </p:nvSpPr>
          <p:spPr>
            <a:xfrm>
              <a:off x="1125124" y="3330182"/>
              <a:ext cx="1416739" cy="6126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406368-37DF-4FF9-83D5-1461E557FD9E}"/>
              </a:ext>
            </a:extLst>
          </p:cNvPr>
          <p:cNvGrpSpPr/>
          <p:nvPr/>
        </p:nvGrpSpPr>
        <p:grpSpPr>
          <a:xfrm>
            <a:off x="5144850" y="1271632"/>
            <a:ext cx="6595935" cy="5233375"/>
            <a:chOff x="5144850" y="1271632"/>
            <a:chExt cx="6595935" cy="52333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EBB090-5118-438E-B35D-F92BF334D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160" y="1275782"/>
              <a:ext cx="6524625" cy="522922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8C5648-0A53-41DB-9567-04BD2CFE3B06}"/>
                </a:ext>
              </a:extLst>
            </p:cNvPr>
            <p:cNvSpPr/>
            <p:nvPr/>
          </p:nvSpPr>
          <p:spPr>
            <a:xfrm>
              <a:off x="5839737" y="4236984"/>
              <a:ext cx="5770625" cy="4692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CAC3FB-D7CE-4FD0-A24F-7F61427E0F37}"/>
                </a:ext>
              </a:extLst>
            </p:cNvPr>
            <p:cNvSpPr/>
            <p:nvPr/>
          </p:nvSpPr>
          <p:spPr>
            <a:xfrm>
              <a:off x="5144850" y="1271632"/>
              <a:ext cx="5551114" cy="280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A86C3C-7A71-4069-9B86-2228EC9F8485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 flipV="1">
            <a:off x="2541863" y="3636504"/>
            <a:ext cx="3297874" cy="835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A58D70-A1CE-4C5E-82D5-2E697BDF186B}"/>
              </a:ext>
            </a:extLst>
          </p:cNvPr>
          <p:cNvSpPr txBox="1"/>
          <p:nvPr/>
        </p:nvSpPr>
        <p:spPr>
          <a:xfrm>
            <a:off x="1566607" y="4439409"/>
            <a:ext cx="396134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Tomcat </a:t>
            </a:r>
            <a:r>
              <a:rPr lang="ko-KR" altLang="en-US" sz="1600" dirty="0"/>
              <a:t>라이브러리 내부의</a:t>
            </a:r>
            <a:endParaRPr lang="en-US" altLang="ko-KR" sz="1600" dirty="0"/>
          </a:p>
          <a:p>
            <a:r>
              <a:rPr lang="en-US" altLang="ko-KR" sz="1600" dirty="0"/>
              <a:t>jsp-api.jar</a:t>
            </a:r>
          </a:p>
          <a:p>
            <a:r>
              <a:rPr lang="en-US" altLang="ko-KR" sz="1600" dirty="0"/>
              <a:t>servlet-api.jar</a:t>
            </a:r>
          </a:p>
          <a:p>
            <a:r>
              <a:rPr lang="ko-KR" altLang="en-US" sz="1600" dirty="0"/>
              <a:t>파일을 프로젝트 라이브러리 내부로 복사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93889" y="2419350"/>
            <a:ext cx="6004223" cy="19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</a:t>
            </a:r>
          </a:p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웹페이지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동작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확인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D69528-BB78-456A-A301-6A4E6744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344891" y="291336"/>
            <a:ext cx="1150221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81F9E8-6796-4A3E-906D-6B69E57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29AEC3-E4B2-47CF-AF5D-82C6102C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4" y="1195563"/>
            <a:ext cx="4148258" cy="33512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56FD0C5-BCD7-4A10-80D8-379E78E9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71" y="1198104"/>
            <a:ext cx="4584113" cy="51428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55EB203-DB0F-4446-B3FF-8AAF6990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425" y="1195563"/>
            <a:ext cx="2343150" cy="17335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0E569A-5E53-4178-860E-8823A786C2FB}"/>
              </a:ext>
            </a:extLst>
          </p:cNvPr>
          <p:cNvSpPr txBox="1"/>
          <p:nvPr/>
        </p:nvSpPr>
        <p:spPr>
          <a:xfrm>
            <a:off x="6423169" y="2871198"/>
            <a:ext cx="17652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프로젝트 명 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2E3912-04BF-4FFC-AC9E-6BE6A2061245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5788405" y="2102238"/>
            <a:ext cx="1517378" cy="768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B8F08B-BEC8-4191-8910-DF13044BB0E1}"/>
              </a:ext>
            </a:extLst>
          </p:cNvPr>
          <p:cNvSpPr/>
          <p:nvPr/>
        </p:nvSpPr>
        <p:spPr>
          <a:xfrm>
            <a:off x="2330133" y="1478052"/>
            <a:ext cx="1962179" cy="191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9F2EC-7F29-4828-83DE-CB0B67F7D2F7}"/>
              </a:ext>
            </a:extLst>
          </p:cNvPr>
          <p:cNvSpPr/>
          <p:nvPr/>
        </p:nvSpPr>
        <p:spPr>
          <a:xfrm>
            <a:off x="5182391" y="1998170"/>
            <a:ext cx="606014" cy="20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A8F964-4D9C-4DEF-B755-D6007EBB09FC}"/>
              </a:ext>
            </a:extLst>
          </p:cNvPr>
          <p:cNvSpPr/>
          <p:nvPr/>
        </p:nvSpPr>
        <p:spPr>
          <a:xfrm>
            <a:off x="7657143" y="6033274"/>
            <a:ext cx="681514" cy="224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399A37-CC9B-43D1-B3A5-D06624D1D0D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997900" y="1862356"/>
            <a:ext cx="1765227" cy="417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196169" y="1256612"/>
            <a:ext cx="7161443" cy="5093577"/>
          </a:xfrm>
          <a:custGeom>
            <a:avLst/>
            <a:gdLst/>
            <a:ahLst/>
            <a:cxnLst/>
            <a:rect l="l" t="t" r="r" b="b"/>
            <a:pathLst>
              <a:path w="10742164" h="7640365">
                <a:moveTo>
                  <a:pt x="0" y="0"/>
                </a:moveTo>
                <a:lnTo>
                  <a:pt x="10742165" y="0"/>
                </a:lnTo>
                <a:lnTo>
                  <a:pt x="10742165" y="7640365"/>
                </a:lnTo>
                <a:lnTo>
                  <a:pt x="0" y="7640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886306" y="3033386"/>
            <a:ext cx="3109525" cy="395614"/>
          </a:xfrm>
          <a:custGeom>
            <a:avLst/>
            <a:gdLst/>
            <a:ahLst/>
            <a:cxnLst/>
            <a:rect l="l" t="t" r="r" b="b"/>
            <a:pathLst>
              <a:path w="4664288" h="593421">
                <a:moveTo>
                  <a:pt x="0" y="0"/>
                </a:moveTo>
                <a:lnTo>
                  <a:pt x="4664289" y="0"/>
                </a:lnTo>
                <a:lnTo>
                  <a:pt x="4664289" y="593421"/>
                </a:lnTo>
                <a:lnTo>
                  <a:pt x="0" y="593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11867699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28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7359" y="315450"/>
            <a:ext cx="1134699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E48B-85DA-48B2-B680-94B9C3816F6F}"/>
              </a:ext>
            </a:extLst>
          </p:cNvPr>
          <p:cNvSpPr/>
          <p:nvPr/>
        </p:nvSpPr>
        <p:spPr>
          <a:xfrm>
            <a:off x="2397246" y="3373964"/>
            <a:ext cx="614402" cy="149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74095C-1943-4F5A-A981-E49A641BA5F9}"/>
              </a:ext>
            </a:extLst>
          </p:cNvPr>
          <p:cNvSpPr/>
          <p:nvPr/>
        </p:nvSpPr>
        <p:spPr>
          <a:xfrm>
            <a:off x="3848540" y="2635733"/>
            <a:ext cx="2384479" cy="132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E91118-0FE7-4169-BAC3-B021FE492668}"/>
              </a:ext>
            </a:extLst>
          </p:cNvPr>
          <p:cNvSpPr txBox="1"/>
          <p:nvPr/>
        </p:nvSpPr>
        <p:spPr>
          <a:xfrm>
            <a:off x="6557364" y="2624062"/>
            <a:ext cx="1822615" cy="2436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자바 버전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11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로 변경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DDEA5E-8E3A-4D96-AC42-C16B1C1D245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3011648" y="2702050"/>
            <a:ext cx="836892" cy="746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9F989F-D890-4C6A-AA82-BFCE8227DEDC}"/>
              </a:ext>
            </a:extLst>
          </p:cNvPr>
          <p:cNvCxnSpPr>
            <a:stCxn id="20" idx="3"/>
          </p:cNvCxnSpPr>
          <p:nvPr/>
        </p:nvCxnSpPr>
        <p:spPr>
          <a:xfrm>
            <a:off x="6233019" y="2702050"/>
            <a:ext cx="653287" cy="5291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5136028" y="427837"/>
            <a:ext cx="6042834" cy="5599361"/>
          </a:xfrm>
          <a:custGeom>
            <a:avLst/>
            <a:gdLst/>
            <a:ahLst/>
            <a:cxnLst/>
            <a:rect l="l" t="t" r="r" b="b"/>
            <a:pathLst>
              <a:path w="10178843" h="9431835">
                <a:moveTo>
                  <a:pt x="0" y="0"/>
                </a:moveTo>
                <a:lnTo>
                  <a:pt x="10178843" y="0"/>
                </a:lnTo>
                <a:lnTo>
                  <a:pt x="10178843" y="9431834"/>
                </a:lnTo>
                <a:lnTo>
                  <a:pt x="0" y="9431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7" t="-6046" b="-261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1" y="647701"/>
            <a:ext cx="1524903" cy="68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0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문제</a:t>
            </a:r>
            <a:r>
              <a:rPr lang="en-US" sz="4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755619" y="1238416"/>
            <a:ext cx="4236749" cy="5089076"/>
          </a:xfrm>
          <a:custGeom>
            <a:avLst/>
            <a:gdLst/>
            <a:ahLst/>
            <a:cxnLst/>
            <a:rect l="l" t="t" r="r" b="b"/>
            <a:pathLst>
              <a:path w="6355124" h="7633614">
                <a:moveTo>
                  <a:pt x="0" y="0"/>
                </a:moveTo>
                <a:lnTo>
                  <a:pt x="6355123" y="0"/>
                </a:lnTo>
                <a:lnTo>
                  <a:pt x="6355123" y="7633614"/>
                </a:lnTo>
                <a:lnTo>
                  <a:pt x="0" y="7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66497" y="1508394"/>
            <a:ext cx="699695" cy="155370"/>
            <a:chOff x="0" y="0"/>
            <a:chExt cx="1399390" cy="3107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9413" cy="310769"/>
            </a:xfrm>
            <a:custGeom>
              <a:avLst/>
              <a:gdLst/>
              <a:ahLst/>
              <a:cxnLst/>
              <a:rect l="l" t="t" r="r" b="b"/>
              <a:pathLst>
                <a:path w="1399413" h="310769">
                  <a:moveTo>
                    <a:pt x="28575" y="0"/>
                  </a:moveTo>
                  <a:lnTo>
                    <a:pt x="1370838" y="0"/>
                  </a:lnTo>
                  <a:cubicBezTo>
                    <a:pt x="1386586" y="0"/>
                    <a:pt x="1399413" y="12827"/>
                    <a:pt x="1399413" y="28575"/>
                  </a:cubicBezTo>
                  <a:lnTo>
                    <a:pt x="1399413" y="282194"/>
                  </a:lnTo>
                  <a:cubicBezTo>
                    <a:pt x="1399413" y="297942"/>
                    <a:pt x="1386586" y="310769"/>
                    <a:pt x="1370838" y="310769"/>
                  </a:cubicBezTo>
                  <a:lnTo>
                    <a:pt x="28575" y="310769"/>
                  </a:lnTo>
                  <a:cubicBezTo>
                    <a:pt x="12827" y="310769"/>
                    <a:pt x="0" y="297942"/>
                    <a:pt x="0" y="2821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282194"/>
                  </a:lnTo>
                  <a:lnTo>
                    <a:pt x="28575" y="282194"/>
                  </a:lnTo>
                  <a:lnTo>
                    <a:pt x="28575" y="253619"/>
                  </a:lnTo>
                  <a:lnTo>
                    <a:pt x="1370838" y="253619"/>
                  </a:lnTo>
                  <a:lnTo>
                    <a:pt x="1370838" y="282194"/>
                  </a:lnTo>
                  <a:lnTo>
                    <a:pt x="1342263" y="282194"/>
                  </a:lnTo>
                  <a:lnTo>
                    <a:pt x="1342263" y="28575"/>
                  </a:lnTo>
                  <a:lnTo>
                    <a:pt x="1370838" y="28575"/>
                  </a:lnTo>
                  <a:lnTo>
                    <a:pt x="1370838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42182" y="2632519"/>
            <a:ext cx="506749" cy="155370"/>
            <a:chOff x="0" y="0"/>
            <a:chExt cx="1013498" cy="3107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13460" cy="310769"/>
            </a:xfrm>
            <a:custGeom>
              <a:avLst/>
              <a:gdLst/>
              <a:ahLst/>
              <a:cxnLst/>
              <a:rect l="l" t="t" r="r" b="b"/>
              <a:pathLst>
                <a:path w="1013460" h="310769">
                  <a:moveTo>
                    <a:pt x="28575" y="0"/>
                  </a:moveTo>
                  <a:lnTo>
                    <a:pt x="984885" y="0"/>
                  </a:lnTo>
                  <a:cubicBezTo>
                    <a:pt x="1000760" y="0"/>
                    <a:pt x="1013460" y="12827"/>
                    <a:pt x="1013460" y="28575"/>
                  </a:cubicBezTo>
                  <a:lnTo>
                    <a:pt x="1013460" y="282194"/>
                  </a:lnTo>
                  <a:cubicBezTo>
                    <a:pt x="1013460" y="297942"/>
                    <a:pt x="1000633" y="310769"/>
                    <a:pt x="984885" y="310769"/>
                  </a:cubicBezTo>
                  <a:lnTo>
                    <a:pt x="28575" y="310769"/>
                  </a:lnTo>
                  <a:cubicBezTo>
                    <a:pt x="12827" y="310769"/>
                    <a:pt x="0" y="297942"/>
                    <a:pt x="0" y="2821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282194"/>
                  </a:lnTo>
                  <a:lnTo>
                    <a:pt x="28575" y="282194"/>
                  </a:lnTo>
                  <a:lnTo>
                    <a:pt x="28575" y="253619"/>
                  </a:lnTo>
                  <a:lnTo>
                    <a:pt x="984885" y="253619"/>
                  </a:lnTo>
                  <a:lnTo>
                    <a:pt x="984885" y="282194"/>
                  </a:lnTo>
                  <a:lnTo>
                    <a:pt x="956310" y="282194"/>
                  </a:lnTo>
                  <a:lnTo>
                    <a:pt x="956310" y="28575"/>
                  </a:lnTo>
                  <a:lnTo>
                    <a:pt x="984885" y="28575"/>
                  </a:lnTo>
                  <a:lnTo>
                    <a:pt x="98488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753286" y="3719359"/>
            <a:ext cx="1286925" cy="226211"/>
            <a:chOff x="0" y="0"/>
            <a:chExt cx="2573850" cy="45242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73909" cy="452374"/>
            </a:xfrm>
            <a:custGeom>
              <a:avLst/>
              <a:gdLst/>
              <a:ahLst/>
              <a:cxnLst/>
              <a:rect l="l" t="t" r="r" b="b"/>
              <a:pathLst>
                <a:path w="2573909" h="452374">
                  <a:moveTo>
                    <a:pt x="28575" y="0"/>
                  </a:moveTo>
                  <a:lnTo>
                    <a:pt x="2545334" y="0"/>
                  </a:lnTo>
                  <a:cubicBezTo>
                    <a:pt x="2561082" y="0"/>
                    <a:pt x="2573909" y="12827"/>
                    <a:pt x="2573909" y="28575"/>
                  </a:cubicBezTo>
                  <a:lnTo>
                    <a:pt x="2573909" y="423799"/>
                  </a:lnTo>
                  <a:cubicBezTo>
                    <a:pt x="2573909" y="439547"/>
                    <a:pt x="2561082" y="452374"/>
                    <a:pt x="2545334" y="452374"/>
                  </a:cubicBezTo>
                  <a:lnTo>
                    <a:pt x="28575" y="452374"/>
                  </a:lnTo>
                  <a:cubicBezTo>
                    <a:pt x="12827" y="452374"/>
                    <a:pt x="0" y="439674"/>
                    <a:pt x="0" y="423799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423799"/>
                  </a:lnTo>
                  <a:lnTo>
                    <a:pt x="28575" y="423799"/>
                  </a:lnTo>
                  <a:lnTo>
                    <a:pt x="28575" y="395224"/>
                  </a:lnTo>
                  <a:lnTo>
                    <a:pt x="2545334" y="395224"/>
                  </a:lnTo>
                  <a:lnTo>
                    <a:pt x="2545334" y="423799"/>
                  </a:lnTo>
                  <a:lnTo>
                    <a:pt x="2516759" y="423799"/>
                  </a:lnTo>
                  <a:lnTo>
                    <a:pt x="2516759" y="28575"/>
                  </a:lnTo>
                  <a:lnTo>
                    <a:pt x="2545334" y="28575"/>
                  </a:lnTo>
                  <a:lnTo>
                    <a:pt x="2545334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1" name="AutoShape 11"/>
          <p:cNvSpPr/>
          <p:nvPr/>
        </p:nvSpPr>
        <p:spPr>
          <a:xfrm flipV="1">
            <a:off x="5022749" y="3782956"/>
            <a:ext cx="1520958" cy="55859"/>
          </a:xfrm>
          <a:prstGeom prst="line">
            <a:avLst/>
          </a:prstGeom>
          <a:ln w="9525" cap="rnd">
            <a:solidFill>
              <a:srgbClr val="FF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Freeform 12"/>
          <p:cNvSpPr/>
          <p:nvPr/>
        </p:nvSpPr>
        <p:spPr>
          <a:xfrm>
            <a:off x="6540532" y="1149292"/>
            <a:ext cx="4895850" cy="5267325"/>
          </a:xfrm>
          <a:custGeom>
            <a:avLst/>
            <a:gdLst/>
            <a:ahLst/>
            <a:cxnLst/>
            <a:rect l="l" t="t" r="r" b="b"/>
            <a:pathLst>
              <a:path w="7343775" h="7900988">
                <a:moveTo>
                  <a:pt x="0" y="0"/>
                </a:moveTo>
                <a:lnTo>
                  <a:pt x="7343775" y="0"/>
                </a:lnTo>
                <a:lnTo>
                  <a:pt x="7343775" y="7900988"/>
                </a:lnTo>
                <a:lnTo>
                  <a:pt x="0" y="79009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3" name="Group 13"/>
          <p:cNvGrpSpPr/>
          <p:nvPr/>
        </p:nvGrpSpPr>
        <p:grpSpPr>
          <a:xfrm>
            <a:off x="6604542" y="5206216"/>
            <a:ext cx="1739929" cy="317366"/>
            <a:chOff x="0" y="0"/>
            <a:chExt cx="3479858" cy="6347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79800" cy="634746"/>
            </a:xfrm>
            <a:custGeom>
              <a:avLst/>
              <a:gdLst/>
              <a:ahLst/>
              <a:cxnLst/>
              <a:rect l="l" t="t" r="r" b="b"/>
              <a:pathLst>
                <a:path w="3479800" h="634746">
                  <a:moveTo>
                    <a:pt x="28575" y="0"/>
                  </a:moveTo>
                  <a:lnTo>
                    <a:pt x="3451225" y="0"/>
                  </a:lnTo>
                  <a:cubicBezTo>
                    <a:pt x="3467100" y="0"/>
                    <a:pt x="3479800" y="12827"/>
                    <a:pt x="3479800" y="28575"/>
                  </a:cubicBezTo>
                  <a:lnTo>
                    <a:pt x="3479800" y="606171"/>
                  </a:lnTo>
                  <a:cubicBezTo>
                    <a:pt x="3479800" y="621919"/>
                    <a:pt x="3466973" y="634746"/>
                    <a:pt x="3451225" y="634746"/>
                  </a:cubicBezTo>
                  <a:lnTo>
                    <a:pt x="28575" y="634746"/>
                  </a:lnTo>
                  <a:cubicBezTo>
                    <a:pt x="12827" y="634746"/>
                    <a:pt x="0" y="621919"/>
                    <a:pt x="0" y="606171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606171"/>
                  </a:lnTo>
                  <a:lnTo>
                    <a:pt x="28575" y="606171"/>
                  </a:lnTo>
                  <a:lnTo>
                    <a:pt x="28575" y="577596"/>
                  </a:lnTo>
                  <a:lnTo>
                    <a:pt x="3451225" y="577596"/>
                  </a:lnTo>
                  <a:lnTo>
                    <a:pt x="3451225" y="606171"/>
                  </a:lnTo>
                  <a:lnTo>
                    <a:pt x="3422650" y="606171"/>
                  </a:lnTo>
                  <a:lnTo>
                    <a:pt x="3422650" y="28575"/>
                  </a:lnTo>
                  <a:lnTo>
                    <a:pt x="3451225" y="28575"/>
                  </a:lnTo>
                  <a:lnTo>
                    <a:pt x="345122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9446406" y="5986391"/>
            <a:ext cx="953369" cy="320600"/>
            <a:chOff x="0" y="0"/>
            <a:chExt cx="1906738" cy="64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06778" cy="641223"/>
            </a:xfrm>
            <a:custGeom>
              <a:avLst/>
              <a:gdLst/>
              <a:ahLst/>
              <a:cxnLst/>
              <a:rect l="l" t="t" r="r" b="b"/>
              <a:pathLst>
                <a:path w="1906778" h="641223">
                  <a:moveTo>
                    <a:pt x="28575" y="0"/>
                  </a:moveTo>
                  <a:lnTo>
                    <a:pt x="1878203" y="0"/>
                  </a:lnTo>
                  <a:cubicBezTo>
                    <a:pt x="1893951" y="0"/>
                    <a:pt x="1906778" y="12827"/>
                    <a:pt x="1906778" y="28575"/>
                  </a:cubicBezTo>
                  <a:lnTo>
                    <a:pt x="1906778" y="612648"/>
                  </a:lnTo>
                  <a:cubicBezTo>
                    <a:pt x="1906778" y="628396"/>
                    <a:pt x="1893951" y="641223"/>
                    <a:pt x="1878203" y="641223"/>
                  </a:cubicBezTo>
                  <a:lnTo>
                    <a:pt x="28575" y="641223"/>
                  </a:lnTo>
                  <a:cubicBezTo>
                    <a:pt x="12827" y="641223"/>
                    <a:pt x="0" y="628396"/>
                    <a:pt x="0" y="612648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612648"/>
                  </a:lnTo>
                  <a:lnTo>
                    <a:pt x="28575" y="612648"/>
                  </a:lnTo>
                  <a:lnTo>
                    <a:pt x="28575" y="584073"/>
                  </a:lnTo>
                  <a:lnTo>
                    <a:pt x="1878203" y="584073"/>
                  </a:lnTo>
                  <a:lnTo>
                    <a:pt x="1878203" y="612648"/>
                  </a:lnTo>
                  <a:lnTo>
                    <a:pt x="1849628" y="612648"/>
                  </a:lnTo>
                  <a:lnTo>
                    <a:pt x="1849628" y="28575"/>
                  </a:lnTo>
                  <a:lnTo>
                    <a:pt x="1878203" y="28575"/>
                  </a:lnTo>
                  <a:lnTo>
                    <a:pt x="1878203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7" name="AutoShape 17"/>
          <p:cNvSpPr/>
          <p:nvPr/>
        </p:nvSpPr>
        <p:spPr>
          <a:xfrm>
            <a:off x="8327009" y="5364899"/>
            <a:ext cx="1599256" cy="642130"/>
          </a:xfrm>
          <a:prstGeom prst="line">
            <a:avLst/>
          </a:prstGeom>
          <a:ln w="9525" cap="rnd">
            <a:solidFill>
              <a:srgbClr val="FF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Freeform 19"/>
          <p:cNvSpPr/>
          <p:nvPr/>
        </p:nvSpPr>
        <p:spPr>
          <a:xfrm>
            <a:off x="8224297" y="2901887"/>
            <a:ext cx="2594610" cy="832549"/>
          </a:xfrm>
          <a:custGeom>
            <a:avLst/>
            <a:gdLst/>
            <a:ahLst/>
            <a:cxnLst/>
            <a:rect l="l" t="t" r="r" b="b"/>
            <a:pathLst>
              <a:path w="5189220" h="1665097">
                <a:moveTo>
                  <a:pt x="1524" y="0"/>
                </a:moveTo>
                <a:lnTo>
                  <a:pt x="5187696" y="0"/>
                </a:lnTo>
                <a:cubicBezTo>
                  <a:pt x="5188585" y="0"/>
                  <a:pt x="5189220" y="762"/>
                  <a:pt x="5189220" y="1524"/>
                </a:cubicBezTo>
                <a:lnTo>
                  <a:pt x="5189220" y="1663573"/>
                </a:lnTo>
                <a:cubicBezTo>
                  <a:pt x="5189220" y="1664462"/>
                  <a:pt x="5188458" y="1665097"/>
                  <a:pt x="5187696" y="1665097"/>
                </a:cubicBezTo>
                <a:lnTo>
                  <a:pt x="1524" y="1665097"/>
                </a:lnTo>
                <a:cubicBezTo>
                  <a:pt x="635" y="1665097"/>
                  <a:pt x="0" y="1664335"/>
                  <a:pt x="0" y="1663573"/>
                </a:cubicBezTo>
                <a:lnTo>
                  <a:pt x="0" y="1524"/>
                </a:lnTo>
                <a:cubicBezTo>
                  <a:pt x="0" y="635"/>
                  <a:pt x="762" y="0"/>
                  <a:pt x="1524" y="0"/>
                </a:cubicBezTo>
                <a:moveTo>
                  <a:pt x="1524" y="3048"/>
                </a:moveTo>
                <a:lnTo>
                  <a:pt x="1524" y="1524"/>
                </a:lnTo>
                <a:lnTo>
                  <a:pt x="3048" y="1524"/>
                </a:lnTo>
                <a:lnTo>
                  <a:pt x="3048" y="1663573"/>
                </a:lnTo>
                <a:lnTo>
                  <a:pt x="1524" y="1663573"/>
                </a:lnTo>
                <a:lnTo>
                  <a:pt x="1524" y="1662049"/>
                </a:lnTo>
                <a:lnTo>
                  <a:pt x="5187696" y="1662049"/>
                </a:lnTo>
                <a:lnTo>
                  <a:pt x="5187696" y="1663573"/>
                </a:lnTo>
                <a:lnTo>
                  <a:pt x="5186172" y="1663573"/>
                </a:lnTo>
                <a:lnTo>
                  <a:pt x="5186172" y="1524"/>
                </a:lnTo>
                <a:lnTo>
                  <a:pt x="5187696" y="1524"/>
                </a:lnTo>
                <a:lnTo>
                  <a:pt x="5187696" y="3048"/>
                </a:lnTo>
                <a:lnTo>
                  <a:pt x="1524" y="3048"/>
                </a:lnTo>
                <a:close/>
              </a:path>
            </a:pathLst>
          </a:custGeom>
          <a:solidFill>
            <a:srgbClr val="000000"/>
          </a:solidFill>
        </p:spPr>
      </p:sp>
      <p:sp>
        <p:nvSpPr>
          <p:cNvPr id="20" name="TextBox 20"/>
          <p:cNvSpPr txBox="1"/>
          <p:nvPr/>
        </p:nvSpPr>
        <p:spPr>
          <a:xfrm>
            <a:off x="8225059" y="2902649"/>
            <a:ext cx="2593068" cy="830997"/>
          </a:xfrm>
          <a:prstGeom prst="rect">
            <a:avLst/>
          </a:prstGeom>
        </p:spPr>
        <p:txBody>
          <a:bodyPr lIns="33867" tIns="33867" rIns="33867" bIns="33867" rtlCol="0" anchor="t"/>
          <a:lstStyle/>
          <a:p>
            <a:pPr>
              <a:lnSpc>
                <a:spcPts val="1840"/>
              </a:lnSpc>
            </a:pP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jsp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파일을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webapp폴더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안에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넣을것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(WEB-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INF에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넣으면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404에러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발생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8224297" y="2452076"/>
            <a:ext cx="570452" cy="180443"/>
            <a:chOff x="0" y="0"/>
            <a:chExt cx="1140904" cy="3608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40841" cy="360934"/>
            </a:xfrm>
            <a:custGeom>
              <a:avLst/>
              <a:gdLst/>
              <a:ahLst/>
              <a:cxnLst/>
              <a:rect l="l" t="t" r="r" b="b"/>
              <a:pathLst>
                <a:path w="1140841" h="360934">
                  <a:moveTo>
                    <a:pt x="0" y="0"/>
                  </a:moveTo>
                  <a:lnTo>
                    <a:pt x="1140841" y="0"/>
                  </a:lnTo>
                  <a:lnTo>
                    <a:pt x="1140841" y="360934"/>
                  </a:lnTo>
                  <a:lnTo>
                    <a:pt x="0" y="36093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7250494" y="3923916"/>
            <a:ext cx="708085" cy="209366"/>
            <a:chOff x="0" y="0"/>
            <a:chExt cx="1416170" cy="4187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16177" cy="418719"/>
            </a:xfrm>
            <a:custGeom>
              <a:avLst/>
              <a:gdLst/>
              <a:ahLst/>
              <a:cxnLst/>
              <a:rect l="l" t="t" r="r" b="b"/>
              <a:pathLst>
                <a:path w="1416177" h="418719">
                  <a:moveTo>
                    <a:pt x="28575" y="0"/>
                  </a:moveTo>
                  <a:lnTo>
                    <a:pt x="1387602" y="0"/>
                  </a:lnTo>
                  <a:cubicBezTo>
                    <a:pt x="1403350" y="0"/>
                    <a:pt x="1416177" y="12827"/>
                    <a:pt x="1416177" y="28575"/>
                  </a:cubicBezTo>
                  <a:lnTo>
                    <a:pt x="1416177" y="390144"/>
                  </a:lnTo>
                  <a:cubicBezTo>
                    <a:pt x="1416177" y="405892"/>
                    <a:pt x="1403350" y="418719"/>
                    <a:pt x="1387602" y="418719"/>
                  </a:cubicBezTo>
                  <a:lnTo>
                    <a:pt x="28575" y="418719"/>
                  </a:lnTo>
                  <a:cubicBezTo>
                    <a:pt x="12827" y="418719"/>
                    <a:pt x="0" y="405892"/>
                    <a:pt x="0" y="39014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390144"/>
                  </a:lnTo>
                  <a:lnTo>
                    <a:pt x="28575" y="390144"/>
                  </a:lnTo>
                  <a:lnTo>
                    <a:pt x="28575" y="361569"/>
                  </a:lnTo>
                  <a:lnTo>
                    <a:pt x="1387602" y="361569"/>
                  </a:lnTo>
                  <a:lnTo>
                    <a:pt x="1387602" y="390144"/>
                  </a:lnTo>
                  <a:lnTo>
                    <a:pt x="1359027" y="390144"/>
                  </a:lnTo>
                  <a:lnTo>
                    <a:pt x="1359027" y="28575"/>
                  </a:lnTo>
                  <a:lnTo>
                    <a:pt x="1387602" y="28575"/>
                  </a:lnTo>
                  <a:lnTo>
                    <a:pt x="1387602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320581" y="280201"/>
            <a:ext cx="1133172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C0B158-6E40-4D81-9CFD-97547E7C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37359" y="2791240"/>
            <a:ext cx="7534173" cy="3380960"/>
          </a:xfrm>
          <a:custGeom>
            <a:avLst/>
            <a:gdLst/>
            <a:ahLst/>
            <a:cxnLst/>
            <a:rect l="l" t="t" r="r" b="b"/>
            <a:pathLst>
              <a:path w="11301259" h="5071440">
                <a:moveTo>
                  <a:pt x="0" y="0"/>
                </a:moveTo>
                <a:lnTo>
                  <a:pt x="11301259" y="0"/>
                </a:lnTo>
                <a:lnTo>
                  <a:pt x="11301259" y="5071440"/>
                </a:lnTo>
                <a:lnTo>
                  <a:pt x="0" y="507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683029" y="5905631"/>
            <a:ext cx="2188503" cy="266569"/>
            <a:chOff x="0" y="0"/>
            <a:chExt cx="864594" cy="1053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4594" cy="105311"/>
            </a:xfrm>
            <a:custGeom>
              <a:avLst/>
              <a:gdLst/>
              <a:ahLst/>
              <a:cxnLst/>
              <a:rect l="l" t="t" r="r" b="b"/>
              <a:pathLst>
                <a:path w="864594" h="105311">
                  <a:moveTo>
                    <a:pt x="0" y="0"/>
                  </a:moveTo>
                  <a:lnTo>
                    <a:pt x="864594" y="0"/>
                  </a:lnTo>
                  <a:lnTo>
                    <a:pt x="864594" y="105311"/>
                  </a:lnTo>
                  <a:lnTo>
                    <a:pt x="0" y="1053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864594" cy="1338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8742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7359" y="398983"/>
            <a:ext cx="1141541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웹페이지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동작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확인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363855" y="1330717"/>
            <a:ext cx="5388921" cy="2414771"/>
          </a:xfrm>
          <a:custGeom>
            <a:avLst/>
            <a:gdLst/>
            <a:ahLst/>
            <a:cxnLst/>
            <a:rect l="l" t="t" r="r" b="b"/>
            <a:pathLst>
              <a:path w="8083381" h="3622157">
                <a:moveTo>
                  <a:pt x="0" y="0"/>
                </a:moveTo>
                <a:lnTo>
                  <a:pt x="8083381" y="0"/>
                </a:lnTo>
                <a:lnTo>
                  <a:pt x="8083381" y="3622158"/>
                </a:lnTo>
                <a:lnTo>
                  <a:pt x="0" y="36221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437" b="-1207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AutoShape 13"/>
          <p:cNvSpPr/>
          <p:nvPr/>
        </p:nvSpPr>
        <p:spPr>
          <a:xfrm flipV="1">
            <a:off x="6777281" y="3745489"/>
            <a:ext cx="2281035" cy="2160142"/>
          </a:xfrm>
          <a:prstGeom prst="line">
            <a:avLst/>
          </a:prstGeom>
          <a:ln w="38100" cap="flat">
            <a:solidFill>
              <a:srgbClr val="FF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31</a:t>
            </a:r>
          </a:p>
        </p:txBody>
      </p:sp>
      <p:sp>
        <p:nvSpPr>
          <p:cNvPr id="7" name="Freeform 7"/>
          <p:cNvSpPr/>
          <p:nvPr/>
        </p:nvSpPr>
        <p:spPr>
          <a:xfrm>
            <a:off x="7087405" y="1934757"/>
            <a:ext cx="2881105" cy="1771327"/>
          </a:xfrm>
          <a:custGeom>
            <a:avLst/>
            <a:gdLst/>
            <a:ahLst/>
            <a:cxnLst/>
            <a:rect l="l" t="t" r="r" b="b"/>
            <a:pathLst>
              <a:path w="4321658" h="2656991">
                <a:moveTo>
                  <a:pt x="0" y="0"/>
                </a:moveTo>
                <a:lnTo>
                  <a:pt x="4321658" y="0"/>
                </a:lnTo>
                <a:lnTo>
                  <a:pt x="4321658" y="2656991"/>
                </a:lnTo>
                <a:lnTo>
                  <a:pt x="0" y="2656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387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1809" y="1934757"/>
            <a:ext cx="3202323" cy="3418696"/>
          </a:xfrm>
          <a:custGeom>
            <a:avLst/>
            <a:gdLst/>
            <a:ahLst/>
            <a:cxnLst/>
            <a:rect l="l" t="t" r="r" b="b"/>
            <a:pathLst>
              <a:path w="4803484" h="5128044">
                <a:moveTo>
                  <a:pt x="0" y="0"/>
                </a:moveTo>
                <a:lnTo>
                  <a:pt x="4803484" y="0"/>
                </a:lnTo>
                <a:lnTo>
                  <a:pt x="4803484" y="5128044"/>
                </a:lnTo>
                <a:lnTo>
                  <a:pt x="0" y="5128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732470" y="1934757"/>
            <a:ext cx="3208885" cy="3418696"/>
          </a:xfrm>
          <a:custGeom>
            <a:avLst/>
            <a:gdLst/>
            <a:ahLst/>
            <a:cxnLst/>
            <a:rect l="l" t="t" r="r" b="b"/>
            <a:pathLst>
              <a:path w="4813327" h="5128044">
                <a:moveTo>
                  <a:pt x="0" y="0"/>
                </a:moveTo>
                <a:lnTo>
                  <a:pt x="4813327" y="0"/>
                </a:lnTo>
                <a:lnTo>
                  <a:pt x="4813327" y="5128044"/>
                </a:lnTo>
                <a:lnTo>
                  <a:pt x="0" y="5128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87405" y="3644105"/>
            <a:ext cx="4613781" cy="2027938"/>
          </a:xfrm>
          <a:custGeom>
            <a:avLst/>
            <a:gdLst/>
            <a:ahLst/>
            <a:cxnLst/>
            <a:rect l="l" t="t" r="r" b="b"/>
            <a:pathLst>
              <a:path w="6920671" h="3041907">
                <a:moveTo>
                  <a:pt x="0" y="0"/>
                </a:moveTo>
                <a:lnTo>
                  <a:pt x="6920671" y="0"/>
                </a:lnTo>
                <a:lnTo>
                  <a:pt x="6920671" y="3041907"/>
                </a:lnTo>
                <a:lnTo>
                  <a:pt x="0" y="3041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56409" y="368345"/>
            <a:ext cx="1142989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지정한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GITHUB REPOSITORY IMPORT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4F8CBB-CAE1-4C72-9BC9-FA417D221197}"/>
              </a:ext>
            </a:extLst>
          </p:cNvPr>
          <p:cNvSpPr/>
          <p:nvPr/>
        </p:nvSpPr>
        <p:spPr>
          <a:xfrm>
            <a:off x="7258130" y="3213894"/>
            <a:ext cx="2296931" cy="21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434F53-C9DE-43FF-B6DB-F8BE96322FEF}"/>
              </a:ext>
            </a:extLst>
          </p:cNvPr>
          <p:cNvSpPr/>
          <p:nvPr/>
        </p:nvSpPr>
        <p:spPr>
          <a:xfrm>
            <a:off x="8112154" y="4852587"/>
            <a:ext cx="1530455" cy="28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A70F72-DB15-45F6-AEDD-8B7F3BE83549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406596" y="3428999"/>
            <a:ext cx="470786" cy="1423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8116C7-4C09-44DF-9F0D-3373DA43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131D754-9E6E-43BC-A287-0E60254512F6}"/>
              </a:ext>
            </a:extLst>
          </p:cNvPr>
          <p:cNvSpPr/>
          <p:nvPr/>
        </p:nvSpPr>
        <p:spPr>
          <a:xfrm>
            <a:off x="858520" y="1508543"/>
            <a:ext cx="5541769" cy="4089591"/>
          </a:xfrm>
          <a:custGeom>
            <a:avLst/>
            <a:gdLst/>
            <a:ahLst/>
            <a:cxnLst/>
            <a:rect l="l" t="t" r="r" b="b"/>
            <a:pathLst>
              <a:path w="7407734" h="5466594">
                <a:moveTo>
                  <a:pt x="0" y="0"/>
                </a:moveTo>
                <a:lnTo>
                  <a:pt x="7407735" y="0"/>
                </a:lnTo>
                <a:lnTo>
                  <a:pt x="7407735" y="5466594"/>
                </a:lnTo>
                <a:lnTo>
                  <a:pt x="0" y="5466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4E0B846-600C-4F08-BC77-6594CFEB8139}"/>
              </a:ext>
            </a:extLst>
          </p:cNvPr>
          <p:cNvSpPr/>
          <p:nvPr/>
        </p:nvSpPr>
        <p:spPr>
          <a:xfrm>
            <a:off x="7108139" y="2122147"/>
            <a:ext cx="4191217" cy="3071972"/>
          </a:xfrm>
          <a:custGeom>
            <a:avLst/>
            <a:gdLst/>
            <a:ahLst/>
            <a:cxnLst/>
            <a:rect l="l" t="t" r="r" b="b"/>
            <a:pathLst>
              <a:path w="6994148" h="5126393">
                <a:moveTo>
                  <a:pt x="0" y="0"/>
                </a:moveTo>
                <a:lnTo>
                  <a:pt x="6994148" y="0"/>
                </a:lnTo>
                <a:lnTo>
                  <a:pt x="6994148" y="5126392"/>
                </a:lnTo>
                <a:lnTo>
                  <a:pt x="0" y="5126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FD2C8CE1-7C88-4418-B835-A68E58186301}"/>
              </a:ext>
            </a:extLst>
          </p:cNvPr>
          <p:cNvGrpSpPr/>
          <p:nvPr/>
        </p:nvGrpSpPr>
        <p:grpSpPr>
          <a:xfrm>
            <a:off x="1785983" y="2941846"/>
            <a:ext cx="4483025" cy="314701"/>
            <a:chOff x="0" y="0"/>
            <a:chExt cx="1951008" cy="12308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CB3AB17-A0F6-4D4E-A603-3E1DEC6946B5}"/>
                </a:ext>
              </a:extLst>
            </p:cNvPr>
            <p:cNvSpPr/>
            <p:nvPr/>
          </p:nvSpPr>
          <p:spPr>
            <a:xfrm>
              <a:off x="0" y="0"/>
              <a:ext cx="1951008" cy="123081"/>
            </a:xfrm>
            <a:custGeom>
              <a:avLst/>
              <a:gdLst/>
              <a:ahLst/>
              <a:cxnLst/>
              <a:rect l="l" t="t" r="r" b="b"/>
              <a:pathLst>
                <a:path w="1951008" h="123081">
                  <a:moveTo>
                    <a:pt x="0" y="0"/>
                  </a:moveTo>
                  <a:lnTo>
                    <a:pt x="1951008" y="0"/>
                  </a:lnTo>
                  <a:lnTo>
                    <a:pt x="1951008" y="123081"/>
                  </a:lnTo>
                  <a:lnTo>
                    <a:pt x="0" y="1230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1F20BFF3-C0F9-413A-A179-C548D833A4A9}"/>
                </a:ext>
              </a:extLst>
            </p:cNvPr>
            <p:cNvSpPr txBox="1"/>
            <p:nvPr/>
          </p:nvSpPr>
          <p:spPr>
            <a:xfrm>
              <a:off x="0" y="-28575"/>
              <a:ext cx="1951008" cy="1516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A1C99B73-3094-4849-AA35-662ACE6118B1}"/>
              </a:ext>
            </a:extLst>
          </p:cNvPr>
          <p:cNvGrpSpPr/>
          <p:nvPr/>
        </p:nvGrpSpPr>
        <p:grpSpPr>
          <a:xfrm>
            <a:off x="7108139" y="2472377"/>
            <a:ext cx="3813861" cy="207323"/>
            <a:chOff x="0" y="0"/>
            <a:chExt cx="1692088" cy="123646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06DEE47-4FF7-47E1-B668-8F0E589961FD}"/>
                </a:ext>
              </a:extLst>
            </p:cNvPr>
            <p:cNvSpPr/>
            <p:nvPr/>
          </p:nvSpPr>
          <p:spPr>
            <a:xfrm>
              <a:off x="0" y="0"/>
              <a:ext cx="1692088" cy="123646"/>
            </a:xfrm>
            <a:custGeom>
              <a:avLst/>
              <a:gdLst/>
              <a:ahLst/>
              <a:cxnLst/>
              <a:rect l="l" t="t" r="r" b="b"/>
              <a:pathLst>
                <a:path w="1692088" h="123646">
                  <a:moveTo>
                    <a:pt x="0" y="0"/>
                  </a:moveTo>
                  <a:lnTo>
                    <a:pt x="1692088" y="0"/>
                  </a:lnTo>
                  <a:lnTo>
                    <a:pt x="1692088" y="123646"/>
                  </a:lnTo>
                  <a:lnTo>
                    <a:pt x="0" y="1236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A9EBE0AC-A53C-4817-A2A5-EF01027BB845}"/>
                </a:ext>
              </a:extLst>
            </p:cNvPr>
            <p:cNvSpPr txBox="1"/>
            <p:nvPr/>
          </p:nvSpPr>
          <p:spPr>
            <a:xfrm>
              <a:off x="0" y="-28575"/>
              <a:ext cx="1692088" cy="152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255053-AD30-4B15-AE10-CCB058A6E8D2}"/>
              </a:ext>
            </a:extLst>
          </p:cNvPr>
          <p:cNvSpPr txBox="1"/>
          <p:nvPr/>
        </p:nvSpPr>
        <p:spPr>
          <a:xfrm>
            <a:off x="858520" y="5801334"/>
            <a:ext cx="59729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Team &gt; switch to &gt; New Branch &gt; </a:t>
            </a:r>
            <a:r>
              <a:rPr lang="ko-KR" altLang="en-US" sz="1600" dirty="0"/>
              <a:t>본인 이름으로 </a:t>
            </a:r>
            <a:r>
              <a:rPr lang="ko-KR" altLang="en-US" sz="1600" dirty="0" err="1"/>
              <a:t>브랜치</a:t>
            </a:r>
            <a:r>
              <a:rPr lang="ko-KR" altLang="en-US" sz="1600" dirty="0"/>
              <a:t> 생성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3973753-7527-4839-B822-63EAEE64E4AE}"/>
              </a:ext>
            </a:extLst>
          </p:cNvPr>
          <p:cNvSpPr txBox="1"/>
          <p:nvPr/>
        </p:nvSpPr>
        <p:spPr>
          <a:xfrm>
            <a:off x="381809" y="334836"/>
            <a:ext cx="1142989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본인 이름으로 </a:t>
            </a:r>
            <a:r>
              <a:rPr lang="en-US" altLang="ko-KR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BRANCH </a:t>
            </a:r>
            <a:r>
              <a:rPr lang="ko-KR" alt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927925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8CAAA4F-33A8-44D2-B1CB-C816538A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289" y="3841020"/>
            <a:ext cx="5344733" cy="22575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061CF0-A47A-4EE4-95C0-CCAC60CF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3" y="1186920"/>
            <a:ext cx="5960417" cy="524337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92A621-37A2-4C97-8360-8274DA3F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B546AE77-8E07-4A8F-A749-832A29BFA706}"/>
              </a:ext>
            </a:extLst>
          </p:cNvPr>
          <p:cNvGrpSpPr/>
          <p:nvPr/>
        </p:nvGrpSpPr>
        <p:grpSpPr>
          <a:xfrm>
            <a:off x="4953000" y="6210300"/>
            <a:ext cx="793750" cy="187583"/>
            <a:chOff x="0" y="0"/>
            <a:chExt cx="315335" cy="83751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CF1B7349-A3E8-4BFF-A26D-E41DD0EC3380}"/>
                </a:ext>
              </a:extLst>
            </p:cNvPr>
            <p:cNvSpPr/>
            <p:nvPr/>
          </p:nvSpPr>
          <p:spPr>
            <a:xfrm>
              <a:off x="0" y="0"/>
              <a:ext cx="315335" cy="83751"/>
            </a:xfrm>
            <a:custGeom>
              <a:avLst/>
              <a:gdLst/>
              <a:ahLst/>
              <a:cxnLst/>
              <a:rect l="l" t="t" r="r" b="b"/>
              <a:pathLst>
                <a:path w="315335" h="83751">
                  <a:moveTo>
                    <a:pt x="0" y="0"/>
                  </a:moveTo>
                  <a:lnTo>
                    <a:pt x="315335" y="0"/>
                  </a:lnTo>
                  <a:lnTo>
                    <a:pt x="315335" y="83751"/>
                  </a:lnTo>
                  <a:lnTo>
                    <a:pt x="0" y="837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216DA903-AE17-4811-8227-0C3CEA91DE3A}"/>
                </a:ext>
              </a:extLst>
            </p:cNvPr>
            <p:cNvSpPr txBox="1"/>
            <p:nvPr/>
          </p:nvSpPr>
          <p:spPr>
            <a:xfrm>
              <a:off x="0" y="-28575"/>
              <a:ext cx="315335" cy="112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02483A97-1788-445E-9CA4-40581F8AB79A}"/>
              </a:ext>
            </a:extLst>
          </p:cNvPr>
          <p:cNvGrpSpPr/>
          <p:nvPr/>
        </p:nvGrpSpPr>
        <p:grpSpPr>
          <a:xfrm>
            <a:off x="698179" y="2641600"/>
            <a:ext cx="2032321" cy="1036218"/>
            <a:chOff x="0" y="0"/>
            <a:chExt cx="714524" cy="311859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D7479BE1-AACC-460B-B155-A462AEB83131}"/>
                </a:ext>
              </a:extLst>
            </p:cNvPr>
            <p:cNvSpPr/>
            <p:nvPr/>
          </p:nvSpPr>
          <p:spPr>
            <a:xfrm>
              <a:off x="0" y="0"/>
              <a:ext cx="714524" cy="311859"/>
            </a:xfrm>
            <a:custGeom>
              <a:avLst/>
              <a:gdLst/>
              <a:ahLst/>
              <a:cxnLst/>
              <a:rect l="l" t="t" r="r" b="b"/>
              <a:pathLst>
                <a:path w="714524" h="311859">
                  <a:moveTo>
                    <a:pt x="0" y="0"/>
                  </a:moveTo>
                  <a:lnTo>
                    <a:pt x="714524" y="0"/>
                  </a:lnTo>
                  <a:lnTo>
                    <a:pt x="714524" y="311859"/>
                  </a:lnTo>
                  <a:lnTo>
                    <a:pt x="0" y="3118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5EA75BCE-54C2-4DDB-96F8-0192851106B9}"/>
                </a:ext>
              </a:extLst>
            </p:cNvPr>
            <p:cNvSpPr txBox="1"/>
            <p:nvPr/>
          </p:nvSpPr>
          <p:spPr>
            <a:xfrm>
              <a:off x="0" y="-28575"/>
              <a:ext cx="714524" cy="34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0" name="Freeform 14">
            <a:extLst>
              <a:ext uri="{FF2B5EF4-FFF2-40B4-BE49-F238E27FC236}">
                <a16:creationId xmlns:a16="http://schemas.microsoft.com/office/drawing/2014/main" id="{362A1483-94FB-4F5E-B5F6-E8FF20131289}"/>
              </a:ext>
            </a:extLst>
          </p:cNvPr>
          <p:cNvSpPr/>
          <p:nvPr/>
        </p:nvSpPr>
        <p:spPr>
          <a:xfrm>
            <a:off x="6422711" y="1212320"/>
            <a:ext cx="3619038" cy="2520206"/>
          </a:xfrm>
          <a:custGeom>
            <a:avLst/>
            <a:gdLst/>
            <a:ahLst/>
            <a:cxnLst/>
            <a:rect l="l" t="t" r="r" b="b"/>
            <a:pathLst>
              <a:path w="5616197" h="3910977">
                <a:moveTo>
                  <a:pt x="0" y="0"/>
                </a:moveTo>
                <a:lnTo>
                  <a:pt x="5616196" y="0"/>
                </a:lnTo>
                <a:lnTo>
                  <a:pt x="5616196" y="3910977"/>
                </a:lnTo>
                <a:lnTo>
                  <a:pt x="0" y="3910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4F5E47C1-A252-4DC3-8F17-C023DAC4CD89}"/>
              </a:ext>
            </a:extLst>
          </p:cNvPr>
          <p:cNvSpPr txBox="1"/>
          <p:nvPr/>
        </p:nvSpPr>
        <p:spPr>
          <a:xfrm>
            <a:off x="381809" y="360236"/>
            <a:ext cx="1142989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본인이름 </a:t>
            </a:r>
            <a:r>
              <a:rPr lang="en-US" altLang="ko-KR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BRANCH</a:t>
            </a:r>
            <a:r>
              <a:rPr lang="ko-KR" alt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로 </a:t>
            </a:r>
            <a:r>
              <a:rPr lang="en-US" altLang="ko-KR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PUSH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AE7533-3C28-43F2-BBEE-D9CB620B80FF}"/>
              </a:ext>
            </a:extLst>
          </p:cNvPr>
          <p:cNvSpPr txBox="1"/>
          <p:nvPr/>
        </p:nvSpPr>
        <p:spPr>
          <a:xfrm>
            <a:off x="6442289" y="6154320"/>
            <a:ext cx="534473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내용 수정 후 </a:t>
            </a:r>
            <a:r>
              <a:rPr lang="en-US" altLang="ko-KR" sz="1600" dirty="0"/>
              <a:t>commit and push &gt; </a:t>
            </a:r>
            <a:r>
              <a:rPr lang="en-US" altLang="ko-KR" sz="1600" dirty="0" err="1"/>
              <a:t>github</a:t>
            </a:r>
            <a:r>
              <a:rPr lang="ko-KR" altLang="en-US" sz="1600" dirty="0"/>
              <a:t>에 업로드 확인</a:t>
            </a:r>
          </a:p>
        </p:txBody>
      </p:sp>
    </p:spTree>
    <p:extLst>
      <p:ext uri="{BB962C8B-B14F-4D97-AF65-F5344CB8AC3E}">
        <p14:creationId xmlns:p14="http://schemas.microsoft.com/office/powerpoint/2010/main" val="356336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29706" y="211517"/>
            <a:ext cx="1154071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문제1.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login.defs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/passwd /boot/grub2/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grub.cfg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확인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후</a:t>
            </a:r>
          </a:p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           3개의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파일을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/backup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후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복사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317006" y="1743224"/>
            <a:ext cx="11126447" cy="1213454"/>
          </a:xfrm>
          <a:custGeom>
            <a:avLst/>
            <a:gdLst/>
            <a:ahLst/>
            <a:cxnLst/>
            <a:rect l="l" t="t" r="r" b="b"/>
            <a:pathLst>
              <a:path w="16689670" h="1820181">
                <a:moveTo>
                  <a:pt x="0" y="0"/>
                </a:moveTo>
                <a:lnTo>
                  <a:pt x="16689671" y="0"/>
                </a:lnTo>
                <a:lnTo>
                  <a:pt x="16689671" y="1820181"/>
                </a:lnTo>
                <a:lnTo>
                  <a:pt x="0" y="1820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17006" y="3685371"/>
            <a:ext cx="5778994" cy="261690"/>
          </a:xfrm>
          <a:custGeom>
            <a:avLst/>
            <a:gdLst/>
            <a:ahLst/>
            <a:cxnLst/>
            <a:rect l="l" t="t" r="r" b="b"/>
            <a:pathLst>
              <a:path w="8668491" h="392535">
                <a:moveTo>
                  <a:pt x="0" y="0"/>
                </a:moveTo>
                <a:lnTo>
                  <a:pt x="8668491" y="0"/>
                </a:lnTo>
                <a:lnTo>
                  <a:pt x="8668491" y="392535"/>
                </a:lnTo>
                <a:lnTo>
                  <a:pt x="0" y="392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17006" y="4704974"/>
            <a:ext cx="9398709" cy="1437973"/>
          </a:xfrm>
          <a:custGeom>
            <a:avLst/>
            <a:gdLst/>
            <a:ahLst/>
            <a:cxnLst/>
            <a:rect l="l" t="t" r="r" b="b"/>
            <a:pathLst>
              <a:path w="14098064" h="2156960">
                <a:moveTo>
                  <a:pt x="0" y="0"/>
                </a:moveTo>
                <a:lnTo>
                  <a:pt x="14098063" y="0"/>
                </a:lnTo>
                <a:lnTo>
                  <a:pt x="14098063" y="2156959"/>
                </a:lnTo>
                <a:lnTo>
                  <a:pt x="0" y="21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5106" y="1391672"/>
            <a:ext cx="134675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파일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확인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5106" y="3307506"/>
            <a:ext cx="2733285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/backup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55106" y="4297888"/>
            <a:ext cx="134675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3)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파일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복사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6551084"/>
            <a:ext cx="12192000" cy="306917"/>
            <a:chOff x="0" y="0"/>
            <a:chExt cx="24384000" cy="6138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613817"/>
            </a:xfrm>
            <a:custGeom>
              <a:avLst/>
              <a:gdLst/>
              <a:ahLst/>
              <a:cxnLst/>
              <a:rect l="l" t="t" r="r" b="b"/>
              <a:pathLst>
                <a:path w="24384000" h="613817">
                  <a:moveTo>
                    <a:pt x="0" y="0"/>
                  </a:moveTo>
                  <a:lnTo>
                    <a:pt x="24384000" y="0"/>
                  </a:lnTo>
                  <a:lnTo>
                    <a:pt x="24384000" y="613817"/>
                  </a:lnTo>
                  <a:lnTo>
                    <a:pt x="0" y="613817"/>
                  </a:lnTo>
                  <a:close/>
                </a:path>
              </a:pathLst>
            </a:custGeom>
            <a:solidFill>
              <a:srgbClr val="DEEBF7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550517" y="1883916"/>
            <a:ext cx="5545483" cy="286218"/>
          </a:xfrm>
          <a:custGeom>
            <a:avLst/>
            <a:gdLst/>
            <a:ahLst/>
            <a:cxnLst/>
            <a:rect l="l" t="t" r="r" b="b"/>
            <a:pathLst>
              <a:path w="8318225" h="429327">
                <a:moveTo>
                  <a:pt x="0" y="0"/>
                </a:moveTo>
                <a:lnTo>
                  <a:pt x="8318225" y="0"/>
                </a:lnTo>
                <a:lnTo>
                  <a:pt x="8318225" y="429327"/>
                </a:lnTo>
                <a:lnTo>
                  <a:pt x="0" y="429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6010" y="4050347"/>
            <a:ext cx="10650849" cy="1384896"/>
          </a:xfrm>
          <a:custGeom>
            <a:avLst/>
            <a:gdLst/>
            <a:ahLst/>
            <a:cxnLst/>
            <a:rect l="l" t="t" r="r" b="b"/>
            <a:pathLst>
              <a:path w="15976273" h="2077344">
                <a:moveTo>
                  <a:pt x="0" y="0"/>
                </a:moveTo>
                <a:lnTo>
                  <a:pt x="15976273" y="0"/>
                </a:lnTo>
                <a:lnTo>
                  <a:pt x="15976273" y="2077344"/>
                </a:lnTo>
                <a:lnTo>
                  <a:pt x="0" y="2077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297258" y="4050348"/>
            <a:ext cx="789266" cy="210997"/>
            <a:chOff x="0" y="0"/>
            <a:chExt cx="311809" cy="8335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1809" cy="83357"/>
            </a:xfrm>
            <a:custGeom>
              <a:avLst/>
              <a:gdLst/>
              <a:ahLst/>
              <a:cxnLst/>
              <a:rect l="l" t="t" r="r" b="b"/>
              <a:pathLst>
                <a:path w="311809" h="83357">
                  <a:moveTo>
                    <a:pt x="0" y="0"/>
                  </a:moveTo>
                  <a:lnTo>
                    <a:pt x="311809" y="0"/>
                  </a:lnTo>
                  <a:lnTo>
                    <a:pt x="311809" y="83357"/>
                  </a:lnTo>
                  <a:lnTo>
                    <a:pt x="0" y="83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311809" cy="11193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9706" y="357182"/>
            <a:ext cx="1162508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문제2.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backup에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3개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/backup/test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login, pass,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grup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이름으로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복사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29706" y="1380086"/>
            <a:ext cx="3205850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/backup/test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29706" y="3584127"/>
            <a:ext cx="235183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3)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이름변경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파일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복사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9706" y="2581905"/>
            <a:ext cx="7746137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/backup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디렉토리로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이동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(cd /backup)</a:t>
            </a:r>
          </a:p>
        </p:txBody>
      </p:sp>
      <p:sp>
        <p:nvSpPr>
          <p:cNvPr id="18" name="AutoShape 18"/>
          <p:cNvSpPr/>
          <p:nvPr/>
        </p:nvSpPr>
        <p:spPr>
          <a:xfrm flipH="1">
            <a:off x="2691890" y="2867655"/>
            <a:ext cx="841016" cy="1182693"/>
          </a:xfrm>
          <a:prstGeom prst="line">
            <a:avLst/>
          </a:prstGeom>
          <a:ln w="38100" cap="flat">
            <a:solidFill>
              <a:srgbClr val="FF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89622" y="2132855"/>
            <a:ext cx="1080823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touch /backup/test1 /backup/test/test2</a:t>
            </a:r>
          </a:p>
        </p:txBody>
      </p:sp>
      <p:sp>
        <p:nvSpPr>
          <p:cNvPr id="6" name="Freeform 6"/>
          <p:cNvSpPr/>
          <p:nvPr/>
        </p:nvSpPr>
        <p:spPr>
          <a:xfrm>
            <a:off x="685800" y="3082278"/>
            <a:ext cx="10105395" cy="1001153"/>
          </a:xfrm>
          <a:custGeom>
            <a:avLst/>
            <a:gdLst/>
            <a:ahLst/>
            <a:cxnLst/>
            <a:rect l="l" t="t" r="r" b="b"/>
            <a:pathLst>
              <a:path w="15158092" h="1501730">
                <a:moveTo>
                  <a:pt x="0" y="0"/>
                </a:moveTo>
                <a:lnTo>
                  <a:pt x="15158092" y="0"/>
                </a:lnTo>
                <a:lnTo>
                  <a:pt x="15158092" y="1501730"/>
                </a:lnTo>
                <a:lnTo>
                  <a:pt x="0" y="1501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8095" y="363268"/>
            <a:ext cx="1117649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문제3.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backup에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test1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/backup/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test에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test2파일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명령어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한줄로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414363" y="2980102"/>
            <a:ext cx="6279131" cy="1733393"/>
          </a:xfrm>
          <a:custGeom>
            <a:avLst/>
            <a:gdLst/>
            <a:ahLst/>
            <a:cxnLst/>
            <a:rect l="l" t="t" r="r" b="b"/>
            <a:pathLst>
              <a:path w="9418697" h="2600090">
                <a:moveTo>
                  <a:pt x="0" y="0"/>
                </a:moveTo>
                <a:lnTo>
                  <a:pt x="9418697" y="0"/>
                </a:lnTo>
                <a:lnTo>
                  <a:pt x="9418697" y="2600091"/>
                </a:lnTo>
                <a:lnTo>
                  <a:pt x="0" y="2600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6484" y="379813"/>
            <a:ext cx="1117649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문제4.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/passwd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위에서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5번째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줄까지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출력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2462" y="2172507"/>
            <a:ext cx="1080823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head -5 /</a:t>
            </a:r>
            <a:r>
              <a:rPr lang="en-US" sz="2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etc</a:t>
            </a: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/passwd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531127" y="2802411"/>
            <a:ext cx="7799283" cy="2842467"/>
          </a:xfrm>
          <a:custGeom>
            <a:avLst/>
            <a:gdLst/>
            <a:ahLst/>
            <a:cxnLst/>
            <a:rect l="l" t="t" r="r" b="b"/>
            <a:pathLst>
              <a:path w="11698924" h="4263701">
                <a:moveTo>
                  <a:pt x="0" y="0"/>
                </a:moveTo>
                <a:lnTo>
                  <a:pt x="11698924" y="0"/>
                </a:lnTo>
                <a:lnTo>
                  <a:pt x="11698924" y="4263701"/>
                </a:lnTo>
                <a:lnTo>
                  <a:pt x="0" y="4263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9706" y="384124"/>
            <a:ext cx="1117649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문제5.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login.defs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아래에서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12번째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줄까지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출력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2462" y="2172507"/>
            <a:ext cx="1080823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tail -12 /</a:t>
            </a:r>
            <a:r>
              <a:rPr lang="en-US" sz="2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etc</a:t>
            </a: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/</a:t>
            </a:r>
            <a:r>
              <a:rPr lang="en-US" sz="2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login.defs</a:t>
            </a:r>
            <a:endParaRPr lang="en-US" sz="250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5972" y="390953"/>
            <a:ext cx="10808238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문제6. /retest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후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etc안에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목록을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/retest/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a에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저장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8688" y="1253086"/>
            <a:ext cx="2664035" cy="2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/</a:t>
            </a:r>
            <a:r>
              <a:rPr lang="en-US" sz="16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restest</a:t>
            </a:r>
            <a:r>
              <a:rPr lang="en-US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</a:t>
            </a:r>
            <a:r>
              <a:rPr lang="en-US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endParaRPr lang="en-US" sz="160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3195" y="2441128"/>
            <a:ext cx="4263768" cy="2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60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/etc 디렉토리 목록을 /retest/a에 저장</a:t>
            </a:r>
          </a:p>
        </p:txBody>
      </p:sp>
      <p:sp>
        <p:nvSpPr>
          <p:cNvPr id="7" name="Freeform 7"/>
          <p:cNvSpPr/>
          <p:nvPr/>
        </p:nvSpPr>
        <p:spPr>
          <a:xfrm>
            <a:off x="521402" y="1684498"/>
            <a:ext cx="6816068" cy="379913"/>
          </a:xfrm>
          <a:custGeom>
            <a:avLst/>
            <a:gdLst/>
            <a:ahLst/>
            <a:cxnLst/>
            <a:rect l="l" t="t" r="r" b="b"/>
            <a:pathLst>
              <a:path w="10224102" h="569870">
                <a:moveTo>
                  <a:pt x="0" y="0"/>
                </a:moveTo>
                <a:lnTo>
                  <a:pt x="10224102" y="0"/>
                </a:lnTo>
                <a:lnTo>
                  <a:pt x="10224102" y="569869"/>
                </a:lnTo>
                <a:lnTo>
                  <a:pt x="0" y="569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21402" y="2907738"/>
            <a:ext cx="8377577" cy="2714956"/>
          </a:xfrm>
          <a:custGeom>
            <a:avLst/>
            <a:gdLst/>
            <a:ahLst/>
            <a:cxnLst/>
            <a:rect l="l" t="t" r="r" b="b"/>
            <a:pathLst>
              <a:path w="12566365" h="4072434">
                <a:moveTo>
                  <a:pt x="0" y="0"/>
                </a:moveTo>
                <a:lnTo>
                  <a:pt x="12566365" y="0"/>
                </a:lnTo>
                <a:lnTo>
                  <a:pt x="12566365" y="4072434"/>
                </a:lnTo>
                <a:lnTo>
                  <a:pt x="0" y="4072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9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36447" y="2907738"/>
            <a:ext cx="2392187" cy="241432"/>
            <a:chOff x="0" y="0"/>
            <a:chExt cx="945062" cy="953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45062" cy="95381"/>
            </a:xfrm>
            <a:custGeom>
              <a:avLst/>
              <a:gdLst/>
              <a:ahLst/>
              <a:cxnLst/>
              <a:rect l="l" t="t" r="r" b="b"/>
              <a:pathLst>
                <a:path w="945062" h="95381">
                  <a:moveTo>
                    <a:pt x="0" y="0"/>
                  </a:moveTo>
                  <a:lnTo>
                    <a:pt x="945062" y="0"/>
                  </a:lnTo>
                  <a:lnTo>
                    <a:pt x="945062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945062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413500" y="2708275"/>
            <a:ext cx="502741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90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결과 확인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rtlCol="0" anchor="t">
        <a:spAutoFit/>
      </a:bodyPr>
      <a:lstStyle>
        <a:defPPr algn="ctr">
          <a:lnSpc>
            <a:spcPts val="1919"/>
          </a:lnSpc>
          <a:spcBef>
            <a:spcPct val="0"/>
          </a:spcBef>
          <a:defRPr dirty="0" err="1">
            <a:solidFill>
              <a:srgbClr val="000000"/>
            </a:solidFill>
            <a:latin typeface="Noto Sans"/>
            <a:ea typeface="Noto Sans"/>
            <a:cs typeface="Noto Sans"/>
            <a:sym typeface="Noto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687</Words>
  <Application>Microsoft Office PowerPoint</Application>
  <PresentationFormat>와이드스크린</PresentationFormat>
  <Paragraphs>130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Noto Sans Bold</vt:lpstr>
      <vt:lpstr>맑은 고딕</vt:lpstr>
      <vt:lpstr>Arial</vt:lpstr>
      <vt:lpstr>Noto Sans</vt:lpstr>
      <vt:lpstr>Office 테마</vt:lpstr>
      <vt:lpstr>개발자 환경 구축 2팀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17</cp:revision>
  <dcterms:created xsi:type="dcterms:W3CDTF">2025-01-16T00:37:00Z</dcterms:created>
  <dcterms:modified xsi:type="dcterms:W3CDTF">2025-01-20T00:06:49Z</dcterms:modified>
</cp:coreProperties>
</file>