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5" r:id="rId8"/>
    <p:sldId id="266" r:id="rId9"/>
    <p:sldId id="269" r:id="rId10"/>
    <p:sldId id="267" r:id="rId11"/>
    <p:sldId id="270" r:id="rId12"/>
    <p:sldId id="263" r:id="rId13"/>
    <p:sldId id="275" r:id="rId14"/>
    <p:sldId id="276" r:id="rId15"/>
    <p:sldId id="277" r:id="rId16"/>
    <p:sldId id="272" r:id="rId17"/>
    <p:sldId id="268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llName" initials="F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E0DBA-9024-4162-85A0-0A4175B817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6F2266-A85A-4140-B90F-4A02014A3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1C94EF-7F4B-41ED-B8A7-895CB1E2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E17802-2635-446B-9107-2D14538B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4B3BA-DD1D-41F9-9B8C-6BF40F0F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82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962FF-326F-468B-95F0-BD42AA02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861DDE-2FC7-466A-B786-C83CE83E8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A6EB1E-6029-41A4-AA89-43D7B66DB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41657-D1EC-4ADE-A1CE-01F288AA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8757EA-5792-4288-9F97-ADC82539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004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111026-8919-45A6-9816-3238D835D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B287BD-B068-4802-B49D-AF6968DDB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26CED0-34DE-4149-93F5-9373EE1E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C9425-0000-4613-927F-81C0DB58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63CCB7-89DB-436B-A545-5F9D4E4A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08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5F2D4-674B-4821-A65B-B197810F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EEE3C-AC94-45A2-B5A4-889C0F655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2283ED-2C9A-4EF6-8481-78B169CCC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8DE74-AE21-42DD-991F-EF90275E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E21FF-9404-43DF-877A-19B1AFCB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75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FC482-1951-4E6D-8935-CD3FF337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409633-5D7A-4E72-952A-FD4EC2A41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DFA90-E04A-4244-8AE3-ADC764E3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028FC-6086-4CD8-B891-59AD63B27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DE9AC-2B86-41D1-8DAF-BC04719A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3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3704C-EEB8-4513-839F-5E40EFD3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6303B-FF53-49C7-AD25-4E02AB58C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9FDE4B-5E93-4A1D-9D52-818931D270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5552D0-40EB-472C-B36F-E609C70F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4087F-A5E6-44DC-895D-33EA9C1B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562A8C-340B-4878-A2EC-8AFB6015D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7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9D589-76A0-4D81-9302-E7287C95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32DC1-F6DD-4884-91AF-8A4D45B05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4EF256-79E4-4AB4-81C3-CB26CFF51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8152ED-303D-4411-9ECB-DF75A92BB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B0233A-994E-4474-80CF-3F9D2A72C3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71C9B8-6FDB-4DC1-B8FE-B05390E2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89ECEF-B2BB-47CE-9A86-39914C64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47CAA1-8CE6-428D-B962-10970D91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906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86FF8-B785-42BE-B0DE-AEAAA0638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92E74-D42F-4FDE-A8B6-64D12AA5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1C1962-462A-4890-9B8E-85F78842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987CF2-456D-4AD7-B2DE-BBF2046FA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20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A77AB15-C243-4134-82A2-4D11F176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5C3583-4B8D-4255-AA2F-C3A466E1E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1736CA-A8D4-4ACC-847F-C4C2064CB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57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48387-03DF-4395-BAC7-EBEDDC4A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41084D-E7FC-47E6-98F6-B5DFA2A9D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9F5F66-8961-4283-97F1-A74E5BC5F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9725A-1338-4F22-A308-CF158AF2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9DC5E3-6AD1-414A-9A0B-0DBC2C02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87D91C-E19F-4806-B6C7-EA8E7C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778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37113A-E4D0-43D3-991B-8A90A3E4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55E833-6A6E-4A6C-AF29-7805E6CAE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B4E3AD-E3E4-461A-9DCF-6E33986E9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A2C5C8-E7C7-4D4F-AB81-FA699013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B190F-9F71-4A24-8C93-6EBFEDA8D48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2297A-8C55-4847-ACCA-14D89A0D0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9E149C-94DB-4EFF-8165-5C7538CD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40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D61827-8DD3-4F2A-B9DE-9AE4CDE36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2E20BA-CF16-476D-B97E-695998478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19ACBA-4E89-4DC0-8490-4EFCC22E2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B190F-9F71-4A24-8C93-6EBFEDA8D48C}" type="datetimeFigureOut">
              <a:rPr lang="ko-KR" altLang="en-US" smtClean="0"/>
              <a:t>2024-12-11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8303E-AA36-4EE2-AA23-2448CA06C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E22A50-3F75-403C-A32F-CC8A749C3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7A624-5959-49FB-8D0A-6643A9916A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2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seong-kai/154fcab0377c803b83b2e7b159524940" TargetMode="External"/><Relationship Id="rId2" Type="http://schemas.openxmlformats.org/officeDocument/2006/relationships/hyperlink" Target="https://seong-kai.notion.site/ERD-150fcab0377c8035bc16df1f8fa031a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ong-kai.notion.site/159fcab0377c8002a4bccc243cb3219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93D0E5F-08BC-49D1-BF9C-A5FC91B6A282}"/>
              </a:ext>
            </a:extLst>
          </p:cNvPr>
          <p:cNvSpPr/>
          <p:nvPr/>
        </p:nvSpPr>
        <p:spPr>
          <a:xfrm flipV="1">
            <a:off x="4071455" y="3404354"/>
            <a:ext cx="4049087" cy="45719"/>
          </a:xfrm>
          <a:prstGeom prst="rect">
            <a:avLst/>
          </a:prstGeom>
          <a:solidFill>
            <a:srgbClr val="FFC9B6"/>
          </a:solidFill>
          <a:ln>
            <a:solidFill>
              <a:srgbClr val="FFA9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876E3-6ABC-4177-997B-2A66B277790C}"/>
              </a:ext>
            </a:extLst>
          </p:cNvPr>
          <p:cNvSpPr txBox="1"/>
          <p:nvPr/>
        </p:nvSpPr>
        <p:spPr>
          <a:xfrm>
            <a:off x="3695342" y="2595770"/>
            <a:ext cx="514275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4000" dirty="0">
                <a:latin typeface="Arial Black"/>
              </a:rPr>
              <a:t>12</a:t>
            </a:r>
            <a:r>
              <a:rPr lang="ko-KR" altLang="en-US" sz="4000" dirty="0">
                <a:latin typeface="Arial Black"/>
              </a:rPr>
              <a:t>월 </a:t>
            </a:r>
            <a:r>
              <a:rPr lang="en-US" altLang="ko-KR" sz="4000" dirty="0">
                <a:latin typeface="Arial Black"/>
              </a:rPr>
              <a:t>11</a:t>
            </a:r>
            <a:r>
              <a:rPr lang="ko-KR" altLang="en-US" sz="4000" dirty="0">
                <a:latin typeface="Arial Black"/>
              </a:rPr>
              <a:t>일 실기 제출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9C7E4B-5818-4FCC-B01D-43AC4F4BD7D0}"/>
              </a:ext>
            </a:extLst>
          </p:cNvPr>
          <p:cNvSpPr txBox="1"/>
          <p:nvPr/>
        </p:nvSpPr>
        <p:spPr>
          <a:xfrm>
            <a:off x="5329601" y="3920103"/>
            <a:ext cx="153279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sz="1600" dirty="0" err="1"/>
              <a:t>심성완</a:t>
            </a:r>
            <a:r>
              <a:rPr lang="en-US" altLang="ko-KR" sz="1600" dirty="0"/>
              <a:t>, </a:t>
            </a:r>
            <a:r>
              <a:rPr lang="ko-KR" altLang="en-US" sz="1600" dirty="0"/>
              <a:t>박재영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FF4BA-E0CB-478E-B2D6-504836866150}"/>
              </a:ext>
            </a:extLst>
          </p:cNvPr>
          <p:cNvSpPr txBox="1"/>
          <p:nvPr/>
        </p:nvSpPr>
        <p:spPr>
          <a:xfrm>
            <a:off x="4325490" y="3550771"/>
            <a:ext cx="35410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ko-KR" altLang="en-US" b="1" dirty="0"/>
              <a:t>정보처리 산업기사 과정평가형 </a:t>
            </a:r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523394D-BB28-4E05-A3C3-9F1D2BB8D548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756DBA-DF2D-4601-AD73-CBA57850500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6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446DD58-B65E-48A1-804F-0868E491E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199465" cy="17729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DE72738-E5AD-4AD5-98A8-F2A2430F9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90" y="1772900"/>
            <a:ext cx="11713076" cy="508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46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9992BA-6B3B-4FC1-A641-F7EA6F6DA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72" y="87787"/>
            <a:ext cx="11168456" cy="668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</a:rPr>
              <a:t>구현예시</a:t>
            </a: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r="880"/>
          <a:stretch>
            <a:fillRect/>
          </a:stretch>
        </p:blipFill>
        <p:spPr>
          <a:xfrm>
            <a:off x="1484593" y="1173204"/>
            <a:ext cx="9222813" cy="5378467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362448" y="5045072"/>
            <a:ext cx="950912" cy="436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2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</a:rPr>
              <a:t>구현예시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/>
          <a:srcRect b="71830"/>
          <a:stretch>
            <a:fillRect/>
          </a:stretch>
        </p:blipFill>
        <p:spPr>
          <a:xfrm>
            <a:off x="1866619" y="3934849"/>
            <a:ext cx="8458762" cy="193162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b="70190"/>
          <a:stretch>
            <a:fillRect/>
          </a:stretch>
        </p:blipFill>
        <p:spPr>
          <a:xfrm>
            <a:off x="1836241" y="1603784"/>
            <a:ext cx="8519518" cy="204429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084122" y="1330354"/>
            <a:ext cx="2023756" cy="262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도서 목록확인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084122" y="3648075"/>
            <a:ext cx="2023756" cy="262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도서 추가확인</a:t>
            </a:r>
          </a:p>
        </p:txBody>
      </p:sp>
    </p:spTree>
    <p:extLst>
      <p:ext uri="{BB962C8B-B14F-4D97-AF65-F5344CB8AC3E}">
        <p14:creationId xmlns:p14="http://schemas.microsoft.com/office/powerpoint/2010/main" val="2256159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</a:rPr>
              <a:t>구현예시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rcRect t="300" b="20760"/>
          <a:stretch>
            <a:fillRect/>
          </a:stretch>
        </p:blipFill>
        <p:spPr>
          <a:xfrm>
            <a:off x="1787089" y="950656"/>
            <a:ext cx="8293971" cy="5413886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l="26670" t="12100" r="14690" b="23750"/>
          <a:stretch>
            <a:fillRect/>
          </a:stretch>
        </p:blipFill>
        <p:spPr>
          <a:xfrm>
            <a:off x="3900101" y="1656120"/>
            <a:ext cx="4862923" cy="4399934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5699124" y="5159373"/>
            <a:ext cx="887411" cy="396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655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</a:rPr>
              <a:t>구현예시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903786" y="5167309"/>
            <a:ext cx="831848" cy="388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b="24940"/>
          <a:stretch>
            <a:fillRect/>
          </a:stretch>
        </p:blipFill>
        <p:spPr>
          <a:xfrm>
            <a:off x="1808286" y="1083801"/>
            <a:ext cx="7940426" cy="514759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983162" y="5643560"/>
            <a:ext cx="792161" cy="3968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541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 err="1">
                <a:solidFill>
                  <a:schemeClr val="tx1"/>
                </a:solidFill>
              </a:rPr>
              <a:t>구현예시</a:t>
            </a:r>
            <a:endParaRPr lang="en-US" altLang="ko-KR" sz="2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b="71180"/>
          <a:stretch>
            <a:fillRect/>
          </a:stretch>
        </p:blipFill>
        <p:spPr>
          <a:xfrm>
            <a:off x="1851979" y="1585911"/>
            <a:ext cx="8488042" cy="1976438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b="66900"/>
          <a:stretch>
            <a:fillRect/>
          </a:stretch>
        </p:blipFill>
        <p:spPr>
          <a:xfrm>
            <a:off x="1836241" y="4062266"/>
            <a:ext cx="8519518" cy="227012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5084122" y="1301779"/>
            <a:ext cx="2023756" cy="262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도서 수정확인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084122" y="3778134"/>
            <a:ext cx="2023756" cy="262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b="1">
                <a:solidFill>
                  <a:schemeClr val="tx1"/>
                </a:solidFill>
              </a:rPr>
              <a:t>도서 삭제확인</a:t>
            </a:r>
          </a:p>
        </p:txBody>
      </p:sp>
    </p:spTree>
    <p:extLst>
      <p:ext uri="{BB962C8B-B14F-4D97-AF65-F5344CB8AC3E}">
        <p14:creationId xmlns:p14="http://schemas.microsoft.com/office/powerpoint/2010/main" val="3510288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523394D-BB28-4E05-A3C3-9F1D2BB8D548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756DBA-DF2D-4601-AD73-CBA57850500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76C220-6824-4BF6-B174-F01C0E44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</a:t>
            </a:r>
            <a:r>
              <a:rPr lang="en-US" altLang="ko-KR" dirty="0"/>
              <a:t>Notion </a:t>
            </a:r>
            <a:r>
              <a:rPr lang="ko-KR" altLang="en-US" dirty="0"/>
              <a:t>링크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D0EEF-4876-413E-84C8-89CA0E4A5FAF}"/>
              </a:ext>
            </a:extLst>
          </p:cNvPr>
          <p:cNvSpPr txBox="1"/>
          <p:nvPr/>
        </p:nvSpPr>
        <p:spPr>
          <a:xfrm>
            <a:off x="838200" y="1610686"/>
            <a:ext cx="863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ERD</a:t>
            </a:r>
            <a:r>
              <a:rPr lang="ko-KR" altLang="en-US" dirty="0"/>
              <a:t> 참고 </a:t>
            </a:r>
            <a:r>
              <a:rPr lang="en-US" altLang="ko-KR" dirty="0">
                <a:hlinkClick r:id="rId2"/>
              </a:rPr>
              <a:t>https://seong-kai.notion.site/ERD-150fcab0377c8035bc16df1f8fa031a0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5708E-867E-4A52-8321-EF876E59B224}"/>
              </a:ext>
            </a:extLst>
          </p:cNvPr>
          <p:cNvSpPr txBox="1"/>
          <p:nvPr/>
        </p:nvSpPr>
        <p:spPr>
          <a:xfrm>
            <a:off x="838200" y="2031156"/>
            <a:ext cx="9413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API </a:t>
            </a:r>
            <a:r>
              <a:rPr lang="ko-KR" altLang="en-US" dirty="0"/>
              <a:t>명세서 참고 </a:t>
            </a:r>
            <a:r>
              <a:rPr lang="en-US" altLang="ko-KR" dirty="0">
                <a:hlinkClick r:id="rId3"/>
              </a:rPr>
              <a:t>https://www.notion.so/seong-kai/154fcab0377c803b83b2e7b159524940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923A63-4A98-43BD-A922-0135B983A59E}"/>
              </a:ext>
            </a:extLst>
          </p:cNvPr>
          <p:cNvSpPr txBox="1"/>
          <p:nvPr/>
        </p:nvSpPr>
        <p:spPr>
          <a:xfrm>
            <a:off x="1451296" y="5511567"/>
            <a:ext cx="9131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양이 많아 일부내용이 누락되었습니다</a:t>
            </a:r>
            <a:r>
              <a:rPr lang="en-US" altLang="ko-KR" dirty="0"/>
              <a:t>. </a:t>
            </a:r>
            <a:r>
              <a:rPr lang="ko-KR" altLang="en-US" dirty="0"/>
              <a:t>부족한 부분은 저희 </a:t>
            </a:r>
            <a:r>
              <a:rPr lang="en-US" altLang="ko-KR" dirty="0"/>
              <a:t>Notion </a:t>
            </a:r>
            <a:r>
              <a:rPr lang="ko-KR" altLang="en-US" dirty="0"/>
              <a:t>참고 부탁드립니다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번거롭게 해드려 죄송합니다</a:t>
            </a:r>
            <a:r>
              <a:rPr lang="en-US" altLang="ko-KR" dirty="0"/>
              <a:t>.</a:t>
            </a:r>
            <a:endParaRPr lang="ko-KR" altLang="en-US" b="1" i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479CDA-65D8-4150-9F6C-60F60AD2A08D}"/>
              </a:ext>
            </a:extLst>
          </p:cNvPr>
          <p:cNvSpPr txBox="1"/>
          <p:nvPr/>
        </p:nvSpPr>
        <p:spPr>
          <a:xfrm>
            <a:off x="838200" y="2472484"/>
            <a:ext cx="966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 </a:t>
            </a:r>
            <a:r>
              <a:rPr lang="ko-KR" altLang="en-US" dirty="0"/>
              <a:t>명세서 참고 </a:t>
            </a:r>
            <a:r>
              <a:rPr lang="en-US" altLang="ko-KR" dirty="0">
                <a:hlinkClick r:id="rId4"/>
              </a:rPr>
              <a:t>https://seong-kai.notion.site/159fcab0377c8002a4bccc243cb32193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574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523394D-BB28-4E05-A3C3-9F1D2BB8D548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756DBA-DF2D-4601-AD73-CBA57850500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76C220-6824-4BF6-B174-F01C0E44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– User</a:t>
            </a:r>
            <a:endParaRPr lang="ko-KR" altLang="en-US" dirty="0"/>
          </a:p>
        </p:txBody>
      </p:sp>
      <p:pic>
        <p:nvPicPr>
          <p:cNvPr id="10" name="내용 개체 틀 10">
            <a:extLst>
              <a:ext uri="{FF2B5EF4-FFF2-40B4-BE49-F238E27FC236}">
                <a16:creationId xmlns:a16="http://schemas.microsoft.com/office/drawing/2014/main" id="{1998AD3A-9439-49D7-B7DA-BFE5DBD029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71691" cy="4351338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A42184-6E62-4D35-A594-2FEA66A29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416" y="1690688"/>
            <a:ext cx="1987885" cy="4351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51B811-68EF-419C-A5D5-92D9BB9882CE}"/>
              </a:ext>
            </a:extLst>
          </p:cNvPr>
          <p:cNvSpPr txBox="1"/>
          <p:nvPr/>
        </p:nvSpPr>
        <p:spPr>
          <a:xfrm>
            <a:off x="8037470" y="3981867"/>
            <a:ext cx="427873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tbl_user</a:t>
            </a:r>
            <a:r>
              <a:rPr lang="en-US" altLang="ko-KR" b="1" dirty="0"/>
              <a:t> : </a:t>
            </a:r>
            <a:r>
              <a:rPr lang="ko-KR" altLang="en-US" b="1" dirty="0"/>
              <a:t>사용자에 대한 정보</a:t>
            </a:r>
            <a:endParaRPr lang="en-US" altLang="ko-KR" b="1" dirty="0"/>
          </a:p>
          <a:p>
            <a:r>
              <a:rPr lang="en-US" altLang="ko-KR" sz="1400" dirty="0" err="1"/>
              <a:t>User_id</a:t>
            </a:r>
            <a:r>
              <a:rPr lang="en-US" altLang="ko-KR" sz="1400" dirty="0"/>
              <a:t> : PK </a:t>
            </a:r>
            <a:r>
              <a:rPr lang="ko-KR" altLang="en-US" sz="1400" dirty="0"/>
              <a:t>사용자를 구분함</a:t>
            </a:r>
            <a:endParaRPr lang="en-US" altLang="ko-KR" sz="1400" dirty="0"/>
          </a:p>
          <a:p>
            <a:r>
              <a:rPr lang="en-US" altLang="ko-KR" sz="1400" dirty="0" err="1"/>
              <a:t>User_email</a:t>
            </a:r>
            <a:r>
              <a:rPr lang="en-US" altLang="ko-KR" sz="1400" dirty="0"/>
              <a:t> : </a:t>
            </a:r>
            <a:r>
              <a:rPr lang="ko-KR" altLang="en-US" sz="1400" dirty="0"/>
              <a:t>실제 </a:t>
            </a:r>
            <a:r>
              <a:rPr lang="ko-KR" altLang="en-US" sz="1400" dirty="0" err="1"/>
              <a:t>로그인시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r>
              <a:rPr lang="en-US" altLang="ko-KR" sz="1400" dirty="0" err="1"/>
              <a:t>User_role</a:t>
            </a:r>
            <a:r>
              <a:rPr lang="en-US" altLang="ko-KR" sz="1400" dirty="0"/>
              <a:t> : </a:t>
            </a:r>
            <a:r>
              <a:rPr lang="ko-KR" altLang="en-US" sz="1400" dirty="0"/>
              <a:t>사용자 등급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user,admin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User_status</a:t>
            </a:r>
            <a:r>
              <a:rPr lang="en-US" altLang="ko-KR" sz="1400" dirty="0"/>
              <a:t> : </a:t>
            </a:r>
            <a:r>
              <a:rPr lang="ko-KR" altLang="en-US" sz="1400" dirty="0"/>
              <a:t>사용자의 활동 상태</a:t>
            </a:r>
            <a:r>
              <a:rPr lang="en-US" altLang="ko-KR" sz="1400" dirty="0"/>
              <a:t>(</a:t>
            </a:r>
            <a:r>
              <a:rPr lang="ko-KR" altLang="en-US" sz="1400" dirty="0"/>
              <a:t>활성</a:t>
            </a:r>
            <a:r>
              <a:rPr lang="en-US" altLang="ko-KR" sz="1400" dirty="0"/>
              <a:t>,</a:t>
            </a:r>
            <a:r>
              <a:rPr lang="ko-KR" altLang="en-US" sz="1400" dirty="0"/>
              <a:t>정지</a:t>
            </a:r>
            <a:r>
              <a:rPr lang="en-US" altLang="ko-KR" sz="1400" dirty="0"/>
              <a:t>,</a:t>
            </a:r>
            <a:r>
              <a:rPr lang="ko-KR" altLang="en-US" sz="1400" dirty="0"/>
              <a:t>비활성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Failed_login_attempts</a:t>
            </a:r>
            <a:r>
              <a:rPr lang="en-US" altLang="ko-KR" sz="1400" dirty="0"/>
              <a:t> : </a:t>
            </a:r>
            <a:r>
              <a:rPr lang="ko-KR" altLang="en-US" sz="1400" dirty="0"/>
              <a:t>로그인 실패 횟수</a:t>
            </a:r>
            <a:r>
              <a:rPr lang="en-US" altLang="ko-KR" sz="1400" dirty="0"/>
              <a:t> </a:t>
            </a:r>
          </a:p>
          <a:p>
            <a:r>
              <a:rPr lang="en-US" altLang="ko-KR" sz="1400" dirty="0" err="1"/>
              <a:t>Locked_until</a:t>
            </a:r>
            <a:r>
              <a:rPr lang="en-US" altLang="ko-KR" sz="1400" dirty="0"/>
              <a:t> : </a:t>
            </a:r>
            <a:r>
              <a:rPr lang="ko-KR" altLang="en-US" sz="1400" dirty="0"/>
              <a:t>계정 잠금 해제 날짜</a:t>
            </a:r>
            <a:endParaRPr lang="en-US" altLang="ko-KR" sz="1400" dirty="0"/>
          </a:p>
          <a:p>
            <a:r>
              <a:rPr lang="en-US" altLang="ko-KR" sz="1400" dirty="0" err="1"/>
              <a:t>Last_login</a:t>
            </a:r>
            <a:r>
              <a:rPr lang="ko-KR" altLang="en-US" sz="1400" dirty="0"/>
              <a:t> </a:t>
            </a:r>
            <a:r>
              <a:rPr lang="en-US" altLang="ko-KR" sz="1400" dirty="0"/>
              <a:t>:</a:t>
            </a:r>
            <a:r>
              <a:rPr lang="ko-KR" altLang="en-US" sz="1400" dirty="0"/>
              <a:t> 마지막 로그인 날짜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CAB737-147B-470A-AFC3-30878650E8B7}"/>
              </a:ext>
            </a:extLst>
          </p:cNvPr>
          <p:cNvSpPr txBox="1"/>
          <p:nvPr/>
        </p:nvSpPr>
        <p:spPr>
          <a:xfrm>
            <a:off x="8037470" y="1626709"/>
            <a:ext cx="4213013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tbl_user_profile</a:t>
            </a:r>
            <a:r>
              <a:rPr lang="en-US" altLang="ko-KR" b="1" dirty="0"/>
              <a:t> : </a:t>
            </a:r>
            <a:r>
              <a:rPr lang="ko-KR" altLang="en-US" b="1" dirty="0"/>
              <a:t>사용자의 프로필에</a:t>
            </a:r>
            <a:endParaRPr lang="en-US" altLang="ko-KR" b="1" dirty="0"/>
          </a:p>
          <a:p>
            <a:r>
              <a:rPr lang="ko-KR" altLang="en-US" b="1" dirty="0"/>
              <a:t>대한 정보</a:t>
            </a:r>
            <a:endParaRPr lang="en-US" altLang="ko-KR" b="1" dirty="0"/>
          </a:p>
          <a:p>
            <a:r>
              <a:rPr lang="en-US" altLang="ko-KR" sz="1400" dirty="0" err="1"/>
              <a:t>User_id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tbl_user</a:t>
            </a:r>
            <a:r>
              <a:rPr lang="ko-KR" altLang="en-US" sz="1400" dirty="0"/>
              <a:t>로부터 작성자 </a:t>
            </a:r>
            <a:r>
              <a:rPr lang="en-US" altLang="ko-KR" sz="1400" dirty="0"/>
              <a:t>id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참조받음</a:t>
            </a:r>
            <a:r>
              <a:rPr lang="en-US" altLang="ko-KR" sz="1400" dirty="0"/>
              <a:t> (</a:t>
            </a:r>
            <a:r>
              <a:rPr lang="en-US" altLang="ko-KR" sz="1400" dirty="0" err="1"/>
              <a:t>fk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 err="1"/>
              <a:t>User_nickname</a:t>
            </a:r>
            <a:r>
              <a:rPr lang="en-US" altLang="ko-KR" sz="1400" dirty="0"/>
              <a:t> : </a:t>
            </a:r>
            <a:r>
              <a:rPr lang="ko-KR" altLang="en-US" sz="1400" dirty="0" err="1"/>
              <a:t>활동명</a:t>
            </a:r>
            <a:endParaRPr lang="en-US" altLang="ko-KR" sz="1400" dirty="0"/>
          </a:p>
          <a:p>
            <a:r>
              <a:rPr lang="en-US" altLang="ko-KR" sz="1400" dirty="0" err="1"/>
              <a:t>Profile_image_url</a:t>
            </a:r>
            <a:r>
              <a:rPr lang="en-US" altLang="ko-KR" sz="1400" dirty="0"/>
              <a:t> : </a:t>
            </a:r>
            <a:r>
              <a:rPr lang="ko-KR" altLang="en-US" sz="1400" dirty="0"/>
              <a:t>프로필 이미지</a:t>
            </a:r>
            <a:endParaRPr lang="en-US" altLang="ko-KR" sz="1400" dirty="0"/>
          </a:p>
          <a:p>
            <a:r>
              <a:rPr lang="en-US" altLang="ko-KR" sz="1400" dirty="0" err="1"/>
              <a:t>User_bio</a:t>
            </a:r>
            <a:r>
              <a:rPr lang="en-US" altLang="ko-KR" sz="1400" dirty="0"/>
              <a:t> : </a:t>
            </a:r>
            <a:r>
              <a:rPr lang="ko-KR" altLang="en-US" sz="1400" dirty="0" err="1"/>
              <a:t>자기소개글</a:t>
            </a:r>
            <a:endParaRPr lang="en-US" altLang="ko-KR" sz="1400" dirty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351413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523394D-BB28-4E05-A3C3-9F1D2BB8D548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756DBA-DF2D-4601-AD73-CBA57850500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76C220-6824-4BF6-B174-F01C0E44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– Planner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3AED9D-965D-4C83-A6A9-B7CF6F8A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84" y="1635627"/>
            <a:ext cx="5399932" cy="4541336"/>
          </a:xfrm>
          <a:prstGeom prst="rect">
            <a:avLst/>
          </a:prstGeo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98304097-871C-485F-8EFD-B478121DB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3298" y="1690688"/>
            <a:ext cx="5870501" cy="197402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643CDB-ED47-4CFF-9B6E-3F4BAB48C97E}"/>
              </a:ext>
            </a:extLst>
          </p:cNvPr>
          <p:cNvSpPr txBox="1"/>
          <p:nvPr/>
        </p:nvSpPr>
        <p:spPr>
          <a:xfrm>
            <a:off x="6012416" y="3807275"/>
            <a:ext cx="321273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tbl_planner</a:t>
            </a:r>
            <a:r>
              <a:rPr lang="en-US" altLang="ko-KR" sz="1200" b="1" dirty="0"/>
              <a:t> : </a:t>
            </a:r>
            <a:r>
              <a:rPr lang="ko-KR" altLang="en-US" sz="1200" b="1" dirty="0" err="1"/>
              <a:t>플래너에</a:t>
            </a:r>
            <a:r>
              <a:rPr lang="ko-KR" altLang="en-US" sz="1200" b="1" dirty="0"/>
              <a:t> 대한 정보</a:t>
            </a:r>
            <a:endParaRPr lang="en-US" altLang="ko-KR" sz="1200" b="1" dirty="0"/>
          </a:p>
          <a:p>
            <a:r>
              <a:rPr lang="en-US" altLang="ko-KR" sz="1050" dirty="0" err="1"/>
              <a:t>Planner_id</a:t>
            </a:r>
            <a:r>
              <a:rPr lang="en-US" altLang="ko-KR" sz="1050" dirty="0"/>
              <a:t> : </a:t>
            </a:r>
            <a:r>
              <a:rPr lang="ko-KR" altLang="en-US" sz="1050" dirty="0" err="1"/>
              <a:t>플래너를</a:t>
            </a:r>
            <a:r>
              <a:rPr lang="ko-KR" altLang="en-US" sz="1050" dirty="0"/>
              <a:t> 구분하기 위한 </a:t>
            </a:r>
            <a:r>
              <a:rPr lang="en-US" altLang="ko-KR" sz="1050" dirty="0"/>
              <a:t>PK</a:t>
            </a:r>
          </a:p>
          <a:p>
            <a:r>
              <a:rPr lang="en-US" altLang="ko-KR" sz="1050" dirty="0" err="1"/>
              <a:t>Planner_title</a:t>
            </a:r>
            <a:r>
              <a:rPr lang="ko-KR" altLang="en-US" sz="1050" dirty="0"/>
              <a:t>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ko-KR" altLang="en-US" sz="1050" dirty="0" err="1"/>
              <a:t>플래너의</a:t>
            </a:r>
            <a:r>
              <a:rPr lang="ko-KR" altLang="en-US" sz="1050" dirty="0"/>
              <a:t> 제목</a:t>
            </a:r>
            <a:endParaRPr lang="en-US" altLang="ko-KR" sz="1050" dirty="0"/>
          </a:p>
          <a:p>
            <a:r>
              <a:rPr lang="en-US" altLang="ko-KR" sz="1050" dirty="0" err="1"/>
              <a:t>Planner_stard_date</a:t>
            </a:r>
            <a:r>
              <a:rPr lang="en-US" altLang="ko-KR" sz="1050" dirty="0"/>
              <a:t> : </a:t>
            </a:r>
            <a:r>
              <a:rPr lang="ko-KR" altLang="en-US" sz="1050" dirty="0"/>
              <a:t>계획 시작일</a:t>
            </a:r>
            <a:endParaRPr lang="en-US" altLang="ko-KR" sz="1050" dirty="0"/>
          </a:p>
          <a:p>
            <a:r>
              <a:rPr lang="en-US" altLang="ko-KR" sz="1050" dirty="0" err="1"/>
              <a:t>Planner_end_date</a:t>
            </a:r>
            <a:r>
              <a:rPr lang="en-US" altLang="ko-KR" sz="1050" dirty="0"/>
              <a:t> : </a:t>
            </a:r>
            <a:r>
              <a:rPr lang="ko-KR" altLang="en-US" sz="1050" dirty="0"/>
              <a:t>계획 종료일</a:t>
            </a:r>
            <a:endParaRPr lang="en-US" altLang="ko-KR" sz="1050" dirty="0"/>
          </a:p>
          <a:p>
            <a:r>
              <a:rPr lang="en-US" altLang="ko-KR" sz="1050" dirty="0" err="1"/>
              <a:t>Planner_create_at</a:t>
            </a:r>
            <a:r>
              <a:rPr lang="en-US" altLang="ko-KR" sz="1050" dirty="0"/>
              <a:t> : </a:t>
            </a:r>
            <a:r>
              <a:rPr lang="ko-KR" altLang="en-US" sz="1050" dirty="0"/>
              <a:t>계획 작성일</a:t>
            </a:r>
            <a:endParaRPr lang="en-US" altLang="ko-KR" sz="1050" dirty="0"/>
          </a:p>
          <a:p>
            <a:r>
              <a:rPr lang="en-US" altLang="ko-KR" sz="1050" dirty="0" err="1"/>
              <a:t>User_id</a:t>
            </a:r>
            <a:r>
              <a:rPr lang="en-US" altLang="ko-KR" sz="1050" dirty="0"/>
              <a:t> : </a:t>
            </a:r>
            <a:r>
              <a:rPr lang="en-US" altLang="ko-KR" sz="1050" dirty="0" err="1"/>
              <a:t>tbl_user</a:t>
            </a:r>
            <a:r>
              <a:rPr lang="ko-KR" altLang="en-US" sz="1050" dirty="0"/>
              <a:t>로부터 작성자 </a:t>
            </a:r>
            <a:r>
              <a:rPr lang="en-US" altLang="ko-KR" sz="1050" dirty="0"/>
              <a:t>id</a:t>
            </a:r>
            <a:r>
              <a:rPr lang="ko-KR" altLang="en-US" sz="1050" dirty="0"/>
              <a:t>를 </a:t>
            </a:r>
            <a:r>
              <a:rPr lang="ko-KR" altLang="en-US" sz="1050" dirty="0" err="1"/>
              <a:t>참조받음</a:t>
            </a:r>
            <a:r>
              <a:rPr lang="en-US" altLang="ko-KR" sz="1050" dirty="0"/>
              <a:t> (</a:t>
            </a:r>
            <a:r>
              <a:rPr lang="en-US" altLang="ko-KR" sz="1050" dirty="0" err="1"/>
              <a:t>fk</a:t>
            </a:r>
            <a:r>
              <a:rPr lang="en-US" altLang="ko-KR" sz="105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A5026E-0C9B-4441-A896-4C72BA15F46B}"/>
              </a:ext>
            </a:extLst>
          </p:cNvPr>
          <p:cNvSpPr txBox="1"/>
          <p:nvPr/>
        </p:nvSpPr>
        <p:spPr>
          <a:xfrm>
            <a:off x="6012416" y="5232948"/>
            <a:ext cx="3223959" cy="108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tbl_todo</a:t>
            </a:r>
            <a:r>
              <a:rPr lang="en-US" altLang="ko-KR" sz="1200" b="1" dirty="0"/>
              <a:t> : </a:t>
            </a:r>
            <a:r>
              <a:rPr lang="ko-KR" altLang="en-US" sz="1200" b="1" dirty="0"/>
              <a:t>상세일정에 대한 정보</a:t>
            </a:r>
            <a:endParaRPr lang="en-US" altLang="ko-KR" sz="1200" b="1" dirty="0"/>
          </a:p>
          <a:p>
            <a:r>
              <a:rPr lang="en-US" altLang="ko-KR" sz="1050" dirty="0" err="1"/>
              <a:t>Todo_id</a:t>
            </a:r>
            <a:r>
              <a:rPr lang="en-US" altLang="ko-KR" sz="1050" dirty="0"/>
              <a:t> : </a:t>
            </a:r>
            <a:r>
              <a:rPr lang="ko-KR" altLang="en-US" sz="1050" dirty="0"/>
              <a:t>상세일정을 구분하기 위한 </a:t>
            </a:r>
            <a:r>
              <a:rPr lang="en-US" altLang="ko-KR" sz="1050" dirty="0"/>
              <a:t>pk</a:t>
            </a:r>
          </a:p>
          <a:p>
            <a:r>
              <a:rPr lang="en-US" altLang="ko-KR" sz="1050" dirty="0" err="1"/>
              <a:t>Todo_start_time</a:t>
            </a:r>
            <a:r>
              <a:rPr lang="en-US" altLang="ko-KR" sz="1050" dirty="0"/>
              <a:t> : </a:t>
            </a:r>
            <a:r>
              <a:rPr lang="ko-KR" altLang="en-US" sz="1050" dirty="0"/>
              <a:t>상세일정 시작 시각</a:t>
            </a:r>
            <a:endParaRPr lang="en-US" altLang="ko-KR" sz="1050" dirty="0"/>
          </a:p>
          <a:p>
            <a:r>
              <a:rPr lang="en-US" altLang="ko-KR" sz="1050" dirty="0" err="1"/>
              <a:t>Todo_end_time</a:t>
            </a:r>
            <a:r>
              <a:rPr lang="en-US" altLang="ko-KR" sz="1050" dirty="0"/>
              <a:t> : </a:t>
            </a:r>
            <a:r>
              <a:rPr lang="ko-KR" altLang="en-US" sz="1050" dirty="0"/>
              <a:t>상세일정 종료 시각</a:t>
            </a:r>
            <a:endParaRPr lang="en-US" altLang="ko-KR" sz="1050" dirty="0"/>
          </a:p>
          <a:p>
            <a:r>
              <a:rPr lang="en-US" altLang="ko-KR" sz="1050" dirty="0" err="1"/>
              <a:t>Location_id</a:t>
            </a:r>
            <a:r>
              <a:rPr lang="en-US" altLang="ko-KR" sz="1050" dirty="0"/>
              <a:t> : </a:t>
            </a:r>
            <a:r>
              <a:rPr lang="ko-KR" altLang="en-US" sz="1050" dirty="0"/>
              <a:t>상세일정이 진행되는 여행지 정보</a:t>
            </a:r>
            <a:r>
              <a:rPr lang="en-US" altLang="ko-KR" sz="1050" dirty="0"/>
              <a:t>(</a:t>
            </a:r>
            <a:r>
              <a:rPr lang="en-US" altLang="ko-KR" sz="1050" dirty="0" err="1"/>
              <a:t>fk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 err="1"/>
              <a:t>Todo_description</a:t>
            </a:r>
            <a:r>
              <a:rPr lang="en-US" altLang="ko-KR" sz="1050" dirty="0"/>
              <a:t> : </a:t>
            </a:r>
            <a:r>
              <a:rPr lang="ko-KR" altLang="en-US" sz="1050" dirty="0"/>
              <a:t>상세일정에 대한 설명</a:t>
            </a:r>
            <a:r>
              <a:rPr lang="en-US" altLang="ko-KR" sz="105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79174F-B89B-485D-BF8F-7C329087A58A}"/>
              </a:ext>
            </a:extLst>
          </p:cNvPr>
          <p:cNvSpPr txBox="1"/>
          <p:nvPr/>
        </p:nvSpPr>
        <p:spPr>
          <a:xfrm>
            <a:off x="8983101" y="3805038"/>
            <a:ext cx="3153427" cy="76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/>
              <a:t>tbl_dailyplan</a:t>
            </a:r>
            <a:r>
              <a:rPr lang="en-US" altLang="ko-KR" sz="1200" b="1" dirty="0"/>
              <a:t> : </a:t>
            </a:r>
            <a:r>
              <a:rPr lang="ko-KR" altLang="en-US" sz="1200" b="1" dirty="0"/>
              <a:t>일정에 대한 정보</a:t>
            </a:r>
            <a:endParaRPr lang="en-US" altLang="ko-KR" sz="1200" b="1" dirty="0"/>
          </a:p>
          <a:p>
            <a:r>
              <a:rPr lang="en-US" altLang="ko-KR" sz="1050" dirty="0" err="1"/>
              <a:t>Dailyplan_id</a:t>
            </a:r>
            <a:r>
              <a:rPr lang="en-US" altLang="ko-KR" sz="1050" dirty="0"/>
              <a:t> : </a:t>
            </a:r>
            <a:r>
              <a:rPr lang="ko-KR" altLang="en-US" sz="1050" dirty="0"/>
              <a:t>일정을 구분하기 위한 </a:t>
            </a:r>
            <a:r>
              <a:rPr lang="en-US" altLang="ko-KR" sz="1050" dirty="0"/>
              <a:t>pk</a:t>
            </a:r>
          </a:p>
          <a:p>
            <a:r>
              <a:rPr lang="en-US" altLang="ko-KR" sz="1050" dirty="0" err="1"/>
              <a:t>Planner_id</a:t>
            </a:r>
            <a:r>
              <a:rPr lang="ko-KR" altLang="en-US" sz="1050" dirty="0"/>
              <a:t> </a:t>
            </a:r>
            <a:r>
              <a:rPr lang="en-US" altLang="ko-KR" sz="1050" dirty="0"/>
              <a:t>:</a:t>
            </a:r>
            <a:r>
              <a:rPr lang="ko-KR" altLang="en-US" sz="1050" dirty="0"/>
              <a:t> 일정이 속한 </a:t>
            </a:r>
            <a:r>
              <a:rPr lang="ko-KR" altLang="en-US" sz="1050" dirty="0" err="1"/>
              <a:t>플래너</a:t>
            </a:r>
            <a:r>
              <a:rPr lang="en-US" altLang="ko-KR" sz="1050" dirty="0"/>
              <a:t> (</a:t>
            </a:r>
            <a:r>
              <a:rPr lang="en-US" altLang="ko-KR" sz="1050" dirty="0" err="1"/>
              <a:t>fk</a:t>
            </a:r>
            <a:r>
              <a:rPr lang="en-US" altLang="ko-KR" sz="1050" dirty="0"/>
              <a:t>)</a:t>
            </a:r>
          </a:p>
          <a:p>
            <a:r>
              <a:rPr lang="en-US" altLang="ko-KR" sz="1050" dirty="0" err="1"/>
              <a:t>Dailyplan_schedule_date</a:t>
            </a:r>
            <a:r>
              <a:rPr lang="en-US" altLang="ko-KR" sz="1050" dirty="0"/>
              <a:t> : </a:t>
            </a:r>
            <a:r>
              <a:rPr lang="ko-KR" altLang="en-US" sz="1050" dirty="0"/>
              <a:t>일정이 실행되는 날짜</a:t>
            </a:r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149938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523394D-BB28-4E05-A3C3-9F1D2BB8D548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756DBA-DF2D-4601-AD73-CBA57850500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76C220-6824-4BF6-B174-F01C0E44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– Review, Location, Tag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027585-7172-4493-9979-CE574AD1F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72543"/>
            <a:ext cx="3218899" cy="14289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ACB5F7E-A364-4F51-B134-D1AF02E2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9446"/>
            <a:ext cx="3094463" cy="16389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91D9001-3048-49EC-8F43-B720197B3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77534"/>
            <a:ext cx="3616354" cy="191534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DACC0CC2-FCAF-4831-87C9-CAC73D62A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1549" y="1437709"/>
            <a:ext cx="3982138" cy="51391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B60554C-078B-4CE6-90A6-BA7A4245F193}"/>
              </a:ext>
            </a:extLst>
          </p:cNvPr>
          <p:cNvSpPr txBox="1"/>
          <p:nvPr/>
        </p:nvSpPr>
        <p:spPr>
          <a:xfrm>
            <a:off x="9674553" y="4942187"/>
            <a:ext cx="20520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/>
              <a:t>Tbl_location_tag</a:t>
            </a:r>
            <a:endParaRPr lang="en-US" altLang="ko-KR" sz="900" dirty="0"/>
          </a:p>
          <a:p>
            <a:r>
              <a:rPr lang="en-US" altLang="ko-KR" sz="900" dirty="0" err="1"/>
              <a:t>Tag_id</a:t>
            </a:r>
            <a:r>
              <a:rPr lang="en-US" altLang="ko-KR" sz="900" dirty="0"/>
              <a:t> : </a:t>
            </a:r>
            <a:r>
              <a:rPr lang="ko-KR" altLang="en-US" sz="900" dirty="0"/>
              <a:t>여행지에 달린 태그</a:t>
            </a:r>
            <a:endParaRPr lang="en-US" altLang="ko-KR" sz="900" dirty="0"/>
          </a:p>
          <a:p>
            <a:r>
              <a:rPr lang="en-US" altLang="ko-KR" sz="900" dirty="0" err="1"/>
              <a:t>Location_id</a:t>
            </a:r>
            <a:r>
              <a:rPr lang="en-US" altLang="ko-KR" sz="900" dirty="0"/>
              <a:t> : </a:t>
            </a:r>
            <a:r>
              <a:rPr lang="ko-KR" altLang="en-US" sz="900" dirty="0"/>
              <a:t>태그가 달린 여행지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5F12C3-E92B-4935-9359-C3349BFF3CA7}"/>
              </a:ext>
            </a:extLst>
          </p:cNvPr>
          <p:cNvSpPr txBox="1"/>
          <p:nvPr/>
        </p:nvSpPr>
        <p:spPr>
          <a:xfrm>
            <a:off x="4510524" y="1817236"/>
            <a:ext cx="187102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Tbl_review : </a:t>
            </a:r>
            <a:r>
              <a:rPr lang="ko-KR" altLang="en-US" sz="1100" b="1" dirty="0"/>
              <a:t>리뷰정보관리</a:t>
            </a:r>
            <a:endParaRPr lang="en-US" altLang="ko-KR" sz="1100" b="1" dirty="0"/>
          </a:p>
          <a:p>
            <a:r>
              <a:rPr lang="en-US" altLang="ko-KR" sz="1100" dirty="0"/>
              <a:t>Rating : </a:t>
            </a:r>
            <a:r>
              <a:rPr lang="ko-KR" altLang="en-US" sz="1100" dirty="0"/>
              <a:t>평점</a:t>
            </a:r>
            <a:endParaRPr lang="en-US" altLang="ko-KR" sz="1100" dirty="0"/>
          </a:p>
          <a:p>
            <a:r>
              <a:rPr lang="en-US" altLang="ko-KR" sz="1100" dirty="0"/>
              <a:t>Comment : </a:t>
            </a:r>
            <a:r>
              <a:rPr lang="ko-KR" altLang="en-US" sz="1100" dirty="0"/>
              <a:t>리뷰 내용</a:t>
            </a:r>
            <a:endParaRPr lang="en-US" altLang="ko-KR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F11CF5-004C-4972-8392-3B97001AC545}"/>
              </a:ext>
            </a:extLst>
          </p:cNvPr>
          <p:cNvSpPr txBox="1"/>
          <p:nvPr/>
        </p:nvSpPr>
        <p:spPr>
          <a:xfrm>
            <a:off x="4057099" y="4214364"/>
            <a:ext cx="244169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/>
              <a:t>Tbl_review_tag</a:t>
            </a:r>
            <a:r>
              <a:rPr lang="en-US" altLang="ko-KR" sz="900" dirty="0"/>
              <a:t> : </a:t>
            </a:r>
            <a:r>
              <a:rPr lang="ko-KR" altLang="en-US" sz="900" dirty="0"/>
              <a:t>리뷰와 태그의 중계테이블</a:t>
            </a:r>
            <a:endParaRPr lang="en-US" altLang="ko-KR" sz="900" dirty="0"/>
          </a:p>
          <a:p>
            <a:r>
              <a:rPr lang="en-US" altLang="ko-KR" sz="900" dirty="0" err="1"/>
              <a:t>Tag_id</a:t>
            </a:r>
            <a:r>
              <a:rPr lang="en-US" altLang="ko-KR" sz="900" dirty="0"/>
              <a:t> : </a:t>
            </a:r>
            <a:r>
              <a:rPr lang="ko-KR" altLang="en-US" sz="900" dirty="0"/>
              <a:t>어떤 리뷰에 달린 태그인지</a:t>
            </a:r>
            <a:endParaRPr lang="en-US" altLang="ko-KR" sz="900" dirty="0"/>
          </a:p>
          <a:p>
            <a:r>
              <a:rPr lang="en-US" altLang="ko-KR" sz="900" dirty="0" err="1"/>
              <a:t>Review_id</a:t>
            </a:r>
            <a:r>
              <a:rPr lang="en-US" altLang="ko-KR" sz="900" dirty="0"/>
              <a:t> : </a:t>
            </a:r>
            <a:r>
              <a:rPr lang="ko-KR" altLang="en-US" sz="900" dirty="0"/>
              <a:t>어떤 태그가 달린 리뷰인지</a:t>
            </a:r>
          </a:p>
        </p:txBody>
      </p:sp>
    </p:spTree>
    <p:extLst>
      <p:ext uri="{BB962C8B-B14F-4D97-AF65-F5344CB8AC3E}">
        <p14:creationId xmlns:p14="http://schemas.microsoft.com/office/powerpoint/2010/main" val="2687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523394D-BB28-4E05-A3C3-9F1D2BB8D548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756DBA-DF2D-4601-AD73-CBA57850500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76C220-6824-4BF6-B174-F01C0E44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ERD – Full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49A70E4-6B59-4A3A-81C7-83B7C794E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558" y="654341"/>
            <a:ext cx="5809695" cy="600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1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B3B007DD-5FDB-48ED-A24D-4146FF980DA2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C2AC26-3FA8-4A6D-9729-49511E65BBA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88BA8D-ED43-41FE-A134-42778427D32B}"/>
              </a:ext>
            </a:extLst>
          </p:cNvPr>
          <p:cNvSpPr txBox="1"/>
          <p:nvPr/>
        </p:nvSpPr>
        <p:spPr>
          <a:xfrm>
            <a:off x="230271" y="142504"/>
            <a:ext cx="965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0" dirty="0" err="1">
                <a:solidFill>
                  <a:srgbClr val="212529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ClassDiagram</a:t>
            </a:r>
            <a:r>
              <a:rPr lang="en-US" altLang="ko-KR" b="1" i="0" dirty="0">
                <a:solidFill>
                  <a:srgbClr val="212529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(MVC2)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52FBC5-AA32-49ED-B630-7383BAC6A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85" y="1098191"/>
            <a:ext cx="7079356" cy="51188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28A709-7A13-431D-B5A4-86600609E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241" y="1113596"/>
            <a:ext cx="4614514" cy="502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523394D-BB28-4E05-A3C3-9F1D2BB8D548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756DBA-DF2D-4601-AD73-CBA57850500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76C220-6824-4BF6-B174-F01C0E44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명세서 </a:t>
            </a:r>
            <a:r>
              <a:rPr lang="en-US" altLang="ko-KR" dirty="0"/>
              <a:t>- User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57B86E-E1E5-4655-BCBC-5B48F06FF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19" y="1376747"/>
            <a:ext cx="4088036" cy="51161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FA96B1A-77F5-4E50-9B64-70FADED24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75" y="1376746"/>
            <a:ext cx="3848172" cy="50579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5ECEA5E-1501-4FCD-8D45-1D231C423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4093" y="1376744"/>
            <a:ext cx="3595449" cy="511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7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523394D-BB28-4E05-A3C3-9F1D2BB8D548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756DBA-DF2D-4601-AD73-CBA57850500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76C220-6824-4BF6-B174-F01C0E44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명세서 </a:t>
            </a:r>
            <a:r>
              <a:rPr lang="en-US" altLang="ko-KR" dirty="0"/>
              <a:t>- Planner</a:t>
            </a:r>
            <a:endParaRPr lang="ko-KR" altLang="en-US" dirty="0"/>
          </a:p>
        </p:txBody>
      </p:sp>
      <p:pic>
        <p:nvPicPr>
          <p:cNvPr id="11" name="내용 개체 틀 6">
            <a:extLst>
              <a:ext uri="{FF2B5EF4-FFF2-40B4-BE49-F238E27FC236}">
                <a16:creationId xmlns:a16="http://schemas.microsoft.com/office/drawing/2014/main" id="{A003565A-83B5-47A9-819D-9E45F00CD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0975" y="1376743"/>
            <a:ext cx="3389064" cy="5116127"/>
          </a:xfr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4B1338-C6B5-4BBC-AA6F-D85393843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95" y="1376744"/>
            <a:ext cx="3642775" cy="51161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75A432-1492-4105-B1CF-6ABE065F7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744" y="1376742"/>
            <a:ext cx="3685611" cy="511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6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523394D-BB28-4E05-A3C3-9F1D2BB8D548}"/>
              </a:ext>
            </a:extLst>
          </p:cNvPr>
          <p:cNvSpPr/>
          <p:nvPr/>
        </p:nvSpPr>
        <p:spPr>
          <a:xfrm>
            <a:off x="0" y="0"/>
            <a:ext cx="12192000" cy="6543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756DBA-DF2D-4601-AD73-CBA578505005}"/>
              </a:ext>
            </a:extLst>
          </p:cNvPr>
          <p:cNvSpPr/>
          <p:nvPr/>
        </p:nvSpPr>
        <p:spPr>
          <a:xfrm>
            <a:off x="0" y="6660858"/>
            <a:ext cx="12192000" cy="197141"/>
          </a:xfrm>
          <a:prstGeom prst="rect">
            <a:avLst/>
          </a:prstGeom>
          <a:solidFill>
            <a:srgbClr val="FFCCB7"/>
          </a:solidFill>
          <a:ln>
            <a:solidFill>
              <a:srgbClr val="FFC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76C220-6824-4BF6-B174-F01C0E44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ko-KR" altLang="en-US" dirty="0"/>
              <a:t>명세서 </a:t>
            </a:r>
            <a:r>
              <a:rPr lang="en-US" altLang="ko-KR" dirty="0"/>
              <a:t>- Review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D602F69-B777-4EE7-AB0C-18AC10FA1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52" y="1376741"/>
            <a:ext cx="4312472" cy="51161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73429D6-2B62-43CA-BDAA-C4785C079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380" y="1376741"/>
            <a:ext cx="4558004" cy="511612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5D03C5F-BD96-4AA0-8BD4-99D9B6EFE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004" y="396364"/>
            <a:ext cx="4035408" cy="609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8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433</Words>
  <Application>Microsoft Office PowerPoint</Application>
  <PresentationFormat>와이드스크린</PresentationFormat>
  <Paragraphs>66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굴림</vt:lpstr>
      <vt:lpstr>맑은 고딕</vt:lpstr>
      <vt:lpstr>Arial</vt:lpstr>
      <vt:lpstr>Arial Black</vt:lpstr>
      <vt:lpstr>Office 테마</vt:lpstr>
      <vt:lpstr>PowerPoint 프레젠테이션</vt:lpstr>
      <vt:lpstr>ERD – User</vt:lpstr>
      <vt:lpstr>ERD – Planner</vt:lpstr>
      <vt:lpstr>ERD – Review, Location, Tag</vt:lpstr>
      <vt:lpstr>ERD – Full</vt:lpstr>
      <vt:lpstr>PowerPoint 프레젠테이션</vt:lpstr>
      <vt:lpstr>API 명세서 - User</vt:lpstr>
      <vt:lpstr>API 명세서 - Planner</vt:lpstr>
      <vt:lpstr>API 명세서 - Review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 Notion 링크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100</cp:revision>
  <dcterms:created xsi:type="dcterms:W3CDTF">2024-09-09T01:35:52Z</dcterms:created>
  <dcterms:modified xsi:type="dcterms:W3CDTF">2024-12-11T05:30:09Z</dcterms:modified>
  <cp:version/>
</cp:coreProperties>
</file>