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6" r:id="rId5"/>
    <p:sldId id="261" r:id="rId6"/>
    <p:sldId id="260" r:id="rId7"/>
    <p:sldId id="26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59E64-9907-42F5-BDAA-6701EE019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73AFF1-D2B8-490E-B61C-6C64CA71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614D6-9F06-4D5C-89A6-ED0CE5D4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4D596-E2AF-4874-937C-2188DA9D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B9685-5AFB-4F86-8ED1-9EA1A7BF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2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60A1F-2770-44D2-AF16-722C3F0B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7E4E2B-23C5-47CA-9345-3BCD0FD8F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9B74E-43AA-4B7F-8041-C4C41ED4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3ECEA-7B7A-48D8-80A1-68E66D35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FBD8C-8CA5-4731-ADC1-3437F017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D0B688-377A-413F-B638-9869CBC2F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391C3-6F0C-4B0E-82BE-56161D96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86FD2-2978-4A38-A0B3-E0C385E0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EB274-1D25-45C8-BE26-1A0979C1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CAC3A-8348-4A6F-80C6-A23A7368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094AB-AE02-4C69-B291-DF871C90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5530A-8A2B-42CD-B59F-54611CD3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2B43A-65C9-4C1C-BD31-5552B4B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E35CC-BF0D-468B-A954-1178F5CD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DFC0E-9299-4136-AF5F-68095824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336B3-F6C4-413E-BDF2-494C6D85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3DE00-9A77-46EB-92D5-1CE704DA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C9212-A803-414F-A7CF-049F2D93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EAB37-E546-4924-A3F0-17459C04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C811B-C8DA-45DE-9DEC-611D2A62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263A-7653-423F-B07E-F3FED15E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ECFA-C6AE-4E05-8DE8-9170E30B5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9AA2F-3939-4845-88A6-67992F2A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45A1E2-D9B0-44D2-89ED-82EEE60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F3F1C-0B41-4755-9B0E-E96256A9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4DE50-A575-43B0-8C6C-6145977D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9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ED156-4857-463F-86D5-02CE664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90AFA-070D-4F20-95AB-936E75BE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676C9-A1D5-4C6D-B4B6-6EC32107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40269-D7CB-4082-8CFF-954C7407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DA0411-EC48-4366-899F-309FEE83B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FFA2B-5272-4A68-ABB6-35FB590C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9614CC-67B1-4844-BE33-C261EE93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33B5F-2A3B-489C-B887-B63EEE3B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0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AEAE6-6CB1-4C7A-B585-5B12F170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8CCFCF-E7E0-40EC-9335-3BE8A07B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BB6AE-B3D2-42D9-BF4A-78EAC596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B85F95-6CEE-4260-A33C-B439B41F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53412-7EB0-469E-A45D-E9D99D8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4EAD07-8057-4EE8-8AA5-526E9D4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35566-AA53-4961-B277-E0068BE3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4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4343F-F7A6-4084-935D-DDB01F0F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ED5D-102E-4A74-92C4-F24D9063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7AD76-D102-4F98-94B7-093C190B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D7968-5DC1-48FA-95F8-96EF1EED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AEB6D-AFD5-4DFB-B043-A675E736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36340-3842-4E0F-8C83-77FD109D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0DA5-87B7-4975-B455-1627FF01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F6085-1D11-4B07-A645-1029D6D0F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D4FFC-2B0F-4F52-8790-E3941AD9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9F4F7-B110-4049-BA35-18A91353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168CB-7E73-4409-A325-20DEE1C7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620A8-49C5-47AF-84B6-9A515830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8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D52223-92A1-44A4-96DA-A7206C8D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800C5-A011-4BC2-B5DB-25338738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D3ACB-F35A-4FD2-BEF3-215B7E0AB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4386-8DA6-4AE3-90B2-F797F93CC31A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E1AF1-110D-4D6A-B560-E9C5E9254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DCDE0-2BE2-4016-A203-386FB83C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EFB5-A4B4-4E66-AA96-12C3E7A9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3858A8-FAF6-44B0-9B79-D5E37B07C0E7}"/>
              </a:ext>
            </a:extLst>
          </p:cNvPr>
          <p:cNvCxnSpPr>
            <a:cxnSpLocks/>
          </p:cNvCxnSpPr>
          <p:nvPr/>
        </p:nvCxnSpPr>
        <p:spPr>
          <a:xfrm>
            <a:off x="3716322" y="3523377"/>
            <a:ext cx="498953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B900FD-EE97-4926-917A-ED8FF5689522}"/>
              </a:ext>
            </a:extLst>
          </p:cNvPr>
          <p:cNvSpPr/>
          <p:nvPr/>
        </p:nvSpPr>
        <p:spPr>
          <a:xfrm>
            <a:off x="1" y="0"/>
            <a:ext cx="5853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D63D2-68DC-4E56-85C6-B78593CCB0AE}"/>
              </a:ext>
            </a:extLst>
          </p:cNvPr>
          <p:cNvSpPr txBox="1"/>
          <p:nvPr/>
        </p:nvSpPr>
        <p:spPr>
          <a:xfrm>
            <a:off x="3589531" y="2696681"/>
            <a:ext cx="50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통합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2A9E6-CB36-4DB7-AC22-9068E997FDC4}"/>
              </a:ext>
            </a:extLst>
          </p:cNvPr>
          <p:cNvSpPr txBox="1"/>
          <p:nvPr/>
        </p:nvSpPr>
        <p:spPr>
          <a:xfrm>
            <a:off x="3413362" y="3615845"/>
            <a:ext cx="55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외않되</a:t>
            </a:r>
            <a:r>
              <a:rPr lang="ko-KR" altLang="en-US" dirty="0"/>
              <a:t> 조 </a:t>
            </a:r>
            <a:r>
              <a:rPr lang="en-US" altLang="ko-KR" dirty="0"/>
              <a:t>: </a:t>
            </a:r>
            <a:r>
              <a:rPr lang="ko-KR" altLang="en-US" dirty="0"/>
              <a:t>우상원</a:t>
            </a:r>
            <a:r>
              <a:rPr lang="en-US" altLang="ko-KR" dirty="0"/>
              <a:t>, </a:t>
            </a:r>
            <a:r>
              <a:rPr lang="ko-KR" altLang="en-US" dirty="0"/>
              <a:t>김기현</a:t>
            </a:r>
            <a:r>
              <a:rPr lang="en-US" altLang="ko-KR" dirty="0"/>
              <a:t>, </a:t>
            </a:r>
            <a:r>
              <a:rPr lang="ko-KR" altLang="en-US" dirty="0"/>
              <a:t>지윤서</a:t>
            </a:r>
          </a:p>
        </p:txBody>
      </p:sp>
    </p:spTree>
    <p:extLst>
      <p:ext uri="{BB962C8B-B14F-4D97-AF65-F5344CB8AC3E}">
        <p14:creationId xmlns:p14="http://schemas.microsoft.com/office/powerpoint/2010/main" val="420019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30F223-20EE-48D2-9AC5-84C181C9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65" y="1707942"/>
            <a:ext cx="6531469" cy="4382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CBAFA-5A1E-43BF-B0FE-44C931A621E0}"/>
              </a:ext>
            </a:extLst>
          </p:cNvPr>
          <p:cNvSpPr txBox="1"/>
          <p:nvPr/>
        </p:nvSpPr>
        <p:spPr>
          <a:xfrm>
            <a:off x="4681057" y="58292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 예제</a:t>
            </a:r>
          </a:p>
        </p:txBody>
      </p:sp>
    </p:spTree>
    <p:extLst>
      <p:ext uri="{BB962C8B-B14F-4D97-AF65-F5344CB8AC3E}">
        <p14:creationId xmlns:p14="http://schemas.microsoft.com/office/powerpoint/2010/main" val="272451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3858A8-FAF6-44B0-9B79-D5E37B07C0E7}"/>
              </a:ext>
            </a:extLst>
          </p:cNvPr>
          <p:cNvCxnSpPr>
            <a:cxnSpLocks/>
          </p:cNvCxnSpPr>
          <p:nvPr/>
        </p:nvCxnSpPr>
        <p:spPr>
          <a:xfrm>
            <a:off x="0" y="503340"/>
            <a:ext cx="42727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B900FD-EE97-4926-917A-ED8FF5689522}"/>
              </a:ext>
            </a:extLst>
          </p:cNvPr>
          <p:cNvSpPr/>
          <p:nvPr/>
        </p:nvSpPr>
        <p:spPr>
          <a:xfrm>
            <a:off x="1" y="0"/>
            <a:ext cx="5853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FD2AD-606D-4AD7-AFD5-2498CDB4A345}"/>
              </a:ext>
            </a:extLst>
          </p:cNvPr>
          <p:cNvSpPr txBox="1"/>
          <p:nvPr/>
        </p:nvSpPr>
        <p:spPr>
          <a:xfrm>
            <a:off x="687897" y="75501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ERD</a:t>
            </a:r>
            <a:endParaRPr lang="ko-KR" altLang="en-US" b="1" dirty="0"/>
          </a:p>
        </p:txBody>
      </p:sp>
      <p:pic>
        <p:nvPicPr>
          <p:cNvPr id="3" name="그림 2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5930FF7A-27C6-B6F1-DE37-F5E1C270C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1" y="1035439"/>
            <a:ext cx="8740897" cy="53192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324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A89E2C-52F4-46CF-ABF6-2C65A657EAB9}"/>
              </a:ext>
            </a:extLst>
          </p:cNvPr>
          <p:cNvCxnSpPr>
            <a:cxnSpLocks/>
          </p:cNvCxnSpPr>
          <p:nvPr/>
        </p:nvCxnSpPr>
        <p:spPr>
          <a:xfrm>
            <a:off x="0" y="503340"/>
            <a:ext cx="42727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183AAB-5D31-427B-8DBF-C6C8FE9A58BF}"/>
              </a:ext>
            </a:extLst>
          </p:cNvPr>
          <p:cNvSpPr/>
          <p:nvPr/>
        </p:nvSpPr>
        <p:spPr>
          <a:xfrm>
            <a:off x="1" y="0"/>
            <a:ext cx="5853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0515D-2FCF-469C-927F-02CE0C55FA93}"/>
              </a:ext>
            </a:extLst>
          </p:cNvPr>
          <p:cNvSpPr txBox="1"/>
          <p:nvPr/>
        </p:nvSpPr>
        <p:spPr>
          <a:xfrm>
            <a:off x="687897" y="75501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Class Diagram</a:t>
            </a:r>
            <a:endParaRPr lang="ko-KR" altLang="en-US" b="1" dirty="0"/>
          </a:p>
        </p:txBody>
      </p:sp>
      <p:pic>
        <p:nvPicPr>
          <p:cNvPr id="5" name="그림 4" descr="텍스트, 도표, 평면도, 번호이(가) 표시된 사진&#10;&#10;자동 생성된 설명">
            <a:extLst>
              <a:ext uri="{FF2B5EF4-FFF2-40B4-BE49-F238E27FC236}">
                <a16:creationId xmlns:a16="http://schemas.microsoft.com/office/drawing/2014/main" id="{9B00F0C0-B7C0-FAC2-46F1-2204FFEBF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6" t="8193" r="23126" b="5834"/>
          <a:stretch/>
        </p:blipFill>
        <p:spPr>
          <a:xfrm>
            <a:off x="2678663" y="732620"/>
            <a:ext cx="6834674" cy="58961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25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4679-C2B1-2FA6-E87E-B6091A7D4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2256633-E9D2-FDAE-D167-E6C390B80412}"/>
              </a:ext>
            </a:extLst>
          </p:cNvPr>
          <p:cNvCxnSpPr>
            <a:cxnSpLocks/>
          </p:cNvCxnSpPr>
          <p:nvPr/>
        </p:nvCxnSpPr>
        <p:spPr>
          <a:xfrm>
            <a:off x="0" y="503340"/>
            <a:ext cx="42727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2D1C64-9748-A633-8E6C-70E66126A476}"/>
              </a:ext>
            </a:extLst>
          </p:cNvPr>
          <p:cNvSpPr/>
          <p:nvPr/>
        </p:nvSpPr>
        <p:spPr>
          <a:xfrm>
            <a:off x="1" y="0"/>
            <a:ext cx="5853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53863-8936-276D-D077-10151761AC42}"/>
              </a:ext>
            </a:extLst>
          </p:cNvPr>
          <p:cNvSpPr txBox="1"/>
          <p:nvPr/>
        </p:nvSpPr>
        <p:spPr>
          <a:xfrm>
            <a:off x="687897" y="75501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API Document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6B6C68-07C7-61DD-9EBE-E2D70900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4" b="1484"/>
          <a:stretch/>
        </p:blipFill>
        <p:spPr>
          <a:xfrm>
            <a:off x="3025313" y="699909"/>
            <a:ext cx="6141374" cy="59451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25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04853-8F9D-F177-D4FA-DA9F13F24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22FDD6-79BF-B0FD-BF61-62E9C49DC520}"/>
              </a:ext>
            </a:extLst>
          </p:cNvPr>
          <p:cNvCxnSpPr>
            <a:cxnSpLocks/>
          </p:cNvCxnSpPr>
          <p:nvPr/>
        </p:nvCxnSpPr>
        <p:spPr>
          <a:xfrm>
            <a:off x="0" y="503340"/>
            <a:ext cx="42727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EF6126-916D-6872-DE72-9207F7FAF9C1}"/>
              </a:ext>
            </a:extLst>
          </p:cNvPr>
          <p:cNvSpPr/>
          <p:nvPr/>
        </p:nvSpPr>
        <p:spPr>
          <a:xfrm>
            <a:off x="1" y="0"/>
            <a:ext cx="5853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7996E-3A28-11A6-1E62-7B20DA851B5C}"/>
              </a:ext>
            </a:extLst>
          </p:cNvPr>
          <p:cNvSpPr txBox="1"/>
          <p:nvPr/>
        </p:nvSpPr>
        <p:spPr>
          <a:xfrm>
            <a:off x="687897" y="75501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API Document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85C73E-8443-BB8A-4A0E-2446FD7C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0" b="4957"/>
          <a:stretch/>
        </p:blipFill>
        <p:spPr>
          <a:xfrm>
            <a:off x="2864665" y="851974"/>
            <a:ext cx="6462669" cy="56605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121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8A3F-839D-6289-BFCA-A8C0F2F76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90EFE72-D85A-885F-054F-2719415AB94C}"/>
              </a:ext>
            </a:extLst>
          </p:cNvPr>
          <p:cNvCxnSpPr>
            <a:cxnSpLocks/>
          </p:cNvCxnSpPr>
          <p:nvPr/>
        </p:nvCxnSpPr>
        <p:spPr>
          <a:xfrm>
            <a:off x="0" y="503340"/>
            <a:ext cx="42727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FF6330-02CF-780D-B0D0-CB894DAC8A71}"/>
              </a:ext>
            </a:extLst>
          </p:cNvPr>
          <p:cNvSpPr/>
          <p:nvPr/>
        </p:nvSpPr>
        <p:spPr>
          <a:xfrm>
            <a:off x="1" y="0"/>
            <a:ext cx="5853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A0FCA-970F-AB9F-9D19-BE6C9AE06433}"/>
              </a:ext>
            </a:extLst>
          </p:cNvPr>
          <p:cNvSpPr txBox="1"/>
          <p:nvPr/>
        </p:nvSpPr>
        <p:spPr>
          <a:xfrm>
            <a:off x="687897" y="75501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인터페이스 정의서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654826-4A68-DA14-EBA3-F2168825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06" y="4003029"/>
            <a:ext cx="10974828" cy="20220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2B31F5-C2B9-52D5-C77E-5FEED4EC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4" t="-47" r="5912" b="47"/>
          <a:stretch/>
        </p:blipFill>
        <p:spPr>
          <a:xfrm>
            <a:off x="851833" y="1271700"/>
            <a:ext cx="8450787" cy="23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13234-E053-E51E-0746-732A73276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B590FA-276A-4B95-AA64-077D61B838F3}"/>
              </a:ext>
            </a:extLst>
          </p:cNvPr>
          <p:cNvCxnSpPr>
            <a:cxnSpLocks/>
          </p:cNvCxnSpPr>
          <p:nvPr/>
        </p:nvCxnSpPr>
        <p:spPr>
          <a:xfrm>
            <a:off x="0" y="503340"/>
            <a:ext cx="42727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4AD0DE-406E-F851-DFD3-9BD6246474C2}"/>
              </a:ext>
            </a:extLst>
          </p:cNvPr>
          <p:cNvSpPr/>
          <p:nvPr/>
        </p:nvSpPr>
        <p:spPr>
          <a:xfrm>
            <a:off x="1" y="0"/>
            <a:ext cx="5853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15CAA-F106-9B56-D188-B92AD6580939}"/>
              </a:ext>
            </a:extLst>
          </p:cNvPr>
          <p:cNvSpPr txBox="1"/>
          <p:nvPr/>
        </p:nvSpPr>
        <p:spPr>
          <a:xfrm>
            <a:off x="687897" y="75501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구현 예시 </a:t>
            </a:r>
            <a:r>
              <a:rPr lang="en-US" altLang="ko-KR" b="1" dirty="0"/>
              <a:t>– </a:t>
            </a:r>
            <a:r>
              <a:rPr lang="ko-KR" altLang="en-US" b="1" dirty="0"/>
              <a:t>회원 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3F68F3-3F70-DF44-A18D-F6392471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77"/>
          <a:stretch/>
        </p:blipFill>
        <p:spPr>
          <a:xfrm>
            <a:off x="3997062" y="822121"/>
            <a:ext cx="4197875" cy="55325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875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1C65-7FA2-38F2-2D33-E922FB305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D58D0F-CF70-82C2-2AEB-42C98C9BF45E}"/>
              </a:ext>
            </a:extLst>
          </p:cNvPr>
          <p:cNvCxnSpPr>
            <a:cxnSpLocks/>
          </p:cNvCxnSpPr>
          <p:nvPr/>
        </p:nvCxnSpPr>
        <p:spPr>
          <a:xfrm>
            <a:off x="0" y="503340"/>
            <a:ext cx="42727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261D67-3DD4-0AB6-EBA9-91B5615AA5E0}"/>
              </a:ext>
            </a:extLst>
          </p:cNvPr>
          <p:cNvSpPr/>
          <p:nvPr/>
        </p:nvSpPr>
        <p:spPr>
          <a:xfrm>
            <a:off x="1" y="0"/>
            <a:ext cx="58531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3FF27-BEAF-2A90-106B-87699FA8CEE4}"/>
              </a:ext>
            </a:extLst>
          </p:cNvPr>
          <p:cNvSpPr txBox="1"/>
          <p:nvPr/>
        </p:nvSpPr>
        <p:spPr>
          <a:xfrm>
            <a:off x="687897" y="75501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구현 예시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13E22B-1396-13F0-EA64-E68CD91F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24" r="25192"/>
          <a:stretch/>
        </p:blipFill>
        <p:spPr>
          <a:xfrm>
            <a:off x="4159898" y="1237767"/>
            <a:ext cx="3872204" cy="43824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367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60D453-3D62-47C2-B345-4A2D2411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71" y="1224792"/>
            <a:ext cx="4445790" cy="5532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21C14-D3BF-4CBF-AB7D-EE5E8CB70F82}"/>
              </a:ext>
            </a:extLst>
          </p:cNvPr>
          <p:cNvSpPr txBox="1"/>
          <p:nvPr/>
        </p:nvSpPr>
        <p:spPr>
          <a:xfrm>
            <a:off x="4572000" y="77178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페이지 예제</a:t>
            </a:r>
          </a:p>
        </p:txBody>
      </p:sp>
    </p:spTree>
    <p:extLst>
      <p:ext uri="{BB962C8B-B14F-4D97-AF65-F5344CB8AC3E}">
        <p14:creationId xmlns:p14="http://schemas.microsoft.com/office/powerpoint/2010/main" val="398093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48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10 0</cp:lastModifiedBy>
  <cp:revision>33</cp:revision>
  <dcterms:created xsi:type="dcterms:W3CDTF">2024-11-07T03:16:57Z</dcterms:created>
  <dcterms:modified xsi:type="dcterms:W3CDTF">2024-12-11T02:35:13Z</dcterms:modified>
</cp:coreProperties>
</file>