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11775-0BAA-415A-AB60-B43E2D864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CBCB31-706C-400B-BE92-3DD5F6DC3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EEE34-18A4-406A-B6A7-5028CDEE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3527-E0FC-4431-BBAB-65C93DB34738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1651ED-9A9F-4B37-9B62-FB426DD64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3751F-398E-4990-9367-B009074C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3427-F6F5-4A5F-946A-F6C6679AF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49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52567-48B5-48DD-B033-57223E52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3D8FB8-F3FE-436B-9C89-1B3DE8DBF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DED4D-13FA-4A26-8BD4-9E473D656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3527-E0FC-4431-BBAB-65C93DB34738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47FC3-522D-4669-8DF5-A5F4DAAAC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4FB93-6B5B-44C9-A91E-23B3A10C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3427-F6F5-4A5F-946A-F6C6679AF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908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2E6E1E-5D0B-4E1C-99C4-028A0F05E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AD6BA8-13B4-4B17-9878-75D17A4A3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5958B9-FDC6-4A56-87EA-19E465DA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3527-E0FC-4431-BBAB-65C93DB34738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D620BD-6DDA-4EC0-AE25-5B8BF44F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9BB0AC-5799-4FE9-97D4-75E3F7BB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3427-F6F5-4A5F-946A-F6C6679AF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69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2B2F0-2C8E-4120-80C0-52D6C804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93772-7A6A-41FC-9F79-AC04C6B76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4E7F5-35D8-49DD-97C6-04BF86FDB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3527-E0FC-4431-BBAB-65C93DB34738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7A788-C6A9-4C95-B24D-7692B22B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D58D29-C94D-4B87-85E9-92136AD2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3427-F6F5-4A5F-946A-F6C6679AF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4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AB132-E34F-434A-9579-9A6C951B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61AB6B-7703-44D3-96A6-B766BF737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C6459-148A-4E2F-9059-9F0F1662F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3527-E0FC-4431-BBAB-65C93DB34738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992A0B-87D6-442F-92F1-7FEDB295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B25BCB-7A17-45DC-8C42-DF7FE8C9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3427-F6F5-4A5F-946A-F6C6679AF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82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32A32-AC8B-4759-9AD6-6DF1E0D9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5F1E7-4EF0-4AAC-8269-410DFF40B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D67167-5A6C-47F7-AADE-3325D4CF0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DD0298-8C10-4B88-97AE-22624EF44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3527-E0FC-4431-BBAB-65C93DB34738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4ACD80-AF38-4530-8C9C-BC642613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4796A4-BF12-4A7C-8CF2-BC5B9A39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3427-F6F5-4A5F-946A-F6C6679AF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61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D5A76-EEED-4078-9C1D-A3524FBAF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550FF8-02C3-449A-8151-53FA2174D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14AB43-949F-4ECD-998B-CCB564788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7F9CF9-FA4D-46BF-9DC2-7BC0D45B5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5AFB68-54BF-40F7-AC27-A8F340DBB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10E007-7D99-4A84-A6C1-37E6079C1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3527-E0FC-4431-BBAB-65C93DB34738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C313C2-A7AE-4EB3-9B08-5E0F8A8C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FA6AB2-571D-4D01-AE28-FC1173B3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3427-F6F5-4A5F-946A-F6C6679AF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96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0BEAD-509C-48C3-8060-92360161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DC1233-7A68-48C2-A688-66BD3763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3527-E0FC-4431-BBAB-65C93DB34738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8D4874-ACC6-4377-B6A3-C44EEB3E7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68E1A7-C5DE-4218-8AA7-3DF883E1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3427-F6F5-4A5F-946A-F6C6679AF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70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9A24C5-2B27-4BEC-8545-6BA56DA7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3527-E0FC-4431-BBAB-65C93DB34738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2EF8F2-7652-4AA3-AC3C-43413DD06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8C26A8-D121-4644-A17B-D15DE6A0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3427-F6F5-4A5F-946A-F6C6679AF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55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7CBA1-F900-4CFF-A906-86C3A63D7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9439DB-5C56-422A-BB13-13CFA5612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1D9A63-C395-4FBD-877C-BF16F8138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4D62A4-FA28-45B9-94EC-4CE670F4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3527-E0FC-4431-BBAB-65C93DB34738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CA0F2-2B42-4481-9998-52AC0B5A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68738C-7252-494B-843C-60738416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3427-F6F5-4A5F-946A-F6C6679AF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59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15D39-F32B-4572-AAF4-D8E5FA1BF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A6EDEF-862D-46FA-BC1E-2C2264793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D393BE-C213-4C90-8CEE-B5C3AF129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04CD40-580F-4C9F-BC74-B436CC4CD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3527-E0FC-4431-BBAB-65C93DB34738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827707-EAF8-4CBC-8268-F7FA7548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5A1ED8-9F7C-4B79-9D42-C2A2C8BE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3427-F6F5-4A5F-946A-F6C6679AF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02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AC4624-CF3E-4FFB-AE54-E1D2B1D56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CCD1DB-FDD5-4B92-8154-214D11B39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05EDEA-792A-4D4B-9850-C3C4025D2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A3527-E0FC-4431-BBAB-65C93DB34738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55C125-D0AE-4C5B-8413-5E7A4AB8C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28037-8C88-4C35-BBAE-30B5C4AE6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63427-F6F5-4A5F-946A-F6C6679AF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04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design/I9hzHOlPMj6OLS7U7Pb2fI/(%EA%B8%B0%ED%9A%8D)%ED%99%94%EB%A9%B4%EC%84%A4%EA%B3%84%EC%84%9C-%ED%85%9C%ED%94%8C%EB%A6%BF-UX%2FUI-Wireframe-Template(KOR)-UX%2FUI-(Community)?node-id=703-1359&amp;t=ULXrvgH3FkhSvJqL-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D2F913A-EFDC-4C74-BB27-32742CCC2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088052"/>
              </p:ext>
            </p:extLst>
          </p:nvPr>
        </p:nvGraphicFramePr>
        <p:xfrm>
          <a:off x="769870" y="500725"/>
          <a:ext cx="10627933" cy="38856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429092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679277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97788393"/>
                    </a:ext>
                  </a:extLst>
                </a:gridCol>
                <a:gridCol w="1412383">
                  <a:extLst>
                    <a:ext uri="{9D8B030D-6E8A-4147-A177-3AD203B41FA5}">
                      <a16:colId xmlns:a16="http://schemas.microsoft.com/office/drawing/2014/main" val="3138227782"/>
                    </a:ext>
                  </a:extLst>
                </a:gridCol>
                <a:gridCol w="3773509">
                  <a:extLst>
                    <a:ext uri="{9D8B030D-6E8A-4147-A177-3AD203B41FA5}">
                      <a16:colId xmlns:a16="http://schemas.microsoft.com/office/drawing/2014/main" val="1260511363"/>
                    </a:ext>
                  </a:extLst>
                </a:gridCol>
                <a:gridCol w="1378040">
                  <a:extLst>
                    <a:ext uri="{9D8B030D-6E8A-4147-A177-3AD203B41FA5}">
                      <a16:colId xmlns:a16="http://schemas.microsoft.com/office/drawing/2014/main" val="3763758792"/>
                    </a:ext>
                  </a:extLst>
                </a:gridCol>
              </a:tblGrid>
              <a:tr h="4651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대메뉴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소메뉴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Id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 Title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705766"/>
                  </a:ext>
                </a:extLst>
              </a:tr>
              <a:tr h="57008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매칭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931986"/>
                  </a:ext>
                </a:extLst>
              </a:tr>
              <a:tr h="5700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877401"/>
                  </a:ext>
                </a:extLst>
              </a:tr>
              <a:tr h="1140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친구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770244"/>
                  </a:ext>
                </a:extLst>
              </a:tr>
              <a:tr h="1140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커뮤니티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4194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1CAC76D-513E-43B9-9562-629D7E73F8D8}"/>
              </a:ext>
            </a:extLst>
          </p:cNvPr>
          <p:cNvSpPr txBox="1"/>
          <p:nvPr/>
        </p:nvSpPr>
        <p:spPr>
          <a:xfrm>
            <a:off x="9994005" y="6357275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LIST Of SCREEN</a:t>
            </a:r>
            <a:r>
              <a:rPr lang="ko-KR" altLang="en-US" dirty="0">
                <a:effectLst/>
              </a:rPr>
              <a:t>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12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D0EACE8-BEE9-49D4-8D6D-4F0FC518F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85374"/>
              </p:ext>
            </p:extLst>
          </p:nvPr>
        </p:nvGraphicFramePr>
        <p:xfrm>
          <a:off x="769870" y="500725"/>
          <a:ext cx="10627933" cy="56424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0598">
                  <a:extLst>
                    <a:ext uri="{9D8B030D-6E8A-4147-A177-3AD203B41FA5}">
                      <a16:colId xmlns:a16="http://schemas.microsoft.com/office/drawing/2014/main" val="142909217"/>
                    </a:ext>
                  </a:extLst>
                </a:gridCol>
                <a:gridCol w="742888">
                  <a:extLst>
                    <a:ext uri="{9D8B030D-6E8A-4147-A177-3AD203B41FA5}">
                      <a16:colId xmlns:a16="http://schemas.microsoft.com/office/drawing/2014/main" val="2430013450"/>
                    </a:ext>
                  </a:extLst>
                </a:gridCol>
                <a:gridCol w="1616849">
                  <a:extLst>
                    <a:ext uri="{9D8B030D-6E8A-4147-A177-3AD203B41FA5}">
                      <a16:colId xmlns:a16="http://schemas.microsoft.com/office/drawing/2014/main" val="3967927755"/>
                    </a:ext>
                  </a:extLst>
                </a:gridCol>
                <a:gridCol w="1177933">
                  <a:extLst>
                    <a:ext uri="{9D8B030D-6E8A-4147-A177-3AD203B41FA5}">
                      <a16:colId xmlns:a16="http://schemas.microsoft.com/office/drawing/2014/main" val="2397788393"/>
                    </a:ext>
                  </a:extLst>
                </a:gridCol>
                <a:gridCol w="1177933">
                  <a:extLst>
                    <a:ext uri="{9D8B030D-6E8A-4147-A177-3AD203B41FA5}">
                      <a16:colId xmlns:a16="http://schemas.microsoft.com/office/drawing/2014/main" val="3138227782"/>
                    </a:ext>
                  </a:extLst>
                </a:gridCol>
                <a:gridCol w="1177933">
                  <a:extLst>
                    <a:ext uri="{9D8B030D-6E8A-4147-A177-3AD203B41FA5}">
                      <a16:colId xmlns:a16="http://schemas.microsoft.com/office/drawing/2014/main" val="1260511363"/>
                    </a:ext>
                  </a:extLst>
                </a:gridCol>
                <a:gridCol w="1177933">
                  <a:extLst>
                    <a:ext uri="{9D8B030D-6E8A-4147-A177-3AD203B41FA5}">
                      <a16:colId xmlns:a16="http://schemas.microsoft.com/office/drawing/2014/main" val="3607333446"/>
                    </a:ext>
                  </a:extLst>
                </a:gridCol>
                <a:gridCol w="1177933">
                  <a:extLst>
                    <a:ext uri="{9D8B030D-6E8A-4147-A177-3AD203B41FA5}">
                      <a16:colId xmlns:a16="http://schemas.microsoft.com/office/drawing/2014/main" val="3107165623"/>
                    </a:ext>
                  </a:extLst>
                </a:gridCol>
                <a:gridCol w="1177933">
                  <a:extLst>
                    <a:ext uri="{9D8B030D-6E8A-4147-A177-3AD203B41FA5}">
                      <a16:colId xmlns:a16="http://schemas.microsoft.com/office/drawing/2014/main" val="3763758792"/>
                    </a:ext>
                  </a:extLst>
                </a:gridCol>
              </a:tblGrid>
              <a:tr h="4651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대메뉴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중메뉴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소메뉴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Id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읽기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705766"/>
                  </a:ext>
                </a:extLst>
              </a:tr>
              <a:tr h="73961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전체 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931986"/>
                  </a:ext>
                </a:extLst>
              </a:tr>
              <a:tr h="7396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키워드 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877401"/>
                  </a:ext>
                </a:extLst>
              </a:tr>
              <a:tr h="73961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카테고리별 바로가기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770244"/>
                  </a:ext>
                </a:extLst>
              </a:tr>
              <a:tr h="7396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922204"/>
                  </a:ext>
                </a:extLst>
              </a:tr>
              <a:tr h="7396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536170"/>
                  </a:ext>
                </a:extLst>
              </a:tr>
              <a:tr h="7396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559433"/>
                  </a:ext>
                </a:extLst>
              </a:tr>
              <a:tr h="73961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4194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19F449B-EF99-417B-B68E-7A5D015E1A58}"/>
              </a:ext>
            </a:extLst>
          </p:cNvPr>
          <p:cNvSpPr txBox="1"/>
          <p:nvPr/>
        </p:nvSpPr>
        <p:spPr>
          <a:xfrm>
            <a:off x="9994005" y="6357275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PERMISSION</a:t>
            </a:r>
            <a:r>
              <a:rPr lang="ko-KR" altLang="en-US" dirty="0">
                <a:effectLst/>
              </a:rPr>
              <a:t>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615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5243C3-C6A3-45E0-B466-607848F18E69}"/>
              </a:ext>
            </a:extLst>
          </p:cNvPr>
          <p:cNvSpPr txBox="1"/>
          <p:nvPr/>
        </p:nvSpPr>
        <p:spPr>
          <a:xfrm>
            <a:off x="10844011" y="6344396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POLICY</a:t>
            </a:r>
            <a:r>
              <a:rPr lang="ko-KR" altLang="en-US" dirty="0">
                <a:effectLst/>
              </a:rPr>
              <a:t>용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CD4E21D-8DA5-41FD-8C01-AC310617A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116115"/>
              </p:ext>
            </p:extLst>
          </p:nvPr>
        </p:nvGraphicFramePr>
        <p:xfrm>
          <a:off x="769870" y="500725"/>
          <a:ext cx="10627931" cy="27455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9534">
                  <a:extLst>
                    <a:ext uri="{9D8B030D-6E8A-4147-A177-3AD203B41FA5}">
                      <a16:colId xmlns:a16="http://schemas.microsoft.com/office/drawing/2014/main" val="142909217"/>
                    </a:ext>
                  </a:extLst>
                </a:gridCol>
                <a:gridCol w="1779559">
                  <a:extLst>
                    <a:ext uri="{9D8B030D-6E8A-4147-A177-3AD203B41FA5}">
                      <a16:colId xmlns:a16="http://schemas.microsoft.com/office/drawing/2014/main" val="3967927755"/>
                    </a:ext>
                  </a:extLst>
                </a:gridCol>
                <a:gridCol w="1296473">
                  <a:extLst>
                    <a:ext uri="{9D8B030D-6E8A-4147-A177-3AD203B41FA5}">
                      <a16:colId xmlns:a16="http://schemas.microsoft.com/office/drawing/2014/main" val="2397788393"/>
                    </a:ext>
                  </a:extLst>
                </a:gridCol>
                <a:gridCol w="1296473">
                  <a:extLst>
                    <a:ext uri="{9D8B030D-6E8A-4147-A177-3AD203B41FA5}">
                      <a16:colId xmlns:a16="http://schemas.microsoft.com/office/drawing/2014/main" val="3138227782"/>
                    </a:ext>
                  </a:extLst>
                </a:gridCol>
                <a:gridCol w="3889419">
                  <a:extLst>
                    <a:ext uri="{9D8B030D-6E8A-4147-A177-3AD203B41FA5}">
                      <a16:colId xmlns:a16="http://schemas.microsoft.com/office/drawing/2014/main" val="1260511363"/>
                    </a:ext>
                  </a:extLst>
                </a:gridCol>
                <a:gridCol w="1296473">
                  <a:extLst>
                    <a:ext uri="{9D8B030D-6E8A-4147-A177-3AD203B41FA5}">
                      <a16:colId xmlns:a16="http://schemas.microsoft.com/office/drawing/2014/main" val="3763758792"/>
                    </a:ext>
                  </a:extLst>
                </a:gridCol>
              </a:tblGrid>
              <a:tr h="4651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대메뉴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소메뉴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Id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 Title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Policy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705766"/>
                  </a:ext>
                </a:extLst>
              </a:tr>
              <a:tr h="1140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친구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770244"/>
                  </a:ext>
                </a:extLst>
              </a:tr>
              <a:tr h="1140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커뮤니티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41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40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39289D67-5719-4925-AF34-E925805C8CE0}"/>
              </a:ext>
            </a:extLst>
          </p:cNvPr>
          <p:cNvSpPr txBox="1"/>
          <p:nvPr/>
        </p:nvSpPr>
        <p:spPr>
          <a:xfrm>
            <a:off x="4649273" y="175152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제출용 </a:t>
            </a:r>
            <a:r>
              <a:rPr lang="ko-KR" altLang="en-US" dirty="0" err="1"/>
              <a:t>피그마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6235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47</Words>
  <Application>Microsoft Office PowerPoint</Application>
  <PresentationFormat>와이드스크린</PresentationFormat>
  <Paragraphs>33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7</cp:revision>
  <dcterms:created xsi:type="dcterms:W3CDTF">2025-01-23T02:10:12Z</dcterms:created>
  <dcterms:modified xsi:type="dcterms:W3CDTF">2025-01-23T08:51:34Z</dcterms:modified>
</cp:coreProperties>
</file>