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CB9E5-DE23-4417-AC66-5CD3BE18D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024265-6DD4-4745-8912-255D986A9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F9E56E-A9AC-4B8B-BBE3-F29FB247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78C8-FD00-4E86-9E7C-F33B6EE2D8AE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9BAF3-610B-4C8F-9735-05D11A86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920FC-EE33-4F07-A296-37D41447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408A-C921-4165-B68C-D2C8EF744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30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169E1-18B6-4A40-B8E8-4ED6752F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63D4AA-4CA8-4B66-AAC6-B67216B4D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34C44-8FCC-4C42-8B82-8F3F2906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78C8-FD00-4E86-9E7C-F33B6EE2D8AE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61A70-EEB2-4BFF-873C-AA0E69EE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FBFEA-CAE0-4A91-80F5-943FE5FC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408A-C921-4165-B68C-D2C8EF744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1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D949AE-39F6-4C45-8428-230B926FC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9969DD-A17F-45D8-9789-2101784AC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99F48-9868-4ECE-9ECE-8B195A81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78C8-FD00-4E86-9E7C-F33B6EE2D8AE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ABCB2-7657-4996-98A2-D1CF1DE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60A4B-4099-462B-A7D9-2AA5495A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408A-C921-4165-B68C-D2C8EF744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4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A0BBE-BFA5-470B-9C9C-E725FC3F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516699-50EC-4A2D-907B-F2139500D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6B728F-6040-47D7-B877-6A0D887F6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78C8-FD00-4E86-9E7C-F33B6EE2D8AE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C5E7A4-4515-4F1A-9C6C-12E970FA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006D1-8FFB-4E0A-88C2-4E2E487D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408A-C921-4165-B68C-D2C8EF744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61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468CA-09A1-4538-AA77-6062D9B9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7BCE61-CBC1-4416-9A3A-2AFC9D3D1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D886D-B0CC-40EE-9B04-EF557484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78C8-FD00-4E86-9E7C-F33B6EE2D8AE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1D057-CB8D-48C1-ADB9-9BD8ADFF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ED011-AB1E-43B4-A06A-93AFB604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408A-C921-4165-B68C-D2C8EF744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C9836-AC81-4B37-B15A-61C403B7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A628D-AEE3-4A80-BF72-D296C8E15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BB44D6-D413-47AA-9E02-3ED50ACFF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3C6696-C309-45B3-8BBA-7EBDF9A1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78C8-FD00-4E86-9E7C-F33B6EE2D8AE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6D3F40-95E5-49C7-84FF-77D0EC0D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60FFDF-5814-49B0-8F79-908D95EC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408A-C921-4165-B68C-D2C8EF744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43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2DC2B-2274-405E-9213-99C7D7AB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F3DB43-99E1-450A-B67E-84F01E6F5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A8AAB9-5212-494F-AFF5-0D3130899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0F99FB-5353-4CCF-ABB4-7DBDC75FA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82368B-DEAB-42A2-BDAA-965BCEC8C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0A456C-EC24-4361-9CE8-84BD30E2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78C8-FD00-4E86-9E7C-F33B6EE2D8AE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ED5483-0CB0-411E-95EB-24832A3E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8FA3EB-17D7-44FE-B935-C0300C58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408A-C921-4165-B68C-D2C8EF744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20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9494C-2C9F-4F1C-A1DC-BAAB80C1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8C1662-9B54-452A-9884-A36F7FAC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78C8-FD00-4E86-9E7C-F33B6EE2D8AE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57E3CE-C2D2-4C9D-B1D1-ADE3F5B8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EE6B84-0BCE-482F-9ED1-3D9B43C8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408A-C921-4165-B68C-D2C8EF744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44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AE1C49-BA3D-4815-A81F-7CDEF7AE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78C8-FD00-4E86-9E7C-F33B6EE2D8AE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C88220-2312-4BC3-9B7F-B6737650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DAEA79-46AA-443A-AD27-7E6C3957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408A-C921-4165-B68C-D2C8EF744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72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3EE0C-CC38-4438-9645-3A5FA7C78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76EE2-F7CA-4863-8691-E253704DB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247393-481B-473D-902E-C01DBFAA8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B11798-CC0C-416D-8865-F9EB82DF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78C8-FD00-4E86-9E7C-F33B6EE2D8AE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6EF30B-27AC-4763-814E-65656D53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89F835-8110-4DF9-920B-B4314558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408A-C921-4165-B68C-D2C8EF744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38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363AA-B59C-47D6-9F96-9DDAA5F9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B60AB-32F0-4100-8D7B-3066C8475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7B5161-ED5A-4B0E-ABAF-E5C88F3E2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9B43C5-272E-4593-AAD9-977455DE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478C8-FD00-4E86-9E7C-F33B6EE2D8AE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7C32F2-D988-4E25-AF6B-5DA02FA1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71F181-0D9C-47C3-B9E9-8529AAE5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408A-C921-4165-B68C-D2C8EF744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0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E301B2-30B0-47C9-862A-9D0DFA7A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EA67E-FD57-4467-A9B4-14C26EDD2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18FD3-4DDC-494C-B989-E84352851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478C8-FD00-4E86-9E7C-F33B6EE2D8AE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EA887-EEC3-4459-9A3B-EBB2B9523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FAEFB3-C360-4BBA-A517-9CA16954B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6408A-C921-4165-B68C-D2C8EF744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1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464D3E-208F-4521-B219-8F25E7BC83B4}"/>
              </a:ext>
            </a:extLst>
          </p:cNvPr>
          <p:cNvSpPr txBox="1"/>
          <p:nvPr/>
        </p:nvSpPr>
        <p:spPr>
          <a:xfrm>
            <a:off x="93518" y="139355"/>
            <a:ext cx="307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Tomcat &amp; Eclipse </a:t>
            </a:r>
            <a:r>
              <a:rPr lang="ko-KR" altLang="en-US" sz="1200" dirty="0"/>
              <a:t>설치</a:t>
            </a:r>
            <a:r>
              <a:rPr lang="en-US" altLang="ko-KR" sz="1200" dirty="0"/>
              <a:t>, </a:t>
            </a:r>
            <a:r>
              <a:rPr lang="ko-KR" altLang="en-US" sz="1200" dirty="0"/>
              <a:t>환경설정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6A779-7FAE-4AA0-BD3E-1600C030E96C}"/>
              </a:ext>
            </a:extLst>
          </p:cNvPr>
          <p:cNvSpPr txBox="1"/>
          <p:nvPr/>
        </p:nvSpPr>
        <p:spPr>
          <a:xfrm>
            <a:off x="10690630" y="139355"/>
            <a:ext cx="132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Tomcat </a:t>
            </a:r>
            <a:r>
              <a:rPr lang="ko-KR" altLang="en-US" sz="1200" dirty="0"/>
              <a:t>설치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39B801-17E8-4067-B3BB-A6946EE4839E}"/>
              </a:ext>
            </a:extLst>
          </p:cNvPr>
          <p:cNvSpPr/>
          <p:nvPr/>
        </p:nvSpPr>
        <p:spPr>
          <a:xfrm>
            <a:off x="93518" y="680556"/>
            <a:ext cx="4428148" cy="155930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41A7E80-A1DD-492C-BE0A-CA15C708F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3" y="703626"/>
            <a:ext cx="412432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91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A5B152-58E9-486B-9891-F3846403D2A4}"/>
              </a:ext>
            </a:extLst>
          </p:cNvPr>
          <p:cNvSpPr txBox="1"/>
          <p:nvPr/>
        </p:nvSpPr>
        <p:spPr>
          <a:xfrm>
            <a:off x="93518" y="139355"/>
            <a:ext cx="307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Tomcat &amp; Eclipse </a:t>
            </a:r>
            <a:r>
              <a:rPr lang="ko-KR" altLang="en-US" sz="1200" dirty="0"/>
              <a:t>설치</a:t>
            </a:r>
            <a:r>
              <a:rPr lang="en-US" altLang="ko-KR" sz="1200" dirty="0"/>
              <a:t>, </a:t>
            </a:r>
            <a:r>
              <a:rPr lang="ko-KR" altLang="en-US" sz="1200" dirty="0"/>
              <a:t>환경설정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9E09A2-F78C-40D7-8229-E8BA092AE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8" y="682910"/>
            <a:ext cx="6477000" cy="2314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22813E-E411-4DE4-95DB-998BDD7DFC5E}"/>
              </a:ext>
            </a:extLst>
          </p:cNvPr>
          <p:cNvSpPr txBox="1"/>
          <p:nvPr/>
        </p:nvSpPr>
        <p:spPr>
          <a:xfrm>
            <a:off x="10690630" y="139355"/>
            <a:ext cx="132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Tomcat </a:t>
            </a:r>
            <a:r>
              <a:rPr lang="ko-KR" altLang="en-US" sz="1200" dirty="0"/>
              <a:t>설치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E6C60-81EA-47B5-84AE-AEEAF774DEE3}"/>
              </a:ext>
            </a:extLst>
          </p:cNvPr>
          <p:cNvSpPr txBox="1"/>
          <p:nvPr/>
        </p:nvSpPr>
        <p:spPr>
          <a:xfrm>
            <a:off x="11351997" y="2869888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V9 </a:t>
            </a:r>
            <a:r>
              <a:rPr lang="ko-KR" altLang="en-US" sz="1400" dirty="0"/>
              <a:t>설치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7092DE-8BED-4019-B5A7-C8E7813BF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880" y="3418402"/>
            <a:ext cx="4105275" cy="1524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84EE11-88BF-4892-A760-419362ACA659}"/>
              </a:ext>
            </a:extLst>
          </p:cNvPr>
          <p:cNvSpPr txBox="1"/>
          <p:nvPr/>
        </p:nvSpPr>
        <p:spPr>
          <a:xfrm>
            <a:off x="8973016" y="4468108"/>
            <a:ext cx="3190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/>
              <a:t>서비스에서 </a:t>
            </a:r>
            <a:r>
              <a:rPr lang="ko-KR" altLang="en-US" sz="1400" dirty="0" err="1"/>
              <a:t>톰캣</a:t>
            </a:r>
            <a:r>
              <a:rPr lang="ko-KR" altLang="en-US" sz="1400" dirty="0"/>
              <a:t> 설치 여부 확인 가능</a:t>
            </a:r>
            <a:endParaRPr lang="en-US" altLang="ko-KR" sz="1400" dirty="0"/>
          </a:p>
          <a:p>
            <a:pPr algn="r"/>
            <a:r>
              <a:rPr lang="ko-KR" altLang="en-US" sz="1400" dirty="0"/>
              <a:t>기본 설정은 수동 </a:t>
            </a:r>
            <a:r>
              <a:rPr lang="en-US" altLang="ko-KR" sz="1400" dirty="0"/>
              <a:t>- </a:t>
            </a:r>
            <a:r>
              <a:rPr lang="ko-KR" altLang="en-US" sz="1400" dirty="0"/>
              <a:t>중지 상태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A67A826-39D7-4E0E-BDD1-DF0A0FBD373C}"/>
              </a:ext>
            </a:extLst>
          </p:cNvPr>
          <p:cNvCxnSpPr>
            <a:cxnSpLocks/>
          </p:cNvCxnSpPr>
          <p:nvPr/>
        </p:nvCxnSpPr>
        <p:spPr>
          <a:xfrm>
            <a:off x="93518" y="3238461"/>
            <a:ext cx="1200496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C5A9BBE2-B463-4F90-A96B-18A512189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8" y="3334199"/>
            <a:ext cx="4267200" cy="1524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8B8B6EE-1F49-4186-B197-DE342083E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96" y="5275702"/>
            <a:ext cx="5235265" cy="140474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D8D80C-7337-45FC-859B-E87E2326BDEF}"/>
              </a:ext>
            </a:extLst>
          </p:cNvPr>
          <p:cNvSpPr/>
          <p:nvPr/>
        </p:nvSpPr>
        <p:spPr>
          <a:xfrm>
            <a:off x="93518" y="680556"/>
            <a:ext cx="6670964" cy="244162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29CC93-AA8A-48E6-A4A2-959B7E1E66D6}"/>
              </a:ext>
            </a:extLst>
          </p:cNvPr>
          <p:cNvSpPr/>
          <p:nvPr/>
        </p:nvSpPr>
        <p:spPr>
          <a:xfrm>
            <a:off x="93518" y="3334199"/>
            <a:ext cx="4267200" cy="1652567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1761E66-008F-4475-A029-55AEC234CAA4}"/>
              </a:ext>
            </a:extLst>
          </p:cNvPr>
          <p:cNvSpPr/>
          <p:nvPr/>
        </p:nvSpPr>
        <p:spPr>
          <a:xfrm>
            <a:off x="4425414" y="3334199"/>
            <a:ext cx="4267200" cy="1652567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505E50-2240-4C15-97D0-312D48054BDB}"/>
              </a:ext>
            </a:extLst>
          </p:cNvPr>
          <p:cNvSpPr txBox="1"/>
          <p:nvPr/>
        </p:nvSpPr>
        <p:spPr>
          <a:xfrm>
            <a:off x="7947987" y="6379949"/>
            <a:ext cx="415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실행시</a:t>
            </a:r>
            <a:r>
              <a:rPr lang="ko-KR" altLang="en-US" sz="1400" dirty="0"/>
              <a:t> 해당 페이지가 들어가지면 잘 실행되는 것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9C40E4-023C-4687-8F12-B1D67F45CB19}"/>
              </a:ext>
            </a:extLst>
          </p:cNvPr>
          <p:cNvCxnSpPr>
            <a:cxnSpLocks/>
          </p:cNvCxnSpPr>
          <p:nvPr/>
        </p:nvCxnSpPr>
        <p:spPr>
          <a:xfrm>
            <a:off x="93518" y="5108358"/>
            <a:ext cx="1200496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DC2886-E0CF-4980-BD6E-8AB1122D69F9}"/>
              </a:ext>
            </a:extLst>
          </p:cNvPr>
          <p:cNvSpPr/>
          <p:nvPr/>
        </p:nvSpPr>
        <p:spPr>
          <a:xfrm>
            <a:off x="93517" y="5225390"/>
            <a:ext cx="5319443" cy="1493256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92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3D103A-AED5-4A1E-9B82-575770D0845D}"/>
              </a:ext>
            </a:extLst>
          </p:cNvPr>
          <p:cNvSpPr txBox="1"/>
          <p:nvPr/>
        </p:nvSpPr>
        <p:spPr>
          <a:xfrm>
            <a:off x="93518" y="139355"/>
            <a:ext cx="307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Tomcat &amp; Eclipse </a:t>
            </a:r>
            <a:r>
              <a:rPr lang="ko-KR" altLang="en-US" sz="1200" dirty="0"/>
              <a:t>설치</a:t>
            </a:r>
            <a:r>
              <a:rPr lang="en-US" altLang="ko-KR" sz="1200" dirty="0"/>
              <a:t>, </a:t>
            </a:r>
            <a:r>
              <a:rPr lang="ko-KR" altLang="en-US" sz="1200" dirty="0"/>
              <a:t>환경설정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D289F-5517-457B-B5C8-84184AC49BFC}"/>
              </a:ext>
            </a:extLst>
          </p:cNvPr>
          <p:cNvSpPr txBox="1"/>
          <p:nvPr/>
        </p:nvSpPr>
        <p:spPr>
          <a:xfrm>
            <a:off x="10690630" y="139355"/>
            <a:ext cx="132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Eclipse </a:t>
            </a:r>
            <a:r>
              <a:rPr lang="ko-KR" altLang="en-US" sz="1200" dirty="0"/>
              <a:t>설치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B7CAEC-3BAA-47AE-991D-17B44830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9" y="841193"/>
            <a:ext cx="7204448" cy="31784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6A2509-B2C5-48BA-8E3B-E7C9F097D87B}"/>
              </a:ext>
            </a:extLst>
          </p:cNvPr>
          <p:cNvSpPr txBox="1"/>
          <p:nvPr/>
        </p:nvSpPr>
        <p:spPr>
          <a:xfrm>
            <a:off x="9956590" y="3750059"/>
            <a:ext cx="215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JAVA and WEB</a:t>
            </a:r>
            <a:r>
              <a:rPr lang="ko-KR" altLang="en-US" sz="1400" dirty="0"/>
              <a:t>으로 설치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918488F-C19F-4CF1-997F-CD9991D1EBF3}"/>
              </a:ext>
            </a:extLst>
          </p:cNvPr>
          <p:cNvCxnSpPr>
            <a:cxnSpLocks/>
          </p:cNvCxnSpPr>
          <p:nvPr/>
        </p:nvCxnSpPr>
        <p:spPr>
          <a:xfrm>
            <a:off x="93518" y="4173408"/>
            <a:ext cx="1200496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A580D5AF-5895-4EEF-BACE-820DEE09B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39" y="4422440"/>
            <a:ext cx="5658395" cy="112971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4BB434-E516-4581-B3CD-F766E9B3F747}"/>
              </a:ext>
            </a:extLst>
          </p:cNvPr>
          <p:cNvSpPr/>
          <p:nvPr/>
        </p:nvSpPr>
        <p:spPr>
          <a:xfrm>
            <a:off x="93324" y="807906"/>
            <a:ext cx="7204447" cy="320928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84AE5E-31C3-44CF-9127-DF25BCBB1490}"/>
              </a:ext>
            </a:extLst>
          </p:cNvPr>
          <p:cNvSpPr/>
          <p:nvPr/>
        </p:nvSpPr>
        <p:spPr>
          <a:xfrm>
            <a:off x="93518" y="4319808"/>
            <a:ext cx="5901023" cy="1351515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9A9807-D714-4A6A-8B4A-36764E0FAE1C}"/>
              </a:ext>
            </a:extLst>
          </p:cNvPr>
          <p:cNvSpPr txBox="1"/>
          <p:nvPr/>
        </p:nvSpPr>
        <p:spPr>
          <a:xfrm>
            <a:off x="9458120" y="5188448"/>
            <a:ext cx="2651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/>
              <a:t>본인 작업할 폴더 선택 후 실행</a:t>
            </a:r>
          </a:p>
        </p:txBody>
      </p:sp>
    </p:spTree>
    <p:extLst>
      <p:ext uri="{BB962C8B-B14F-4D97-AF65-F5344CB8AC3E}">
        <p14:creationId xmlns:p14="http://schemas.microsoft.com/office/powerpoint/2010/main" val="301654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DF614A-80C2-47DB-8A43-E92A09F834DD}"/>
              </a:ext>
            </a:extLst>
          </p:cNvPr>
          <p:cNvSpPr txBox="1"/>
          <p:nvPr/>
        </p:nvSpPr>
        <p:spPr>
          <a:xfrm>
            <a:off x="93518" y="139355"/>
            <a:ext cx="307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Tomcat &amp; Eclipse </a:t>
            </a:r>
            <a:r>
              <a:rPr lang="ko-KR" altLang="en-US" sz="1200" dirty="0"/>
              <a:t>설치</a:t>
            </a:r>
            <a:r>
              <a:rPr lang="en-US" altLang="ko-KR" sz="1200" dirty="0"/>
              <a:t>, </a:t>
            </a:r>
            <a:r>
              <a:rPr lang="ko-KR" altLang="en-US" sz="1200" dirty="0"/>
              <a:t>환경설정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BEB0F-3CEA-4D15-A1FB-4687C3598251}"/>
              </a:ext>
            </a:extLst>
          </p:cNvPr>
          <p:cNvSpPr txBox="1"/>
          <p:nvPr/>
        </p:nvSpPr>
        <p:spPr>
          <a:xfrm>
            <a:off x="10410332" y="13935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Eclipse </a:t>
            </a:r>
            <a:r>
              <a:rPr lang="ko-KR" altLang="en-US" sz="1200" dirty="0"/>
              <a:t>환경설정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A9649D-D945-46F3-BDAB-7A36D981F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11" y="1129969"/>
            <a:ext cx="4585806" cy="41793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0FA0AB9-2742-4B14-B9DA-19E725F7128A}"/>
              </a:ext>
            </a:extLst>
          </p:cNvPr>
          <p:cNvSpPr/>
          <p:nvPr/>
        </p:nvSpPr>
        <p:spPr>
          <a:xfrm>
            <a:off x="1007724" y="1075031"/>
            <a:ext cx="4591693" cy="423424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877E8-65B8-4BCC-AEC1-D7AD18062B93}"/>
              </a:ext>
            </a:extLst>
          </p:cNvPr>
          <p:cNvSpPr txBox="1"/>
          <p:nvPr/>
        </p:nvSpPr>
        <p:spPr>
          <a:xfrm>
            <a:off x="1410193" y="5464660"/>
            <a:ext cx="4189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Preferences – General – Workspace – UFT-8 </a:t>
            </a:r>
            <a:r>
              <a:rPr lang="ko-KR" altLang="en-US" sz="1400" dirty="0"/>
              <a:t>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8A160F-4AD2-4DF0-8970-FFE5C6ED4CD5}"/>
              </a:ext>
            </a:extLst>
          </p:cNvPr>
          <p:cNvSpPr/>
          <p:nvPr/>
        </p:nvSpPr>
        <p:spPr>
          <a:xfrm>
            <a:off x="2219218" y="4808300"/>
            <a:ext cx="1109609" cy="21575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8EB0DDF-01C1-4702-94D4-7EEED76E8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473" y="1102500"/>
            <a:ext cx="4594048" cy="41793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5D37281-A533-4DB7-BECA-AA8215C25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038" y="2462408"/>
            <a:ext cx="3406687" cy="189189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6C3E559-1C9A-4E1F-B282-148542E14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038" y="4354302"/>
            <a:ext cx="3406687" cy="142799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11620B-FD81-44F9-94C7-5DD9C080610D}"/>
              </a:ext>
            </a:extLst>
          </p:cNvPr>
          <p:cNvSpPr/>
          <p:nvPr/>
        </p:nvSpPr>
        <p:spPr>
          <a:xfrm>
            <a:off x="7459038" y="1300702"/>
            <a:ext cx="719191" cy="2341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AC3068-7E59-4DB8-823F-086CE52D7D23}"/>
              </a:ext>
            </a:extLst>
          </p:cNvPr>
          <p:cNvSpPr/>
          <p:nvPr/>
        </p:nvSpPr>
        <p:spPr>
          <a:xfrm>
            <a:off x="7459038" y="2462408"/>
            <a:ext cx="719191" cy="2341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FAA668-2182-4CA6-A0E1-6195849A2698}"/>
              </a:ext>
            </a:extLst>
          </p:cNvPr>
          <p:cNvSpPr/>
          <p:nvPr/>
        </p:nvSpPr>
        <p:spPr>
          <a:xfrm>
            <a:off x="7459038" y="4321780"/>
            <a:ext cx="719191" cy="2341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414C66-DD6A-433E-B42F-85525EF32630}"/>
              </a:ext>
            </a:extLst>
          </p:cNvPr>
          <p:cNvSpPr/>
          <p:nvPr/>
        </p:nvSpPr>
        <p:spPr>
          <a:xfrm>
            <a:off x="7592602" y="2001873"/>
            <a:ext cx="1571946" cy="2341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75C087-84B5-4411-88E5-4E926CDAD9D3}"/>
              </a:ext>
            </a:extLst>
          </p:cNvPr>
          <p:cNvSpPr/>
          <p:nvPr/>
        </p:nvSpPr>
        <p:spPr>
          <a:xfrm>
            <a:off x="7592602" y="3170348"/>
            <a:ext cx="1571946" cy="2341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BF1311-3E62-4AE9-9629-5EF1C2A3BCFB}"/>
              </a:ext>
            </a:extLst>
          </p:cNvPr>
          <p:cNvSpPr/>
          <p:nvPr/>
        </p:nvSpPr>
        <p:spPr>
          <a:xfrm>
            <a:off x="7592602" y="5039515"/>
            <a:ext cx="1571946" cy="2341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935600-C0C0-47E3-A357-607E46C66446}"/>
              </a:ext>
            </a:extLst>
          </p:cNvPr>
          <p:cNvSpPr txBox="1"/>
          <p:nvPr/>
        </p:nvSpPr>
        <p:spPr>
          <a:xfrm>
            <a:off x="7218571" y="5978289"/>
            <a:ext cx="3653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files – web – CSS, HTML, JSP – UFT-8 </a:t>
            </a:r>
            <a:r>
              <a:rPr lang="ko-KR" altLang="en-US" sz="1400" dirty="0"/>
              <a:t>설정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8BC2A2-DB84-45ED-886E-F5BA1CD40318}"/>
              </a:ext>
            </a:extLst>
          </p:cNvPr>
          <p:cNvSpPr/>
          <p:nvPr/>
        </p:nvSpPr>
        <p:spPr>
          <a:xfrm>
            <a:off x="6246955" y="1075031"/>
            <a:ext cx="4625566" cy="470726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45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A91181-B213-4F44-81BE-085C88A426DB}"/>
              </a:ext>
            </a:extLst>
          </p:cNvPr>
          <p:cNvSpPr txBox="1"/>
          <p:nvPr/>
        </p:nvSpPr>
        <p:spPr>
          <a:xfrm>
            <a:off x="93518" y="139355"/>
            <a:ext cx="307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Tomcat &amp; Eclipse </a:t>
            </a:r>
            <a:r>
              <a:rPr lang="ko-KR" altLang="en-US" sz="1200" dirty="0"/>
              <a:t>설치</a:t>
            </a:r>
            <a:r>
              <a:rPr lang="en-US" altLang="ko-KR" sz="1200" dirty="0"/>
              <a:t>, </a:t>
            </a:r>
            <a:r>
              <a:rPr lang="ko-KR" altLang="en-US" sz="1200" dirty="0"/>
              <a:t>환경설정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0715D-3B83-4F17-8971-92640208DD1D}"/>
              </a:ext>
            </a:extLst>
          </p:cNvPr>
          <p:cNvSpPr txBox="1"/>
          <p:nvPr/>
        </p:nvSpPr>
        <p:spPr>
          <a:xfrm>
            <a:off x="10126663" y="139355"/>
            <a:ext cx="18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Tomcat </a:t>
            </a:r>
            <a:r>
              <a:rPr lang="ko-KR" altLang="en-US" sz="1200" dirty="0"/>
              <a:t>연결 </a:t>
            </a:r>
            <a:r>
              <a:rPr lang="en-US" altLang="ko-KR" sz="1200" dirty="0"/>
              <a:t>&amp; </a:t>
            </a:r>
            <a:r>
              <a:rPr lang="ko-KR" altLang="en-US" sz="1200" dirty="0"/>
              <a:t>설정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A780BC-D08B-4677-A923-414C20FB7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3" y="748194"/>
            <a:ext cx="4169647" cy="16018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003843-7693-41D5-9AC2-0F0A87CB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92" y="2761928"/>
            <a:ext cx="4177904" cy="395497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54D754-63AA-4C66-A512-73281E3869CA}"/>
              </a:ext>
            </a:extLst>
          </p:cNvPr>
          <p:cNvSpPr/>
          <p:nvPr/>
        </p:nvSpPr>
        <p:spPr>
          <a:xfrm>
            <a:off x="93325" y="683345"/>
            <a:ext cx="4243226" cy="16666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6ECAB4-2CBE-4E8B-BC60-E91C95313C88}"/>
              </a:ext>
            </a:extLst>
          </p:cNvPr>
          <p:cNvSpPr/>
          <p:nvPr/>
        </p:nvSpPr>
        <p:spPr>
          <a:xfrm>
            <a:off x="93325" y="2729234"/>
            <a:ext cx="4243226" cy="398766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AB77BA7-3484-4F2C-A57B-55EA8E4A6EBD}"/>
              </a:ext>
            </a:extLst>
          </p:cNvPr>
          <p:cNvCxnSpPr>
            <a:cxnSpLocks/>
          </p:cNvCxnSpPr>
          <p:nvPr/>
        </p:nvCxnSpPr>
        <p:spPr>
          <a:xfrm>
            <a:off x="93518" y="2550090"/>
            <a:ext cx="1200496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59DC63-8AF4-47D0-9E54-277FB23A0406}"/>
              </a:ext>
            </a:extLst>
          </p:cNvPr>
          <p:cNvSpPr txBox="1"/>
          <p:nvPr/>
        </p:nvSpPr>
        <p:spPr>
          <a:xfrm>
            <a:off x="8281764" y="2068637"/>
            <a:ext cx="3743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Servers </a:t>
            </a:r>
            <a:r>
              <a:rPr lang="ko-KR" altLang="en-US" sz="1400" dirty="0" err="1"/>
              <a:t>우클릭</a:t>
            </a:r>
            <a:r>
              <a:rPr lang="ko-KR" altLang="en-US" sz="1400" dirty="0"/>
              <a:t> </a:t>
            </a:r>
            <a:r>
              <a:rPr lang="en-US" altLang="ko-KR" sz="1400" dirty="0"/>
              <a:t>– New – others – server</a:t>
            </a:r>
            <a:r>
              <a:rPr lang="ko-KR" altLang="en-US" sz="1400" dirty="0"/>
              <a:t>선택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F6C54D-A515-46A2-B3DE-AF2AC497E537}"/>
              </a:ext>
            </a:extLst>
          </p:cNvPr>
          <p:cNvSpPr txBox="1"/>
          <p:nvPr/>
        </p:nvSpPr>
        <p:spPr>
          <a:xfrm>
            <a:off x="9602766" y="6409122"/>
            <a:ext cx="2422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Apache</a:t>
            </a:r>
            <a:r>
              <a:rPr lang="ko-KR" altLang="en-US" sz="1400" dirty="0"/>
              <a:t>의 </a:t>
            </a:r>
            <a:r>
              <a:rPr lang="en-US" altLang="ko-KR" sz="1400" dirty="0"/>
              <a:t>Tomcat v9.0 </a:t>
            </a:r>
            <a:r>
              <a:rPr lang="ko-KR" altLang="en-US" sz="1400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405584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108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9</cp:revision>
  <dcterms:created xsi:type="dcterms:W3CDTF">2025-01-02T08:53:34Z</dcterms:created>
  <dcterms:modified xsi:type="dcterms:W3CDTF">2025-01-14T08:27:00Z</dcterms:modified>
</cp:coreProperties>
</file>