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20A2C-A75F-43FE-A5EE-5EC122A3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D3976-3E12-4F3E-B5E4-3E285416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DDF34-7853-4091-BC62-E43115EA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5FCA9-C6B5-40C2-A8D5-0A502897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0730E-3787-4197-B0FC-0B92AB48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3917-3099-41F9-82EB-5E0BF74D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88A99-434C-48F5-81A2-F667C336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98637-51D9-40C2-ACF2-502C0237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112C-58FD-4FE6-A4FC-711D47B8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E848D-CA9F-4B73-B8D5-F901F00B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2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86B89-84C7-41B3-82B1-3A16A95D9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25C0C-6E55-4A6C-A475-9F73C0D5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C3181-FD78-4D28-A7D5-9E32C60A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90836-54BC-4984-8E2A-A223D66D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F261C-D67A-4212-816D-1DDA870B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3C2E8-640B-48C6-ACE0-9065160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C2E9C-329F-46C3-B0E3-94C7C2AF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D7B5E-98DB-4593-8001-34D6137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F12D1-DA19-4ABD-90C0-7F0E5FA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1235B-65B0-44F6-8B92-0CF8D5EF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4CD8-35DE-4D5B-A199-2AF352A6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9EF79-357B-4FBC-B924-AA5BFC1A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52B4-D705-4B05-B78C-F7A6AD4E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C64CA-8887-47DD-9259-4E586689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58650-CE02-4CF1-86E5-152E499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724F-9FDA-4547-8EC8-3FCAD189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8188C-D0AC-4325-A681-2002FBD10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D36CA-0318-46C3-ABE4-8E4F5C1D1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D66ED-E7B2-45E4-A920-D2027408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9F254-4EC7-4C5A-91BE-87D820B4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D5190-FD60-48E5-AA94-B87E79E6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8E5A-0B24-46DC-BC39-636A5F58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4D555-B660-4A70-9041-14AA52BEE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5DB19-7CBE-42ED-B68C-00E61882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E494F-91C7-43BD-94EE-8209AFA4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BC48F-201C-41E8-A440-8723A3E6D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C8A82A-2729-48F8-9F5D-17889D1C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9763FF-6005-41BB-A01D-97DDE566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8D7ED2-57C5-43CB-AE7B-937D8AE4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29F53-FF8A-49CF-8B5D-53D989CE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801C45-F94E-4F85-80A6-37D5CFFF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A5B3F-D090-4DD7-BAEE-4F9B20A4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BF2D7-DA91-4BE8-B7D0-80450FD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C1B67-EEC1-497C-826A-753208D0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1C4343-2C61-46B5-ADF1-D6463E51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3C3E4-CEB9-4DF0-944A-DB4639D4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7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6FE93-6BF1-45EA-AC10-3A7A8F09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68516-919B-43C0-BC25-9F8AFCA0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036B1-C0FF-4C58-9872-2DE6F4A8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56E1-058E-4F9A-A675-3AA59817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C191F-369C-41F9-9496-9A211B4A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3D5E6-9130-4EB9-A07E-973BE71A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8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8BB2-C138-43D9-BBFB-57D8520D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EC1805-F0F7-4B14-AFBD-94F92C96E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95E97-609A-4046-A78B-C70A7BBE1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46FA3-79E1-4520-AF75-F3E3FFD4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7CABF-74B0-4760-85FF-52D2B1A6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70985-6AEA-4FF7-BEF2-9C739CD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32FA13-6B71-45B5-A1E2-13D0FD9B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6BB0D-4DB9-4D36-848B-835C7AF4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09CDD-0ED2-471D-A3FA-52FA196E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1971-81CD-479C-A2D4-6E0D7B44BF5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BF30A-D0BB-488D-93D3-1FF44AC0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6D65A-3759-4A30-9FC3-0EF998A31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FF88-0E88-417D-B86B-13E471BC7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01F63F-1C13-444E-BAB0-92E28697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801687"/>
            <a:ext cx="7143750" cy="2638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9451A4-7B3A-4C97-84D4-871C1CF5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3619500"/>
            <a:ext cx="7086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4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F154B3-E689-4ADB-B037-A20EC902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614362"/>
            <a:ext cx="9248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D13393-7198-45FA-99ED-4BAEB597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475"/>
            <a:ext cx="7315200" cy="294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CC28EA-5377-47E1-90A1-4238A69C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9325"/>
            <a:ext cx="7191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F89C59-94A0-4F6E-96CA-11EC2DCF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0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8F006C-8772-4FBF-848E-841082D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5543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EA989C-86A4-4A39-822B-17823308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25"/>
            <a:ext cx="72580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8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A24BF4-C814-49D1-A774-8CCB43DA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19950" cy="552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D3E4F6-5B98-4300-8F6F-D4C88E69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72199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6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</cp:revision>
  <dcterms:created xsi:type="dcterms:W3CDTF">2025-01-02T06:30:04Z</dcterms:created>
  <dcterms:modified xsi:type="dcterms:W3CDTF">2025-01-02T07:43:38Z</dcterms:modified>
</cp:coreProperties>
</file>