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C2081-6107-48CD-81C2-8B0924BC6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AB79A8-47CD-4B69-9B85-985CF4DB4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4DA96-6FC4-448E-8CBC-5E665E2C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A0C9-7A15-4B82-9178-40B5071F1684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BAE88-8AF6-43CE-904E-C7356AE7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64E1F-C48E-47A4-9C72-6BB60FBD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E4E-1066-4398-A70C-85C08AF4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98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D92FB-FC38-4C81-B475-0BEF4AE3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503609-E949-4458-B15C-6EBD9EBA6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8C08C-BFED-4739-B550-2BEBF1B9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A0C9-7A15-4B82-9178-40B5071F1684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AF052-FD81-4332-A9EB-CAD56409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01D6-3048-42B4-92C0-16274E86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E4E-1066-4398-A70C-85C08AF4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24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1BFED0-C2A7-4AE1-97D5-6BED2FD27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D95CBF-20DF-4BC5-A5A4-6104F43E2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39B1F-9858-4268-8003-F3F1B786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A0C9-7A15-4B82-9178-40B5071F1684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7BB29-FC40-458F-B485-03E60594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B7123-0D3F-4D58-BCFE-D9EB927E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E4E-1066-4398-A70C-85C08AF4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62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44EBD-276C-4751-9370-77A316C4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6DC45-7B7A-4809-B68C-D262FA71F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46620-B1D1-4A50-B2A5-490D30D9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A0C9-7A15-4B82-9178-40B5071F1684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149D3-2548-4C9F-8316-1483C708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E9DC7-5575-442A-BEDC-BF39DA7B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E4E-1066-4398-A70C-85C08AF4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83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4974A-C7A1-495D-8983-CE28FAD5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965728-DC8B-402A-854D-64FD72603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8AEDF-54C2-407A-9B65-64F5E065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A0C9-7A15-4B82-9178-40B5071F1684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E9BF1-94A1-4F9B-934C-E97E31BF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A9360-DF97-458D-8DEF-0D746291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E4E-1066-4398-A70C-85C08AF4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16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227B6-013B-4246-9480-E37C711D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8B587-E6AA-4889-8EA1-F3EB55FD2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1A83DD-FFDC-4453-AF33-1100E6DBC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A2C393-483F-47E0-A274-870B67CF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A0C9-7A15-4B82-9178-40B5071F1684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BBFB87-891C-44FC-BD3B-C7BC019F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706654-1BA6-46BF-B6AE-AA0007F3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E4E-1066-4398-A70C-85C08AF4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8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8C3C1-963E-4631-AA1E-B24D4C1A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C7FFA-3055-4282-94F8-BFBF06A88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D90875-ABB3-4942-9528-F41FB5CCC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4328DC-F1CA-463C-9044-58FD769D5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838A92-861A-49AB-8E92-DB004FED8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1EC129-79C1-4027-BF4D-6CB99646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A0C9-7A15-4B82-9178-40B5071F1684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55B85F-F381-4BFF-9674-28F43E70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E5A63F-EB05-4242-BD82-44D558D4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E4E-1066-4398-A70C-85C08AF4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0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5E5C7-5F25-40A6-B6D7-886C1431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75C137-FB77-41F0-83EC-C32B7FDD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A0C9-7A15-4B82-9178-40B5071F1684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CFB513-FAB7-4C76-BE58-11CDAD32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60CE76-4CF3-4B0A-A150-BE21AD8E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E4E-1066-4398-A70C-85C08AF4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77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03A5C6-6AFA-4FA1-B742-A661BA6D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A0C9-7A15-4B82-9178-40B5071F1684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64122C-142C-4AA6-9EA0-B3AA32B0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C28142-A411-4954-AA0E-946F0504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E4E-1066-4398-A70C-85C08AF4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17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E77DD-099B-48B0-B350-1750E745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75C92A-10D9-428E-91F5-AB725C03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3F4772-4D69-4114-A461-4617D0AD7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57CC6D-2CDB-4214-A0D8-9BCAB501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A0C9-7A15-4B82-9178-40B5071F1684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72B923-C931-4BCB-B698-AFDC9510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3847BC-9D25-459F-A106-6457F33B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E4E-1066-4398-A70C-85C08AF4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08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658EA-C59A-482E-8644-E691D6E9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E3427E-6C70-40C5-A62F-0E043DFA1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E40F92-9F0B-4817-B166-7963ADE35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37FA9-ADFF-49DD-A374-91C98A0A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0A0C9-7A15-4B82-9178-40B5071F1684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1649C7-F35B-4988-A0CE-8FC4055F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4FEE5-C98D-4427-BE2F-E30EAAD0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0E4E-1066-4398-A70C-85C08AF4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63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4A9CF0-AFE9-4D7F-B1AF-F5B6058C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E40A9E-A21A-4CE3-A640-206BA43E0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B39EF-1612-48A7-811A-5EA62132A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0A0C9-7A15-4B82-9178-40B5071F1684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E4D115-8508-43A4-9730-726283C2C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51D86-79D2-496A-BE44-1FE4DECE7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0E4E-1066-4398-A70C-85C08AF40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5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C65DD7E-4F42-43EB-8290-1CBC431E3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616"/>
            <a:ext cx="12192000" cy="600476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3E6E380-5CC1-4032-8542-77F4F5553772}"/>
              </a:ext>
            </a:extLst>
          </p:cNvPr>
          <p:cNvCxnSpPr>
            <a:cxnSpLocks/>
          </p:cNvCxnSpPr>
          <p:nvPr/>
        </p:nvCxnSpPr>
        <p:spPr>
          <a:xfrm>
            <a:off x="3040912" y="2137145"/>
            <a:ext cx="616688" cy="318977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D2917E-2FC8-4F5C-A436-38A699DDAB08}"/>
              </a:ext>
            </a:extLst>
          </p:cNvPr>
          <p:cNvCxnSpPr>
            <a:cxnSpLocks/>
          </p:cNvCxnSpPr>
          <p:nvPr/>
        </p:nvCxnSpPr>
        <p:spPr>
          <a:xfrm flipH="1" flipV="1">
            <a:off x="6096001" y="3035598"/>
            <a:ext cx="368594" cy="515676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B6C5B44-7D04-4AA2-806D-0DD4E35A9BEF}"/>
              </a:ext>
            </a:extLst>
          </p:cNvPr>
          <p:cNvCxnSpPr>
            <a:cxnSpLocks/>
          </p:cNvCxnSpPr>
          <p:nvPr/>
        </p:nvCxnSpPr>
        <p:spPr>
          <a:xfrm flipV="1">
            <a:off x="3905694" y="4561367"/>
            <a:ext cx="0" cy="382773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AA996A5-CB48-4C4A-8A35-3C7AFD4D5A94}"/>
              </a:ext>
            </a:extLst>
          </p:cNvPr>
          <p:cNvCxnSpPr>
            <a:cxnSpLocks/>
          </p:cNvCxnSpPr>
          <p:nvPr/>
        </p:nvCxnSpPr>
        <p:spPr>
          <a:xfrm flipH="1" flipV="1">
            <a:off x="6280298" y="1509823"/>
            <a:ext cx="272903" cy="308345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6A09FC-848B-484C-86E0-869DE0334488}"/>
              </a:ext>
            </a:extLst>
          </p:cNvPr>
          <p:cNvSpPr txBox="1"/>
          <p:nvPr/>
        </p:nvSpPr>
        <p:spPr>
          <a:xfrm>
            <a:off x="10570538" y="6277495"/>
            <a:ext cx="1456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Routing Table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181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FFFC8C-A68B-4802-AF1C-C6B3E9D7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36" y="675891"/>
            <a:ext cx="6154009" cy="5506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5D170A-E332-4253-966A-A0CB8D542B15}"/>
              </a:ext>
            </a:extLst>
          </p:cNvPr>
          <p:cNvSpPr txBox="1"/>
          <p:nvPr/>
        </p:nvSpPr>
        <p:spPr>
          <a:xfrm>
            <a:off x="10995840" y="6298760"/>
            <a:ext cx="1072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Ping </a:t>
            </a:r>
            <a:r>
              <a:rPr lang="en-US" altLang="ko-KR" sz="1400" dirty="0" err="1"/>
              <a:t>tast</a:t>
            </a:r>
            <a:endParaRPr lang="ko-KR" altLang="en-US" sz="1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66E8AB0-16C9-4A69-AB57-A885F81F411F}"/>
              </a:ext>
            </a:extLst>
          </p:cNvPr>
          <p:cNvCxnSpPr>
            <a:cxnSpLocks/>
          </p:cNvCxnSpPr>
          <p:nvPr/>
        </p:nvCxnSpPr>
        <p:spPr>
          <a:xfrm>
            <a:off x="988827" y="2254104"/>
            <a:ext cx="136096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445295B-E060-47EA-9260-9495ECDB9BC8}"/>
              </a:ext>
            </a:extLst>
          </p:cNvPr>
          <p:cNvCxnSpPr>
            <a:cxnSpLocks/>
          </p:cNvCxnSpPr>
          <p:nvPr/>
        </p:nvCxnSpPr>
        <p:spPr>
          <a:xfrm>
            <a:off x="988827" y="4150244"/>
            <a:ext cx="1360968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50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1</cp:revision>
  <dcterms:created xsi:type="dcterms:W3CDTF">2024-12-31T07:14:28Z</dcterms:created>
  <dcterms:modified xsi:type="dcterms:W3CDTF">2024-12-31T07:14:37Z</dcterms:modified>
</cp:coreProperties>
</file>