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441-5944-419C-A325-6A6BEF8FF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E3C25-B08B-4F73-912E-EB7FEFDCC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97030-B250-4AF3-B888-D1FB97E7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73D6F-78FB-4B30-B37B-9B6EB1AE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6909F-0A2F-4015-BCA6-E8CD7081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2E0D-2B43-43BC-B8EF-CD7D042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5504F-D1F7-4437-9AC0-FF0D02A8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E0F57-8BDB-4B83-AAE7-94FEE4A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6C-DE9E-449C-BC2C-6217C1B1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835EA-0AF5-4DB7-9FE7-176F664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2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156BEF-2ADA-4D72-8CA0-29D13136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E4D0F-AABE-4A51-81EF-CD7E1236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3529D-DBB8-4BEE-A70E-0963C06F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36F15-4D1A-43CA-ACFE-8682A78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C702A-4657-4731-BB31-8E547A19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22E4-6E33-4CCA-9B5F-D26B718B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3F69A-BF0D-47E0-98ED-7BD6AC36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D3CD3-D880-4E8C-B31F-5F73C3BB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8A282-36B0-43DF-A29D-9FB4672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B8E8E-6EE1-4666-B013-B0216037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6575D-F5DE-4830-B01B-7D0570DC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CE5B2-FE2F-44C4-BBB0-F06B9BD1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B327B-7EDE-4F0B-A609-9FF88DBC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0B6BA-0F01-4CF0-AB46-1AD8AD4E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8C34B-9BAD-4EC7-AB80-06EA3069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087D-95E5-47C7-BD80-A771A740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9B9AE-E9E8-4A8C-A129-209EA31B6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FC17C-374D-41D8-92C1-5579401E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02E38-670E-4D21-A151-0DFC24B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A1D2A-E614-450E-954F-F105575D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5ABB5-4A87-4984-8C10-774CB602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27AE-59AD-4FA9-B3B0-72738F52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E466B-5655-4653-A65F-EAC4AB1B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6FD0DC-7C37-404B-AF7E-AAF4DF14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CC9F7-3398-454B-A7C4-862A8C5E3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29DD9-114D-4160-B100-1FE2B5B4E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314C6-017D-4ABE-8525-C358556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33796-B5A6-43B0-B1CA-2365AE6A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CFD3B-6B59-40BC-B266-7B82F08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AA2A-7AF8-45F2-8E3D-29CA78FB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71641-4748-4925-B686-4A7BED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8252A-BDE3-4338-BE11-4E551DF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D7DB0-14F1-46E8-83FF-59C1F3C8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9EC36-69C8-4305-8196-9EB4FC5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577EFC-3CE0-4A70-86DE-88D3D0CC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06BE3-C906-4E57-919C-719C7F31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BEA8F-BAEE-475D-94C1-B1EB10C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C2983-C4B1-47C7-80C0-B09AF699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724A3-AD7C-4607-9D37-80F96EA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31735-BAA2-4495-9CB1-0267B60F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8C4B5-010E-4EA4-8530-7B09F81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7C098-D8D0-46C8-ACE3-17AB639E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E0159-428E-4171-BE0B-A658CC3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52B99-B441-426F-9AC5-4ADB7209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C2D5B-1241-47B8-B4A0-50D63526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0E012-EBE9-4EE5-BE51-F195B07C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69C28-7F62-440B-B805-AA0979D0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E097E-7F13-4E8B-A455-D733F61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B0310F-4625-4358-853E-2AC8D1A1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EB46C-A2A4-4D58-B017-B7A260AD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F44CF-D1EE-45DA-AFA8-3B0F53F57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3268-4462-4528-A3D1-C85AE00A9C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EC020-ACA8-4252-A6C5-579E7F7A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9717B-5130-4A8C-B9FD-26E14C6CC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720-2B69-4669-BDD3-BCB721CA8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43DED-4B55-4216-9EB7-216CAE261986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E24934-3200-461D-8D32-C10B17D71349}"/>
              </a:ext>
            </a:extLst>
          </p:cNvPr>
          <p:cNvSpPr txBox="1"/>
          <p:nvPr/>
        </p:nvSpPr>
        <p:spPr>
          <a:xfrm>
            <a:off x="486562" y="1224793"/>
            <a:ext cx="1000402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1)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login.defs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/passwd /boot/grub2/</a:t>
            </a:r>
            <a:r>
              <a:rPr lang="en-US" altLang="ko-KR" sz="1200" dirty="0" err="1"/>
              <a:t>grub.cfg</a:t>
            </a:r>
            <a:r>
              <a:rPr lang="ko-KR" altLang="en-US" sz="1200" dirty="0"/>
              <a:t>파일을 확인하고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파일 </a:t>
            </a:r>
            <a:r>
              <a:rPr lang="en-US" altLang="ko-KR" sz="1200" dirty="0"/>
              <a:t>/backup </a:t>
            </a:r>
            <a:r>
              <a:rPr lang="ko-KR" altLang="en-US" sz="1200" dirty="0"/>
              <a:t>디렉토리 생성한 뒤 복사</a:t>
            </a:r>
          </a:p>
          <a:p>
            <a:endParaRPr lang="ko-KR" altLang="en-US" sz="1200" dirty="0"/>
          </a:p>
          <a:p>
            <a:r>
              <a:rPr lang="en-US" altLang="ko-KR" sz="1200" dirty="0"/>
              <a:t>2) /backup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파일 </a:t>
            </a:r>
            <a:r>
              <a:rPr lang="en-US" altLang="ko-KR" sz="1200" dirty="0"/>
              <a:t>/backup/test</a:t>
            </a:r>
            <a:r>
              <a:rPr lang="ko-KR" altLang="en-US" sz="1200" dirty="0"/>
              <a:t>디렉토리에 각각 </a:t>
            </a:r>
            <a:r>
              <a:rPr lang="en-US" altLang="ko-KR" sz="1200" dirty="0"/>
              <a:t>login, pass, grub</a:t>
            </a:r>
            <a:r>
              <a:rPr lang="ko-KR" altLang="en-US" sz="1200" dirty="0"/>
              <a:t>란 이름으로 이름변경 복사</a:t>
            </a:r>
          </a:p>
          <a:p>
            <a:endParaRPr lang="ko-KR" altLang="en-US" sz="1200" dirty="0"/>
          </a:p>
          <a:p>
            <a:r>
              <a:rPr lang="en-US" altLang="ko-KR" sz="1200" dirty="0"/>
              <a:t>3) /backup</a:t>
            </a:r>
            <a:r>
              <a:rPr lang="ko-KR" altLang="en-US" sz="1200" dirty="0"/>
              <a:t>에 </a:t>
            </a:r>
            <a:r>
              <a:rPr lang="en-US" altLang="ko-KR" sz="1200" dirty="0"/>
              <a:t>test1</a:t>
            </a:r>
            <a:r>
              <a:rPr lang="ko-KR" altLang="en-US" sz="1200" dirty="0"/>
              <a:t>이라는 파일 </a:t>
            </a:r>
            <a:r>
              <a:rPr lang="en-US" altLang="ko-KR" sz="1200" dirty="0"/>
              <a:t>/backup/test</a:t>
            </a:r>
            <a:r>
              <a:rPr lang="ko-KR" altLang="en-US" sz="1200" dirty="0"/>
              <a:t>에 </a:t>
            </a:r>
            <a:r>
              <a:rPr lang="en-US" altLang="ko-KR" sz="1200" dirty="0"/>
              <a:t>test2</a:t>
            </a:r>
            <a:r>
              <a:rPr lang="ko-KR" altLang="en-US" sz="1200" dirty="0"/>
              <a:t>라는 파일을 </a:t>
            </a:r>
            <a:r>
              <a:rPr lang="ko-KR" altLang="en-US" sz="1200" dirty="0" err="1"/>
              <a:t>한줄</a:t>
            </a:r>
            <a:r>
              <a:rPr lang="ko-KR" altLang="en-US" sz="1200" dirty="0"/>
              <a:t> 명령어로 생성</a:t>
            </a:r>
          </a:p>
          <a:p>
            <a:endParaRPr lang="en-US" altLang="ko-KR" sz="1200" dirty="0"/>
          </a:p>
          <a:p>
            <a:r>
              <a:rPr lang="en-US" altLang="ko-KR" sz="1200" dirty="0"/>
              <a:t>4)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/passwd</a:t>
            </a:r>
            <a:r>
              <a:rPr lang="ko-KR" altLang="en-US" sz="1200" dirty="0"/>
              <a:t>의 위에서 </a:t>
            </a:r>
            <a:r>
              <a:rPr lang="en-US" altLang="ko-KR" sz="1200" dirty="0"/>
              <a:t>5</a:t>
            </a:r>
            <a:r>
              <a:rPr lang="ko-KR" altLang="en-US" sz="1200" dirty="0"/>
              <a:t>번째 줄까지 출력</a:t>
            </a:r>
            <a:r>
              <a:rPr lang="en-US" altLang="ko-KR" sz="1200" dirty="0"/>
              <a:t>(</a:t>
            </a:r>
            <a:r>
              <a:rPr lang="ko-KR" altLang="en-US" sz="1200" dirty="0"/>
              <a:t>내용출력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5)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login.defs</a:t>
            </a:r>
            <a:r>
              <a:rPr lang="ko-KR" altLang="en-US" sz="1200" dirty="0"/>
              <a:t>파일을 아래서부터 </a:t>
            </a:r>
            <a:r>
              <a:rPr lang="en-US" altLang="ko-KR" sz="1200" dirty="0"/>
              <a:t>12</a:t>
            </a:r>
            <a:r>
              <a:rPr lang="ko-KR" altLang="en-US" sz="1200" dirty="0"/>
              <a:t>번째 줄까지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내용출력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6) /retest </a:t>
            </a:r>
            <a:r>
              <a:rPr lang="ko-KR" altLang="en-US" sz="1200" dirty="0"/>
              <a:t>디렉토리 생성 후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ko-KR" altLang="en-US" sz="1200" dirty="0"/>
              <a:t>안의 표시되는 디렉토리의 목록을 </a:t>
            </a:r>
            <a:r>
              <a:rPr lang="en-US" altLang="ko-KR" sz="1200" dirty="0"/>
              <a:t>/retest/a</a:t>
            </a:r>
            <a:r>
              <a:rPr lang="ko-KR" altLang="en-US" sz="1200" dirty="0"/>
              <a:t>에 저장하세요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리다이렉션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7) /perm </a:t>
            </a:r>
            <a:r>
              <a:rPr lang="ko-KR" altLang="en-US" sz="1200" dirty="0"/>
              <a:t>디렉토리 생성 </a:t>
            </a:r>
            <a:r>
              <a:rPr lang="en-US" altLang="ko-KR" sz="1200" dirty="0"/>
              <a:t>user10, user20, user30</a:t>
            </a:r>
            <a:r>
              <a:rPr lang="ko-KR" altLang="en-US" sz="1200" dirty="0"/>
              <a:t>계정 생성 이후 </a:t>
            </a:r>
            <a:r>
              <a:rPr lang="en-US" altLang="ko-KR" sz="1200" dirty="0"/>
              <a:t>/perm</a:t>
            </a:r>
            <a:r>
              <a:rPr lang="ko-KR" altLang="en-US" sz="1200" dirty="0"/>
              <a:t>소유자 계정을 </a:t>
            </a:r>
            <a:r>
              <a:rPr lang="en-US" altLang="ko-KR" sz="1200" dirty="0"/>
              <a:t>user30,  </a:t>
            </a:r>
            <a:r>
              <a:rPr lang="ko-KR" altLang="en-US" sz="1200" dirty="0"/>
              <a:t>소유 그룹 계정을 </a:t>
            </a:r>
            <a:r>
              <a:rPr lang="en-US" altLang="ko-KR" sz="1200" dirty="0"/>
              <a:t>user20</a:t>
            </a:r>
            <a:r>
              <a:rPr lang="ko-KR" altLang="en-US" sz="1200" dirty="0"/>
              <a:t>으로 소유권 변경 하세요</a:t>
            </a:r>
          </a:p>
          <a:p>
            <a:endParaRPr lang="ko-KR" altLang="en-US" sz="1200" dirty="0"/>
          </a:p>
          <a:p>
            <a:r>
              <a:rPr lang="en-US" altLang="ko-KR" sz="1200" dirty="0"/>
              <a:t>8) /perm </a:t>
            </a:r>
            <a:r>
              <a:rPr lang="ko-KR" altLang="en-US" sz="1200" dirty="0"/>
              <a:t>디렉토리에 </a:t>
            </a:r>
            <a:r>
              <a:rPr lang="en-US" altLang="ko-KR" sz="1200" dirty="0"/>
              <a:t>user10</a:t>
            </a:r>
            <a:r>
              <a:rPr lang="ko-KR" altLang="en-US" sz="1200" dirty="0"/>
              <a:t>은 접근 가능</a:t>
            </a:r>
            <a:r>
              <a:rPr lang="en-US" altLang="ko-KR" sz="1200" dirty="0"/>
              <a:t>, </a:t>
            </a:r>
            <a:r>
              <a:rPr lang="ko-KR" altLang="en-US" sz="1200" dirty="0"/>
              <a:t>목록보기 가능</a:t>
            </a:r>
            <a:r>
              <a:rPr lang="en-US" altLang="ko-KR" sz="1200" dirty="0"/>
              <a:t>, </a:t>
            </a:r>
            <a:r>
              <a:rPr lang="ko-KR" altLang="en-US" sz="1200" dirty="0"/>
              <a:t>파일 생성 불가 허가권 부여</a:t>
            </a:r>
          </a:p>
          <a:p>
            <a:r>
              <a:rPr lang="en-US" altLang="ko-KR" sz="1200" dirty="0"/>
              <a:t>/perm </a:t>
            </a:r>
            <a:r>
              <a:rPr lang="ko-KR" altLang="en-US" sz="1200" dirty="0"/>
              <a:t>디렉토리에 </a:t>
            </a:r>
            <a:r>
              <a:rPr lang="en-US" altLang="ko-KR" sz="1200" dirty="0"/>
              <a:t>user20</a:t>
            </a:r>
            <a:r>
              <a:rPr lang="ko-KR" altLang="en-US" sz="1200" dirty="0"/>
              <a:t>은 접근 가능</a:t>
            </a:r>
            <a:r>
              <a:rPr lang="en-US" altLang="ko-KR" sz="1200" dirty="0"/>
              <a:t>, </a:t>
            </a:r>
            <a:r>
              <a:rPr lang="ko-KR" altLang="en-US" sz="1200" dirty="0"/>
              <a:t>목록보기 불가</a:t>
            </a:r>
            <a:r>
              <a:rPr lang="en-US" altLang="ko-KR" sz="1200" dirty="0"/>
              <a:t>, </a:t>
            </a:r>
            <a:r>
              <a:rPr lang="ko-KR" altLang="en-US" sz="1200" dirty="0"/>
              <a:t>파일 생성 가능 허가권 부여</a:t>
            </a:r>
          </a:p>
          <a:p>
            <a:r>
              <a:rPr lang="en-US" altLang="ko-KR" sz="1200" dirty="0"/>
              <a:t>/perm </a:t>
            </a:r>
            <a:r>
              <a:rPr lang="ko-KR" altLang="en-US" sz="1200" dirty="0"/>
              <a:t>디렉토리에 </a:t>
            </a:r>
            <a:r>
              <a:rPr lang="en-US" altLang="ko-KR" sz="1200" dirty="0"/>
              <a:t>user30</a:t>
            </a:r>
            <a:r>
              <a:rPr lang="ko-KR" altLang="en-US" sz="1200" dirty="0"/>
              <a:t>은 접근 불가</a:t>
            </a:r>
            <a:r>
              <a:rPr lang="en-US" altLang="ko-KR" sz="1200" dirty="0"/>
              <a:t>, </a:t>
            </a:r>
            <a:r>
              <a:rPr lang="ko-KR" altLang="en-US" sz="1200" dirty="0"/>
              <a:t>목록보기 불가</a:t>
            </a:r>
            <a:r>
              <a:rPr lang="en-US" altLang="ko-KR" sz="1200" dirty="0"/>
              <a:t>, </a:t>
            </a:r>
            <a:r>
              <a:rPr lang="ko-KR" altLang="en-US" sz="1200" dirty="0"/>
              <a:t>파일 생성 불가 허가권 부여</a:t>
            </a:r>
          </a:p>
          <a:p>
            <a:endParaRPr lang="ko-KR" altLang="en-US" sz="1200" dirty="0"/>
          </a:p>
          <a:p>
            <a:r>
              <a:rPr lang="en-US" altLang="ko-KR" sz="1200" dirty="0"/>
              <a:t>9) ping 127.0.0.1</a:t>
            </a:r>
            <a:r>
              <a:rPr lang="ko-KR" altLang="en-US" sz="1200" dirty="0"/>
              <a:t>을 실행할 때 프로세스의 </a:t>
            </a:r>
            <a:r>
              <a:rPr lang="en-US" altLang="ko-KR" sz="1200" dirty="0"/>
              <a:t>Priority </a:t>
            </a:r>
            <a:r>
              <a:rPr lang="ko-KR" altLang="en-US" sz="1200" dirty="0"/>
              <a:t>값을 </a:t>
            </a:r>
            <a:r>
              <a:rPr lang="en-US" altLang="ko-KR" sz="1200" dirty="0"/>
              <a:t>60</a:t>
            </a:r>
            <a:r>
              <a:rPr lang="ko-KR" altLang="en-US" sz="1200" dirty="0"/>
              <a:t>으로 설정합니다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3BFA2-5B77-47EE-8F76-200F90C50EC3}"/>
              </a:ext>
            </a:extLst>
          </p:cNvPr>
          <p:cNvSpPr txBox="1"/>
          <p:nvPr/>
        </p:nvSpPr>
        <p:spPr>
          <a:xfrm>
            <a:off x="318782" y="486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5241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C94D1A-A642-4468-B4C6-683611F3B0C4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2AB83A-0257-49D7-9A91-B03BE2FECF66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358E2-E90A-4286-AFFA-CB34DED53643}"/>
              </a:ext>
            </a:extLst>
          </p:cNvPr>
          <p:cNvSpPr txBox="1"/>
          <p:nvPr/>
        </p:nvSpPr>
        <p:spPr>
          <a:xfrm>
            <a:off x="1173503" y="578787"/>
            <a:ext cx="7959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login.defs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/passwd /boot/grub2/</a:t>
            </a:r>
            <a:r>
              <a:rPr lang="en-US" altLang="ko-KR" sz="1200" dirty="0" err="1"/>
              <a:t>grub.cfg</a:t>
            </a:r>
            <a:r>
              <a:rPr lang="ko-KR" altLang="en-US" sz="1200" dirty="0"/>
              <a:t>파일을 확인하고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파일 </a:t>
            </a:r>
            <a:r>
              <a:rPr lang="en-US" altLang="ko-KR" sz="1200" dirty="0"/>
              <a:t>/backup </a:t>
            </a:r>
            <a:r>
              <a:rPr lang="ko-KR" altLang="en-US" sz="1200" dirty="0"/>
              <a:t>디렉토리 생성한 뒤 복사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642AD-00B3-40EF-81CB-93159610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2" y="1221790"/>
            <a:ext cx="4631198" cy="25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7FA0B4-AAB1-43C3-B2E2-7957D8BDBE01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1EFE85-7646-45EC-94BB-441D1A2B4B6A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EEF5A-F772-42B5-B053-A376F05BB33F}"/>
              </a:ext>
            </a:extLst>
          </p:cNvPr>
          <p:cNvSpPr txBox="1"/>
          <p:nvPr/>
        </p:nvSpPr>
        <p:spPr>
          <a:xfrm>
            <a:off x="1173503" y="578787"/>
            <a:ext cx="721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/backup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파일 </a:t>
            </a:r>
            <a:r>
              <a:rPr lang="en-US" altLang="ko-KR" sz="1200" dirty="0"/>
              <a:t>/backup/test</a:t>
            </a:r>
            <a:r>
              <a:rPr lang="ko-KR" altLang="en-US" sz="1200" dirty="0"/>
              <a:t>디렉토리에 각각 </a:t>
            </a:r>
            <a:r>
              <a:rPr lang="en-US" altLang="ko-KR" sz="1200" dirty="0"/>
              <a:t>login, pass, grub</a:t>
            </a:r>
            <a:r>
              <a:rPr lang="ko-KR" altLang="en-US" sz="1200" dirty="0"/>
              <a:t>란 이름으로 이름변경 복사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556DD-1B16-4795-93AA-F323996F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7" y="1223774"/>
            <a:ext cx="467742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917DFF-8502-4AEA-9BC2-A41CA0ED5DC6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F129A3-7316-488A-9F77-930F22B4CEB0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66B70-13D4-42ED-B5B3-B9D05E4DD8A9}"/>
              </a:ext>
            </a:extLst>
          </p:cNvPr>
          <p:cNvSpPr txBox="1"/>
          <p:nvPr/>
        </p:nvSpPr>
        <p:spPr>
          <a:xfrm>
            <a:off x="1173503" y="578787"/>
            <a:ext cx="600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/backup</a:t>
            </a:r>
            <a:r>
              <a:rPr lang="ko-KR" altLang="en-US" sz="1200" dirty="0"/>
              <a:t>에 </a:t>
            </a:r>
            <a:r>
              <a:rPr lang="en-US" altLang="ko-KR" sz="1200" dirty="0"/>
              <a:t>test1</a:t>
            </a:r>
            <a:r>
              <a:rPr lang="ko-KR" altLang="en-US" sz="1200" dirty="0"/>
              <a:t>이라는 파일 </a:t>
            </a:r>
            <a:r>
              <a:rPr lang="en-US" altLang="ko-KR" sz="1200" dirty="0"/>
              <a:t>/backup/test</a:t>
            </a:r>
            <a:r>
              <a:rPr lang="ko-KR" altLang="en-US" sz="1200" dirty="0"/>
              <a:t>에 </a:t>
            </a:r>
            <a:r>
              <a:rPr lang="en-US" altLang="ko-KR" sz="1200" dirty="0"/>
              <a:t>test2</a:t>
            </a:r>
            <a:r>
              <a:rPr lang="ko-KR" altLang="en-US" sz="1200" dirty="0"/>
              <a:t>라는 파일을 </a:t>
            </a:r>
            <a:r>
              <a:rPr lang="ko-KR" altLang="en-US" sz="1200" dirty="0" err="1"/>
              <a:t>한줄</a:t>
            </a:r>
            <a:r>
              <a:rPr lang="ko-KR" altLang="en-US" sz="1200" dirty="0"/>
              <a:t> 명령어로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EE97A-1434-4509-AE2F-0371BF1F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3" y="1247471"/>
            <a:ext cx="452500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1D8F93-994A-4035-A4B0-331E499DBDD4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B56A08-32C0-438B-A807-02A906B8FE35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5DE49-FDB5-43E3-800D-41CB93CA09BC}"/>
              </a:ext>
            </a:extLst>
          </p:cNvPr>
          <p:cNvSpPr txBox="1"/>
          <p:nvPr/>
        </p:nvSpPr>
        <p:spPr>
          <a:xfrm>
            <a:off x="1173503" y="578787"/>
            <a:ext cx="372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/passwd</a:t>
            </a:r>
            <a:r>
              <a:rPr lang="ko-KR" altLang="en-US" sz="1200" dirty="0"/>
              <a:t>의 위에서 </a:t>
            </a:r>
            <a:r>
              <a:rPr lang="en-US" altLang="ko-KR" sz="1200" dirty="0"/>
              <a:t>5</a:t>
            </a:r>
            <a:r>
              <a:rPr lang="ko-KR" altLang="en-US" sz="1200" dirty="0"/>
              <a:t>번째 줄까지 출력</a:t>
            </a:r>
            <a:r>
              <a:rPr lang="en-US" altLang="ko-KR" sz="1200" dirty="0"/>
              <a:t>(</a:t>
            </a:r>
            <a:r>
              <a:rPr lang="ko-KR" altLang="en-US" sz="1200" dirty="0"/>
              <a:t>내용출력</a:t>
            </a:r>
            <a:r>
              <a:rPr lang="en-US" altLang="ko-KR" sz="12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4ABE9-0041-41D9-9A30-383A44D6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9" y="1211398"/>
            <a:ext cx="320084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8B4FAD-8D7B-49B7-9D1C-DFB06CECF53C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8BF3C1-AE37-437D-8ADF-604311882184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D4A92-2948-43A4-A6EB-76A2FEA06F45}"/>
              </a:ext>
            </a:extLst>
          </p:cNvPr>
          <p:cNvSpPr txBox="1"/>
          <p:nvPr/>
        </p:nvSpPr>
        <p:spPr>
          <a:xfrm>
            <a:off x="1173503" y="578787"/>
            <a:ext cx="464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login.defs</a:t>
            </a:r>
            <a:r>
              <a:rPr lang="ko-KR" altLang="en-US" sz="1200" dirty="0"/>
              <a:t>파일을 아래서부터 </a:t>
            </a:r>
            <a:r>
              <a:rPr lang="en-US" altLang="ko-KR" sz="1200" dirty="0"/>
              <a:t>12</a:t>
            </a:r>
            <a:r>
              <a:rPr lang="ko-KR" altLang="en-US" sz="1200" dirty="0"/>
              <a:t>번째 줄까지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내용출력</a:t>
            </a:r>
            <a:r>
              <a:rPr lang="en-US" altLang="ko-KR" sz="12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8BEDBC-DF72-45F7-9D84-48A691992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8" y="1254276"/>
            <a:ext cx="540142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2393405-86BB-48F0-9F4D-5FE5643A198A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190CAE-D5D1-494C-9A8D-EB3B1835C112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8C1F-C1C2-4A1F-861F-99187A72E168}"/>
              </a:ext>
            </a:extLst>
          </p:cNvPr>
          <p:cNvSpPr txBox="1"/>
          <p:nvPr/>
        </p:nvSpPr>
        <p:spPr>
          <a:xfrm>
            <a:off x="1173503" y="578787"/>
            <a:ext cx="7050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/retest </a:t>
            </a:r>
            <a:r>
              <a:rPr lang="ko-KR" altLang="en-US" sz="1200" dirty="0"/>
              <a:t>디렉토리 생성 후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ko-KR" altLang="en-US" sz="1200" dirty="0"/>
              <a:t>안의 표시되는 디렉토리의 목록을 </a:t>
            </a:r>
            <a:r>
              <a:rPr lang="en-US" altLang="ko-KR" sz="1200" dirty="0"/>
              <a:t>/retest/a</a:t>
            </a:r>
            <a:r>
              <a:rPr lang="ko-KR" altLang="en-US" sz="1200" dirty="0"/>
              <a:t>에 저장하세요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리다이렉션</a:t>
            </a:r>
            <a:r>
              <a:rPr lang="en-US" altLang="ko-KR" sz="12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B9A0E4-3B5B-4396-9F2B-1E9B3525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1" y="1261023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FC8D03B-FE89-474B-B505-B6527F22C86B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CA2876-5DC2-4217-968D-A475FE4F2E3C}"/>
              </a:ext>
            </a:extLst>
          </p:cNvPr>
          <p:cNvSpPr txBox="1"/>
          <p:nvPr/>
        </p:nvSpPr>
        <p:spPr>
          <a:xfrm>
            <a:off x="318782" y="4864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6860A-FD23-4EC0-A89F-D25DB67D071D}"/>
              </a:ext>
            </a:extLst>
          </p:cNvPr>
          <p:cNvSpPr txBox="1"/>
          <p:nvPr/>
        </p:nvSpPr>
        <p:spPr>
          <a:xfrm>
            <a:off x="1173503" y="578787"/>
            <a:ext cx="10004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/perm </a:t>
            </a:r>
            <a:r>
              <a:rPr lang="ko-KR" altLang="en-US" sz="1200" dirty="0"/>
              <a:t>디렉토리 생성 </a:t>
            </a:r>
            <a:r>
              <a:rPr lang="en-US" altLang="ko-KR" sz="1200" dirty="0"/>
              <a:t>user10, user20, user30</a:t>
            </a:r>
            <a:r>
              <a:rPr lang="ko-KR" altLang="en-US" sz="1200" dirty="0"/>
              <a:t>계정 생성 이후 </a:t>
            </a:r>
            <a:r>
              <a:rPr lang="en-US" altLang="ko-KR" sz="1200" dirty="0"/>
              <a:t>/perm</a:t>
            </a:r>
            <a:r>
              <a:rPr lang="ko-KR" altLang="en-US" sz="1200" dirty="0"/>
              <a:t>소유자 계정을 </a:t>
            </a:r>
            <a:r>
              <a:rPr lang="en-US" altLang="ko-KR" sz="1200" dirty="0"/>
              <a:t>user30,  </a:t>
            </a:r>
            <a:r>
              <a:rPr lang="ko-KR" altLang="en-US" sz="1200" dirty="0"/>
              <a:t>소유 그룹 계정을 </a:t>
            </a:r>
            <a:r>
              <a:rPr lang="en-US" altLang="ko-KR" sz="1200" dirty="0"/>
              <a:t>user20</a:t>
            </a:r>
            <a:r>
              <a:rPr lang="ko-KR" altLang="en-US" sz="1200" dirty="0"/>
              <a:t>으로 소유권 변경 하세요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87F3A3-A328-439D-AEDB-BD386C5D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6" y="2182470"/>
            <a:ext cx="3962953" cy="7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2D5132-E08E-4A74-A6CF-2067F0DD9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6" y="1231792"/>
            <a:ext cx="272453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C98CFD-DE73-4056-BE2F-E383457E4990}"/>
              </a:ext>
            </a:extLst>
          </p:cNvPr>
          <p:cNvCxnSpPr/>
          <p:nvPr/>
        </p:nvCxnSpPr>
        <p:spPr>
          <a:xfrm>
            <a:off x="318782" y="947956"/>
            <a:ext cx="1150130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E768B0-6113-470B-BD3A-1CF36EB0A562}"/>
              </a:ext>
            </a:extLst>
          </p:cNvPr>
          <p:cNvSpPr txBox="1"/>
          <p:nvPr/>
        </p:nvSpPr>
        <p:spPr>
          <a:xfrm>
            <a:off x="318782" y="48645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5B929-5DD3-4C43-9A27-3B8EFC0BD1CA}"/>
              </a:ext>
            </a:extLst>
          </p:cNvPr>
          <p:cNvSpPr txBox="1"/>
          <p:nvPr/>
        </p:nvSpPr>
        <p:spPr>
          <a:xfrm>
            <a:off x="1173503" y="578787"/>
            <a:ext cx="10004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/perm </a:t>
            </a:r>
            <a:r>
              <a:rPr lang="ko-KR" altLang="en-US" sz="1200" dirty="0"/>
              <a:t>디렉토리 생성 </a:t>
            </a:r>
            <a:r>
              <a:rPr lang="en-US" altLang="ko-KR" sz="1200" dirty="0"/>
              <a:t>user10, user20, user30</a:t>
            </a:r>
            <a:r>
              <a:rPr lang="ko-KR" altLang="en-US" sz="1200" dirty="0"/>
              <a:t>계정 생성 이후 </a:t>
            </a:r>
            <a:r>
              <a:rPr lang="en-US" altLang="ko-KR" sz="1200" dirty="0"/>
              <a:t>/perm</a:t>
            </a:r>
            <a:r>
              <a:rPr lang="ko-KR" altLang="en-US" sz="1200" dirty="0"/>
              <a:t>소유자 계정을 </a:t>
            </a:r>
            <a:r>
              <a:rPr lang="en-US" altLang="ko-KR" sz="1200" dirty="0"/>
              <a:t>user30,  </a:t>
            </a:r>
            <a:r>
              <a:rPr lang="ko-KR" altLang="en-US" sz="1200" dirty="0"/>
              <a:t>소유 그룹 계정을 </a:t>
            </a:r>
            <a:r>
              <a:rPr lang="en-US" altLang="ko-KR" sz="1200" dirty="0"/>
              <a:t>user20</a:t>
            </a:r>
            <a:r>
              <a:rPr lang="ko-KR" altLang="en-US" sz="1200" dirty="0"/>
              <a:t>으로 소유권 변경 하세요</a:t>
            </a:r>
          </a:p>
        </p:txBody>
      </p:sp>
    </p:spTree>
    <p:extLst>
      <p:ext uri="{BB962C8B-B14F-4D97-AF65-F5344CB8AC3E}">
        <p14:creationId xmlns:p14="http://schemas.microsoft.com/office/powerpoint/2010/main" val="3401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405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</cp:revision>
  <dcterms:created xsi:type="dcterms:W3CDTF">2025-01-15T02:12:41Z</dcterms:created>
  <dcterms:modified xsi:type="dcterms:W3CDTF">2025-01-15T03:32:03Z</dcterms:modified>
</cp:coreProperties>
</file>