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</p:sldMasterIdLst>
  <p:sldIdLst>
    <p:sldId id="257" r:id="rId3"/>
    <p:sldId id="258" r:id="rId4"/>
    <p:sldId id="260" r:id="rId5"/>
    <p:sldId id="259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embeddedFontLst>
    <p:embeddedFont>
      <p:font typeface="Pretendard ExtraBold" panose="02000903000000020004" pitchFamily="2" charset="-127"/>
      <p:bold r:id="rId22"/>
    </p:embeddedFont>
    <p:embeddedFont>
      <p:font typeface="Pretendard Black" panose="02000A03000000020004" pitchFamily="2" charset="-127"/>
      <p:bold r:id="rId23"/>
    </p:embeddedFont>
    <p:embeddedFont>
      <p:font typeface="Pretendard SemiBold" panose="02000703000000020004" pitchFamily="2" charset="-127"/>
      <p:bold r:id="rId24"/>
    </p:embeddedFont>
    <p:embeddedFont>
      <p:font typeface="Pretendard Light" panose="02000403000000020004" pitchFamily="2" charset="-127"/>
      <p:regular r:id="rId25"/>
    </p:embeddedFont>
    <p:embeddedFont>
      <p:font typeface="Pretendard Medium" panose="02000603000000020004" pitchFamily="2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6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>
        <p:scale>
          <a:sx n="100" d="100"/>
          <a:sy n="100" d="100"/>
        </p:scale>
        <p:origin x="15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0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9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8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5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8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8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20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10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92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75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71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069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243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20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87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123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630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030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889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186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602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6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87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2024-01-08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538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368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4450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3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3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68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10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4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1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0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2116543" y="1660647"/>
            <a:ext cx="795890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spc="-3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FESTIVAL </a:t>
            </a: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IN US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8C0B2-0807-4B4A-A11F-BA365A18DE97}"/>
              </a:ext>
            </a:extLst>
          </p:cNvPr>
          <p:cNvSpPr txBox="1"/>
          <p:nvPr/>
        </p:nvSpPr>
        <p:spPr>
          <a:xfrm>
            <a:off x="2793199" y="3147018"/>
            <a:ext cx="6605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임베디드</a:t>
            </a: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소프트웨어 융합 </a:t>
            </a:r>
            <a:r>
              <a:rPr lang="ko-KR" altLang="en-US" sz="2400" spc="-3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풀스택</a:t>
            </a: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개발자 양성과정</a:t>
            </a: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B  5</a:t>
            </a: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조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12F19AD2-2364-4F8D-A88F-8D09F86BF0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63638" y="549275"/>
            <a:ext cx="1419224" cy="194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2637893" y="3014864"/>
            <a:ext cx="67609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A8C0B2-0807-4B4A-A11F-BA365A18DE97}"/>
              </a:ext>
            </a:extLst>
          </p:cNvPr>
          <p:cNvSpPr txBox="1"/>
          <p:nvPr/>
        </p:nvSpPr>
        <p:spPr>
          <a:xfrm>
            <a:off x="5536278" y="4264787"/>
            <a:ext cx="1119441" cy="1343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홍재성</a:t>
            </a:r>
            <a:endParaRPr kumimoji="0" lang="en-US" altLang="ko-KR" sz="2400" b="0" i="0" u="none" strike="noStrike" kern="1200" cap="none" spc="-30" normalizeH="0" baseline="0" noProof="0" dirty="0" smtClea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정대민</a:t>
            </a:r>
            <a:endParaRPr lang="en-US" altLang="ko-KR" sz="2400" spc="-30" dirty="0" smtClea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이종일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6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4BD388-9A17-5C6E-BAE4-F8E3A308BD53}"/>
              </a:ext>
            </a:extLst>
          </p:cNvPr>
          <p:cNvSpPr txBox="1"/>
          <p:nvPr/>
        </p:nvSpPr>
        <p:spPr>
          <a:xfrm>
            <a:off x="1491440" y="2907479"/>
            <a:ext cx="1772921" cy="1043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-30" normalizeH="0" baseline="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프로토타입</a:t>
            </a:r>
            <a:endParaRPr kumimoji="0" lang="en-US" altLang="ko-KR" sz="2400" b="0" i="0" u="none" strike="noStrike" kern="1200" cap="none" spc="-30" normalizeH="0" baseline="0" noProof="0" dirty="0" smtClea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스토리보드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7362682" y="2751892"/>
            <a:ext cx="29495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3112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프로토타입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235" y="1605168"/>
            <a:ext cx="4744815" cy="487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4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256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Menu Structure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0851" y="1575637"/>
            <a:ext cx="965342" cy="342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1depth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0851" y="2001223"/>
            <a:ext cx="965342" cy="342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2depth</a:t>
            </a:r>
            <a:endParaRPr lang="ko-KR" altLang="en-US" dirty="0">
              <a:solidFill>
                <a:sysClr val="windowText" lastClr="00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5316" y="1575637"/>
            <a:ext cx="3152633" cy="645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Festival Searching </a:t>
            </a:r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사이트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10" y="2137808"/>
            <a:ext cx="1039631" cy="645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로그인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30811" y="2137808"/>
            <a:ext cx="1107648" cy="645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회원가입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0850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지역별 축제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9961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2024 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전국 축제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26608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체험정보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96943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테마기획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30811" y="2902949"/>
            <a:ext cx="1107648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마이페이지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0850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1298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6943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850" y="4272278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지역별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41298" y="4272278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지역별 선택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850" y="4956142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월별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41298" y="4956142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키워드</a:t>
            </a:r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(#)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1298" y="5640006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커뮤니티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30810" y="3588414"/>
            <a:ext cx="1107649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회원정보수정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30811" y="4272277"/>
            <a:ext cx="1107648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주문내역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52589" y="2904550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할인권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41700" y="2902949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가이드북</a:t>
            </a:r>
            <a:r>
              <a:rPr lang="en-US" altLang="ko-KR" sz="1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구매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59961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52589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41699" y="3588414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ALL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52589" y="4272276"/>
            <a:ext cx="1334110" cy="38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키워드</a:t>
            </a:r>
            <a:r>
              <a:rPr lang="en-US" altLang="ko-KR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(#)</a:t>
            </a:r>
            <a:r>
              <a:rPr lang="ko-KR" altLang="en-US" sz="1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검색</a:t>
            </a:r>
            <a:endParaRPr lang="ko-KR" altLang="en-US" sz="1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cxnSp>
        <p:nvCxnSpPr>
          <p:cNvPr id="38" name="꺾인 연결선 37"/>
          <p:cNvCxnSpPr>
            <a:stCxn id="13" idx="0"/>
            <a:endCxn id="47" idx="0"/>
          </p:cNvCxnSpPr>
          <p:nvPr/>
        </p:nvCxnSpPr>
        <p:spPr>
          <a:xfrm rot="5400000" flipH="1" flipV="1">
            <a:off x="4922530" y="-781675"/>
            <a:ext cx="1601" cy="7370850"/>
          </a:xfrm>
          <a:prstGeom prst="bentConnector3">
            <a:avLst>
              <a:gd name="adj1" fmla="val 143785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4" idx="0"/>
          </p:cNvCxnSpPr>
          <p:nvPr/>
        </p:nvCxnSpPr>
        <p:spPr>
          <a:xfrm flipV="1">
            <a:off x="2727016" y="2678906"/>
            <a:ext cx="0" cy="22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5" idx="0"/>
          </p:cNvCxnSpPr>
          <p:nvPr/>
        </p:nvCxnSpPr>
        <p:spPr>
          <a:xfrm flipH="1" flipV="1">
            <a:off x="4191000" y="2674144"/>
            <a:ext cx="2663" cy="230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6" idx="0"/>
          </p:cNvCxnSpPr>
          <p:nvPr/>
        </p:nvCxnSpPr>
        <p:spPr>
          <a:xfrm flipV="1">
            <a:off x="5663998" y="2670099"/>
            <a:ext cx="0" cy="234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4" idx="0"/>
          </p:cNvCxnSpPr>
          <p:nvPr/>
        </p:nvCxnSpPr>
        <p:spPr>
          <a:xfrm flipV="1">
            <a:off x="7119644" y="2678906"/>
            <a:ext cx="0" cy="22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" idx="2"/>
          </p:cNvCxnSpPr>
          <p:nvPr/>
        </p:nvCxnSpPr>
        <p:spPr>
          <a:xfrm flipH="1">
            <a:off x="5051632" y="2220686"/>
            <a:ext cx="1" cy="458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2" idx="1"/>
          </p:cNvCxnSpPr>
          <p:nvPr/>
        </p:nvCxnSpPr>
        <p:spPr>
          <a:xfrm flipH="1" flipV="1">
            <a:off x="5051632" y="2460332"/>
            <a:ext cx="43791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9675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List of Screen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500624"/>
              </p:ext>
            </p:extLst>
          </p:nvPr>
        </p:nvGraphicFramePr>
        <p:xfrm>
          <a:off x="423578" y="1475627"/>
          <a:ext cx="11344844" cy="5062182"/>
        </p:xfrm>
        <a:graphic>
          <a:graphicData uri="http://schemas.openxmlformats.org/drawingml/2006/table">
            <a:tbl>
              <a:tblPr firstRow="1" firstCol="1" lastRow="1"/>
              <a:tblGrid>
                <a:gridCol w="86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411">
                  <a:extLst>
                    <a:ext uri="{9D8B030D-6E8A-4147-A177-3AD203B41FA5}">
                      <a16:colId xmlns:a16="http://schemas.microsoft.com/office/drawing/2014/main" val="378033957"/>
                    </a:ext>
                  </a:extLst>
                </a:gridCol>
                <a:gridCol w="3133661">
                  <a:extLst>
                    <a:ext uri="{9D8B030D-6E8A-4147-A177-3AD203B41FA5}">
                      <a16:colId xmlns:a16="http://schemas.microsoft.com/office/drawing/2014/main" val="935081010"/>
                    </a:ext>
                  </a:extLst>
                </a:gridCol>
                <a:gridCol w="3387661">
                  <a:extLst>
                    <a:ext uri="{9D8B030D-6E8A-4147-A177-3AD203B41FA5}">
                      <a16:colId xmlns:a16="http://schemas.microsoft.com/office/drawing/2014/main" val="263825207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512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대 메뉴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 메뉴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소메뉴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Screen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ID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Page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Title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비고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8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UI-A-1011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 페이지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회원가입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UI-A-1012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회원가입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회원가입 페이지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4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지역별축제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지역별 축제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지역 선택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UI-L-1113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네비게이션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&gt;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지역별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축제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지역별로 진행하고 있는 축제의 리스트 표시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2024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전국축제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UI-L-1114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네비게이션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&gt;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2024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전국축제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전국적으로 진행하고 있는 축제 전체리스트 표시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5636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체험정보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지역별 체험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키워드 검색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UI-I-1215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네비게이션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체험정보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현재 지역별로 진행중인 체험들 표시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테마기획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UI-T-1316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네비게이션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테마기획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홈페이지 자체 테마기획축제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44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구매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할인권 발매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 검색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UI-B-1417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네비게이션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&gt;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할인권 발매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전국의 축제 할인권 발매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가이드북 구매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UI-A-1418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네비게이션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&gt;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가이드북 구매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전국의 축제 가이드북 구매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50892"/>
                  </a:ext>
                </a:extLst>
              </a:tr>
              <a:tr h="46644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마이페이지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회원정보 수정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UI-A-1519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로그인바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&gt;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정보수정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사전 기입해둔 회원정보를 조회 및 수정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00862"/>
                  </a:ext>
                </a:extLst>
              </a:tr>
              <a:tr h="466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주문내역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UI-A-1520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로그인바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&gt;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주문내역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구매했던 할인권과 가이드북을 조회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13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170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Process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" y="1835190"/>
            <a:ext cx="11070288" cy="38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4433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Flowchart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714"/>
          <a:stretch/>
        </p:blipFill>
        <p:spPr>
          <a:xfrm>
            <a:off x="902845" y="1287958"/>
            <a:ext cx="10376785" cy="5391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7159" y="1270159"/>
            <a:ext cx="1504578" cy="35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6126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Permission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644981"/>
              </p:ext>
            </p:extLst>
          </p:nvPr>
        </p:nvGraphicFramePr>
        <p:xfrm>
          <a:off x="570848" y="1494588"/>
          <a:ext cx="11070289" cy="4982411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996205647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3307682327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1919684430"/>
                    </a:ext>
                  </a:extLst>
                </a:gridCol>
                <a:gridCol w="1125728">
                  <a:extLst>
                    <a:ext uri="{9D8B030D-6E8A-4147-A177-3AD203B41FA5}">
                      <a16:colId xmlns:a16="http://schemas.microsoft.com/office/drawing/2014/main" val="146426317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56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대 구분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 구분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사용자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보기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수정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삭제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쓰기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비고</a:t>
                      </a:r>
                      <a:endParaRPr sz="1600" b="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37">
                <a:tc rowSpan="12"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페이지 권한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커뮤니티 관리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자유게시판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커뮤니티는 회원 전용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688364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42705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축제 정보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페이지 관리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축제 정보 검색은 회원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,</a:t>
                      </a:r>
                      <a:r>
                        <a:rPr lang="en-US" altLang="ko-KR" sz="1400" b="0" kern="1200" baseline="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 둘 다 가능하다</a:t>
                      </a:r>
                      <a:r>
                        <a:rPr lang="en-US" altLang="ko-KR" sz="1400" b="0" kern="1200" baseline="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2943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68047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페이지 관리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77701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567050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마이페이지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비회원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X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73294"/>
                  </a:ext>
                </a:extLst>
              </a:tr>
              <a:tr h="352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관리자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8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8745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Policy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457145"/>
              </p:ext>
            </p:extLst>
          </p:nvPr>
        </p:nvGraphicFramePr>
        <p:xfrm>
          <a:off x="570848" y="1494593"/>
          <a:ext cx="11070289" cy="3747277"/>
        </p:xfrm>
        <a:graphic>
          <a:graphicData uri="http://schemas.openxmlformats.org/drawingml/2006/table">
            <a:tbl>
              <a:tblPr firstRow="1" firstCol="1" lastRow="1"/>
              <a:tblGrid>
                <a:gridCol w="146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90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대 구분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중 구분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비고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3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개인 정보 정책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이용자 정보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국가 등 일부 정보를 기기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계정 페이지에서 해당 정보를 일부 수집한다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정보의 유형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프로필명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이메일주소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성별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도로명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주소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국가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87152"/>
                  </a:ext>
                </a:extLst>
              </a:tr>
              <a:tr h="945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도로명주소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정보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서비스옵션에 대한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적격성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여부 확인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2.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사용자가가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요청하는 물품이나 선물 배송 과 같은 이유로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도로명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주소를 요청 할 수 있다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62033"/>
                  </a:ext>
                </a:extLst>
              </a:tr>
              <a:tr h="522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청구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직접 또는 제삼자를 통해 가이드북을 구입할 수 있다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84515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가격 변경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가격 변경은 가격 변경일 직후부터 적용된다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0" y="1050225"/>
            <a:ext cx="1219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167812" y="104620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993768"/>
              </p:ext>
            </p:extLst>
          </p:nvPr>
        </p:nvGraphicFramePr>
        <p:xfrm>
          <a:off x="570849" y="255104"/>
          <a:ext cx="11070288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지역별축제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UI-L-1113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5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2024.01.02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메인화면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지역별축제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562443"/>
              </p:ext>
            </p:extLst>
          </p:nvPr>
        </p:nvGraphicFramePr>
        <p:xfrm>
          <a:off x="8565775" y="1247116"/>
          <a:ext cx="3075361" cy="5344576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68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키워드 검색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지역별 선택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지역별 축제 정보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412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지역별로 진행하고 있는 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축제의 리스트 표시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334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3346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UI-L-1113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53346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지역별로 진행되고 있는 축제 정보의</a:t>
                      </a:r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확인이 가능하다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9" y="1248145"/>
            <a:ext cx="6770284" cy="533364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3383280" y="1318260"/>
            <a:ext cx="1112520" cy="716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>
            <a:off x="2788920" y="1676400"/>
            <a:ext cx="594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7940" y="1491734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38750" y="1460500"/>
            <a:ext cx="1927224" cy="311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3"/>
          </p:cNvCxnSpPr>
          <p:nvPr/>
        </p:nvCxnSpPr>
        <p:spPr>
          <a:xfrm flipH="1">
            <a:off x="7165974" y="1616075"/>
            <a:ext cx="4616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71638" y="1431409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9143" y="3432810"/>
            <a:ext cx="1588770" cy="553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19100" y="3709988"/>
            <a:ext cx="3400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160" y="3524845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7267" y="5092700"/>
            <a:ext cx="5898833" cy="142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>
            <a:off x="476702" y="5803900"/>
            <a:ext cx="5205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762" y="5619234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0" y="1050225"/>
            <a:ext cx="12192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49" y="1043129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99873"/>
              </p:ext>
            </p:extLst>
          </p:nvPr>
        </p:nvGraphicFramePr>
        <p:xfrm>
          <a:off x="570849" y="255104"/>
          <a:ext cx="11070288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404949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404948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UI-A-1011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5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2024.01.03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err="1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메인화면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&gt;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524023"/>
              </p:ext>
            </p:extLst>
          </p:nvPr>
        </p:nvGraphicFramePr>
        <p:xfrm>
          <a:off x="8565775" y="1242004"/>
          <a:ext cx="3075361" cy="5335200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00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8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 전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메인화면으로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로그인한 메인화면으로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회원가입창으로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92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928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928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UI-A-1011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8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UI-A-1012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950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9" y="1242003"/>
            <a:ext cx="6771600" cy="533520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464725" y="1310641"/>
            <a:ext cx="983848" cy="670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2839111" y="1644650"/>
            <a:ext cx="625614" cy="1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795588" y="3771899"/>
            <a:ext cx="2314575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0" idx="1"/>
          </p:cNvCxnSpPr>
          <p:nvPr/>
        </p:nvCxnSpPr>
        <p:spPr>
          <a:xfrm>
            <a:off x="450850" y="3900487"/>
            <a:ext cx="23447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5" idx="1"/>
          </p:cNvCxnSpPr>
          <p:nvPr/>
        </p:nvCxnSpPr>
        <p:spPr>
          <a:xfrm flipV="1">
            <a:off x="450850" y="4177821"/>
            <a:ext cx="2344738" cy="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95588" y="4049233"/>
            <a:ext cx="2314575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57171" y="1459984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8910" y="3715820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8910" y="3999984"/>
            <a:ext cx="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50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History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</a:t>
            </a:r>
            <a:r>
              <a:rPr kumimoji="0" lang="en-US" altLang="ko-KR" sz="1400" b="0" i="0" u="none" strike="noStrike" kern="1200" cap="none" spc="-30" normalizeH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25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00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205808"/>
              </p:ext>
            </p:extLst>
          </p:nvPr>
        </p:nvGraphicFramePr>
        <p:xfrm>
          <a:off x="570848" y="1494594"/>
          <a:ext cx="11070289" cy="4737239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 ExtraBold"/>
                          <a:ea typeface="Pretendard ExtraBold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5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기본버전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 완성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2023-12-28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홍재성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Usecase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 Flowchart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2023-12-29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정대민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Ver.01.04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이종일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와이어프레임 작성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홍재성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 명세서 내용 추가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2024-01-04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정대민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스타일가이드 추가 및 보완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2024-01-04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이종일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2024-01-04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0086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홍재성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</a:rPr>
                        <a:t>스토리보드 완성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Pretendard Light"/>
                          <a:sym typeface="Pretendard Light"/>
                        </a:rPr>
                        <a:t>2024-01-05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4033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1438425" y="2751892"/>
            <a:ext cx="279243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7362682" y="2751892"/>
            <a:ext cx="29495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9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1438425" y="2751892"/>
            <a:ext cx="279243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spc="-30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BD388-9A17-5C6E-BAE4-F8E3A308BD53}"/>
              </a:ext>
            </a:extLst>
          </p:cNvPr>
          <p:cNvSpPr txBox="1"/>
          <p:nvPr/>
        </p:nvSpPr>
        <p:spPr>
          <a:xfrm>
            <a:off x="6554094" y="2875002"/>
            <a:ext cx="406457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프로젝트 개요</a:t>
            </a:r>
            <a:endParaRPr lang="en-US" altLang="ko-KR" sz="2400" spc="-3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3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246770" y="2044780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32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동기</a:t>
            </a:r>
            <a:endParaRPr lang="id-ID" altLang="ko-KR" sz="32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6385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프로젝트 개요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2246770" y="2629555"/>
            <a:ext cx="849361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웹사이트 사용 시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사용자가 편리하게 축제 정보를 조회하고 키워드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지역별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기간별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검색을 통해 유용한 정보를 제공하는 프로그램을 만들고 싶다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축제 커뮤니티를 이용함으로써 사용자의 경험을 기록하고 공유할 수 있는 프로그램을 만들고 싶다</a:t>
            </a:r>
            <a:r>
              <a:rPr lang="en-US" altLang="ko-KR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197809" y="1898256"/>
            <a:ext cx="875073" cy="877824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+mn-ea"/>
                <a:cs typeface="+mn-cs"/>
              </a:rPr>
              <a:t>1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+mn-ea"/>
              <a:cs typeface="+mn-cs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</a:t>
            </a:r>
            <a:r>
              <a:rPr kumimoji="0" lang="en-US" altLang="ko-KR" sz="1400" b="0" i="0" u="none" strike="noStrike" kern="1200" cap="none" spc="-30" normalizeH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2246770" y="4397270"/>
            <a:ext cx="88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32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목적</a:t>
            </a:r>
            <a:endParaRPr lang="id-ID" altLang="ko-KR" sz="32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8BAD34-0706-451B-B1C9-67ACDEE9A4AE}"/>
              </a:ext>
            </a:extLst>
          </p:cNvPr>
          <p:cNvSpPr txBox="1"/>
          <p:nvPr/>
        </p:nvSpPr>
        <p:spPr>
          <a:xfrm>
            <a:off x="2246770" y="4982045"/>
            <a:ext cx="849361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축제 및 체험 정보 제공</a:t>
            </a:r>
            <a:endParaRPr lang="en-US" altLang="ko-KR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가이드북 결제 시스템 구축</a:t>
            </a:r>
            <a:endParaRPr lang="en-US" altLang="ko-KR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커뮤니티 구축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1" name="Oval 175">
            <a:extLst>
              <a:ext uri="{FF2B5EF4-FFF2-40B4-BE49-F238E27FC236}">
                <a16:creationId xmlns:a16="http://schemas.microsoft.com/office/drawing/2014/main" id="{93FA8F12-22CD-4C08-9216-D34D26CE9473}"/>
              </a:ext>
            </a:extLst>
          </p:cNvPr>
          <p:cNvSpPr/>
          <p:nvPr/>
        </p:nvSpPr>
        <p:spPr>
          <a:xfrm>
            <a:off x="1197809" y="4250746"/>
            <a:ext cx="875073" cy="877824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prstClr val="white"/>
                </a:solidFill>
                <a:latin typeface="Pretendard Light" panose="02000403000000020004" pitchFamily="50" charset="-127"/>
              </a:rPr>
              <a:t>2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173" y="1364999"/>
            <a:ext cx="9083654" cy="53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9877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키워드별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축제를 조회한다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키워드별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조회 시스템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지역별 축제에 접속한다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지역 또는 월을 선택한다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키워드별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축제정보를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키워드별</a:t>
            </a:r>
            <a:r>
              <a:rPr lang="ko-KR" altLang="en-US" sz="24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축제 조회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축제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294117"/>
              </p:ext>
            </p:extLst>
          </p:nvPr>
        </p:nvGraphicFramePr>
        <p:xfrm>
          <a:off x="650263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축제 정보를 검색한다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검색어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입력 시스템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noProof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검색어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입력 칸에 축제 키워드를 검색한다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키워드에 맞는 정보를 화면에 보여준다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- ‘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검색결과 없음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’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을 화면에 보여준다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4010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69A3A"/>
              </a:solidFill>
              <a:effectLst/>
              <a:uLnTx/>
              <a:uFillTx/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FESTIVAL IN US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786219"/>
              </p:ext>
            </p:extLst>
          </p:nvPr>
        </p:nvGraphicFramePr>
        <p:xfrm>
          <a:off x="570849" y="1804205"/>
          <a:ext cx="11070289" cy="4369848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320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12040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사용자가 가이드북을 결제를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회원가입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비회원은 축제 정보 조회만 가능하므로 회원가입을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회원이 가이드북 구매 메뉴를 들어간다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3. 7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가지의 가이드북 구매가 가능하다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회원이 원하는 가이드북 을 선택해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결제창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페이지 표시를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 요청을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묶음선택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포장유무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코팅방식을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선택한다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 정보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주소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우편번호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배송메모사항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를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입력한다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6.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회원은 카드 결제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(1)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를 선택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7.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회원은 카드번호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유효기간을 입력 받는 화면으로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이동 후 입력을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8.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유효기간이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일치한지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시스템에서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   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사용가능여부를 확인 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9.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유효하다면 결제완료 메시지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(2)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가 출력이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10.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결제가 종료된다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회원이 카드 결제를 취소 하는 경우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다시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5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번 화면으로 돌아가게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회원은 개인 정보 입력을 다시 입력하게 된다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결제가 실패할 경우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비밀번호가 틀렸다는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메세지를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회원에게 알려준다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카드 번호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비밀번호 입력 란이 다시 회원에게 보여진다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 smtClean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 smtClean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 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05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결제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1438425" y="2751892"/>
            <a:ext cx="279243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1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6096000" y="1980551"/>
            <a:ext cx="0" cy="3039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16A134-80F3-4E81-9EA0-9B77C048D792}"/>
              </a:ext>
            </a:extLst>
          </p:cNvPr>
          <p:cNvSpPr txBox="1"/>
          <p:nvPr/>
        </p:nvSpPr>
        <p:spPr>
          <a:xfrm>
            <a:off x="7362682" y="2751892"/>
            <a:ext cx="29495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-300" normalizeH="0" baseline="0" noProof="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Part 2</a:t>
            </a:r>
            <a:endParaRPr kumimoji="0" lang="en-US" altLang="ko-KR" sz="8800" b="0" i="0" u="none" strike="noStrike" kern="1200" cap="none" spc="-30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992</Words>
  <Application>Microsoft Office PowerPoint</Application>
  <PresentationFormat>와이드스크린</PresentationFormat>
  <Paragraphs>378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Pretendard ExtraBold</vt:lpstr>
      <vt:lpstr>Pretendard Black</vt:lpstr>
      <vt:lpstr>Pretendard SemiBold</vt:lpstr>
      <vt:lpstr>Arial</vt:lpstr>
      <vt:lpstr>Pretendard Light</vt:lpstr>
      <vt:lpstr>Wingdings</vt:lpstr>
      <vt:lpstr>Pretendard Medium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34</cp:revision>
  <dcterms:created xsi:type="dcterms:W3CDTF">2024-01-03T03:23:47Z</dcterms:created>
  <dcterms:modified xsi:type="dcterms:W3CDTF">2024-01-08T00:06:17Z</dcterms:modified>
</cp:coreProperties>
</file>