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Garamond" panose="02020404030301010803" pitchFamily="18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3" roundtripDataSignature="AMtx7mj0Kr+4R6/P3iThRpNfA/Rae6B2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12F2F8-8306-42BD-9DFE-2D7B68936FCC}">
  <a:tblStyle styleId="{5512F2F8-8306-42BD-9DFE-2D7B68936FC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D430FE4-09D8-432B-BFCD-94877EB3DED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69" autoAdjust="0"/>
    <p:restoredTop sz="95268" autoAdjust="0"/>
  </p:normalViewPr>
  <p:slideViewPr>
    <p:cSldViewPr snapToGrid="0">
      <p:cViewPr varScale="1">
        <p:scale>
          <a:sx n="122" d="100"/>
          <a:sy n="122" d="100"/>
        </p:scale>
        <p:origin x="96" y="16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55" Type="http://schemas.openxmlformats.org/officeDocument/2006/relationships/viewProps" Target="viewProps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3" Type="http://customschemas.google.com/relationships/presentationmetadata" Target="metadata"/><Relationship Id="rId5" Type="http://schemas.openxmlformats.org/officeDocument/2006/relationships/font" Target="fonts/font2.fntdata"/><Relationship Id="rId57" Type="http://schemas.openxmlformats.org/officeDocument/2006/relationships/tableStyles" Target="tableStyles.xml"/><Relationship Id="rId4" Type="http://schemas.openxmlformats.org/officeDocument/2006/relationships/font" Target="fonts/font1.fntdata"/><Relationship Id="rId5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标题幻灯片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节标题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8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rgbClr val="679B9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3"/>
          </p:nvPr>
        </p:nvSpPr>
        <p:spPr>
          <a:xfrm>
            <a:off x="5989320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rgbClr val="679B9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4"/>
          </p:nvPr>
        </p:nvSpPr>
        <p:spPr>
          <a:xfrm>
            <a:off x="5989320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4000"/>
              <a:buFont typeface="Twentieth Century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?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?"/>
              <a:defRPr sz="16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图片与标题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C3D7D7"/>
          </a:solidFill>
          <a:ln>
            <a:noFill/>
          </a:ln>
        </p:spPr>
        <p:txBody>
          <a:bodyPr spcFirstLastPara="1" wrap="square" lIns="457200" tIns="365750" rIns="4570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wentieth Century"/>
              <a:buNone/>
              <a:defRPr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9" name="Google Shape;69;p14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竖排标题与文本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 rot="5400000">
            <a:off x="7334250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 rot="5400000">
            <a:off x="2076450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2" name="Google Shape;82;p16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5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bbbbw/CSCI6234_Proje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624745" y="4254217"/>
            <a:ext cx="7772400" cy="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4000"/>
              <a:buFont typeface="Arial Rounded"/>
              <a:buNone/>
            </a:pPr>
            <a:r>
              <a:rPr lang="en-US" b="1" dirty="0">
                <a:latin typeface="Arial Rounded"/>
                <a:ea typeface="Arial Rounded"/>
                <a:cs typeface="Arial Rounded"/>
                <a:sym typeface="Arial Rounded"/>
              </a:rPr>
              <a:t>CSCI-6234 ASSIGNMENT 5.2</a:t>
            </a:r>
            <a:endParaRPr b="1" dirty="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2932295" y="5535942"/>
            <a:ext cx="60960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Team: CSCI 6234 – Team 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Member: Binren Wang, Zhechao Wang, Zemao Song</a:t>
            </a:r>
            <a:endParaRPr sz="1400" b="0" i="0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GitHub Url: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https://github.com/bbbbbw/CSCI6234_Project</a:t>
            </a:r>
            <a:endParaRPr sz="1400" b="0" i="0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Peer Review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积分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36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Garamond</vt:lpstr>
      <vt:lpstr>Noto Sans Symbols</vt:lpstr>
      <vt:lpstr>Twentieth Century</vt:lpstr>
      <vt:lpstr>Arial Rounded</vt:lpstr>
      <vt:lpstr>Arial</vt:lpstr>
      <vt:lpstr>积分</vt:lpstr>
      <vt:lpstr>CSCI-6234 ASSIGNMENT 5.2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CSCI-6234 ASSIGNMENT 5</dc:title>
  <dc:creator>BWang</dc:creator>
  <cp:lastModifiedBy>BWang</cp:lastModifiedBy>
  <cp:revision>10</cp:revision>
  <dcterms:created xsi:type="dcterms:W3CDTF">2020-02-02T20:20:09Z</dcterms:created>
  <dcterms:modified xsi:type="dcterms:W3CDTF">2020-03-02T19:32:16Z</dcterms:modified>
</cp:coreProperties>
</file>