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y0KJh9TwbGiBELSHRNcgRJPw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ce67e6e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ce67e6e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竖排标题与文本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16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图片与标题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bbbw/CSCI6234_Project/tree/ma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0" y="4826972"/>
            <a:ext cx="7772400" cy="70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Arial Rounded"/>
              <a:buNone/>
            </a:pPr>
            <a:r>
              <a:rPr lang="en-US" sz="4000" b="1" dirty="0">
                <a:latin typeface="Arial Rounded"/>
                <a:ea typeface="Arial Rounded"/>
                <a:cs typeface="Arial Rounded"/>
                <a:sym typeface="Arial Rounded"/>
              </a:rPr>
              <a:t>CSCI-6234 ASSIGNMENT 1</a:t>
            </a:r>
            <a:endParaRPr sz="40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Use case model</a:t>
            </a:r>
            <a:endParaRPr sz="2800" dirty="0"/>
          </a:p>
        </p:txBody>
      </p:sp>
      <p:sp>
        <p:nvSpPr>
          <p:cNvPr id="2" name="矩形 1"/>
          <p:cNvSpPr/>
          <p:nvPr/>
        </p:nvSpPr>
        <p:spPr>
          <a:xfrm>
            <a:off x="1999695" y="5638552"/>
            <a:ext cx="6096000" cy="9951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Garamond" panose="02020404030301010803" pitchFamily="18" charset="0"/>
              </a:rPr>
              <a:t>Team: CSCI 6234 – Team 9</a:t>
            </a:r>
            <a:endParaRPr lang="en-US" altLang="zh-CN" dirty="0"/>
          </a:p>
          <a:p>
            <a:pPr>
              <a:spcBef>
                <a:spcPts val="1020"/>
              </a:spcBef>
            </a:pPr>
            <a:r>
              <a:rPr lang="en-US" altLang="zh-CN" dirty="0">
                <a:latin typeface="Garamond" panose="02020404030301010803" pitchFamily="18" charset="0"/>
              </a:rPr>
              <a:t>Member: Binren Wang, </a:t>
            </a:r>
            <a:r>
              <a:rPr lang="en-US" altLang="zh-CN" dirty="0" err="1">
                <a:latin typeface="Garamond" panose="02020404030301010803" pitchFamily="18" charset="0"/>
              </a:rPr>
              <a:t>Zhechao</a:t>
            </a:r>
            <a:r>
              <a:rPr lang="en-US" altLang="zh-CN" dirty="0">
                <a:latin typeface="Garamond" panose="02020404030301010803" pitchFamily="18" charset="0"/>
              </a:rPr>
              <a:t> Wang, </a:t>
            </a:r>
            <a:r>
              <a:rPr lang="en-US" altLang="zh-CN" dirty="0" err="1">
                <a:latin typeface="Garamond" panose="02020404030301010803" pitchFamily="18" charset="0"/>
              </a:rPr>
              <a:t>Zemao</a:t>
            </a:r>
            <a:r>
              <a:rPr lang="en-US" altLang="zh-CN" dirty="0">
                <a:latin typeface="Garamond" panose="02020404030301010803" pitchFamily="18" charset="0"/>
              </a:rPr>
              <a:t> Song</a:t>
            </a:r>
          </a:p>
          <a:p>
            <a:pPr>
              <a:spcBef>
                <a:spcPts val="1020"/>
              </a:spcBef>
            </a:pPr>
            <a:r>
              <a:rPr lang="en-US" altLang="zh-CN" dirty="0">
                <a:latin typeface="Garamond" panose="02020404030301010803" pitchFamily="18" charset="0"/>
              </a:rPr>
              <a:t>GitHub Url: </a:t>
            </a:r>
            <a:r>
              <a:rPr lang="en-US" altLang="zh-CN" dirty="0">
                <a:hlinkClick r:id="rId3"/>
              </a:rPr>
              <a:t>https://github.com/bbbbbw/CSCI6234_Project/tree/master</a:t>
            </a:r>
            <a:endParaRPr lang="zh-CN" altLang="en-US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ACTORS</a:t>
            </a:r>
            <a:endParaRPr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39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None/>
            </a:pPr>
            <a:endParaRPr dirty="0"/>
          </a:p>
          <a:p>
            <a:pPr indent="-457200">
              <a:spcBef>
                <a:spcPts val="1400"/>
              </a:spcBef>
              <a:buSzPts val="2200"/>
              <a:buFont typeface="Twentieth Century"/>
              <a:buAutoNum type="arabicPeriod"/>
            </a:pPr>
            <a:r>
              <a:rPr lang="en-US" dirty="0"/>
              <a:t>Normal User: Elementary user of the</a:t>
            </a:r>
            <a:r>
              <a:rPr lang="en-US" altLang="zh-CN" dirty="0"/>
              <a:t> system. </a:t>
            </a:r>
          </a:p>
          <a:p>
            <a:pPr indent="-457200">
              <a:spcBef>
                <a:spcPts val="1400"/>
              </a:spcBef>
              <a:buSzPts val="2200"/>
              <a:buFont typeface="Twentieth Century"/>
              <a:buAutoNum type="arabicPeriod"/>
            </a:pPr>
            <a:r>
              <a:rPr lang="en-US" altLang="zh-CN" dirty="0"/>
              <a:t>Group Moderator: Organizer of a movie watcher group.</a:t>
            </a:r>
            <a:endParaRPr dirty="0"/>
          </a:p>
          <a:p>
            <a:pPr lvl="0" indent="-457200">
              <a:spcBef>
                <a:spcPts val="1400"/>
              </a:spcBef>
              <a:buSzPts val="2200"/>
              <a:buFont typeface="Twentieth Century"/>
              <a:buAutoNum type="arabicPeriod"/>
            </a:pPr>
            <a:r>
              <a:rPr lang="en-US" dirty="0"/>
              <a:t>Group Member: </a:t>
            </a:r>
            <a:r>
              <a:rPr lang="en-US" altLang="zh-CN" dirty="0"/>
              <a:t>Participants of a movie watcher group.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USE CASES</a:t>
            </a:r>
            <a:endParaRPr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1024128" y="1864311"/>
            <a:ext cx="4897277" cy="444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35"/>
              <a:buFont typeface="Twentieth Century"/>
              <a:buAutoNum type="arabicPeriod"/>
            </a:pPr>
            <a:r>
              <a:rPr lang="en-US" sz="2035" dirty="0"/>
              <a:t>Create a group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AutoNum type="arabicPeriod"/>
            </a:pPr>
            <a:r>
              <a:rPr lang="en-US" sz="2035" dirty="0"/>
              <a:t>Invite people to join the group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AutoNum type="arabicPeriod"/>
            </a:pPr>
            <a:r>
              <a:rPr lang="en-US" sz="2035" dirty="0"/>
              <a:t>Join a group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AutoNum type="arabicPeriod"/>
            </a:pPr>
            <a:r>
              <a:rPr lang="en-US" sz="2035" dirty="0"/>
              <a:t>Unsubscribe from a group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AutoNum type="arabicPeriod"/>
            </a:pPr>
            <a:r>
              <a:rPr lang="en-US" sz="2035" dirty="0"/>
              <a:t>Populate a group with a list of potential movies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AutoNum type="arabicPeriod"/>
            </a:pPr>
            <a:r>
              <a:rPr lang="en-US" sz="2035" dirty="0"/>
              <a:t>Pull a movie list from a movie list server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AutoNum type="arabicPeriod"/>
            </a:pPr>
            <a:r>
              <a:rPr lang="en-US" sz="2035" dirty="0"/>
              <a:t>Search and browse the movies populated by the moderator</a:t>
            </a:r>
            <a:endParaRPr dirty="0"/>
          </a:p>
          <a:p>
            <a:pPr marL="457200" lvl="0" indent="-32797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None/>
            </a:pPr>
            <a:endParaRPr sz="2035" dirty="0"/>
          </a:p>
          <a:p>
            <a:pPr marL="457200" lvl="0" indent="-32797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None/>
            </a:pPr>
            <a:endParaRPr sz="2035" dirty="0"/>
          </a:p>
        </p:txBody>
      </p:sp>
      <p:sp>
        <p:nvSpPr>
          <p:cNvPr id="105" name="Google Shape;105;p3"/>
          <p:cNvSpPr txBox="1"/>
          <p:nvPr/>
        </p:nvSpPr>
        <p:spPr>
          <a:xfrm>
            <a:off x="5921405" y="1864311"/>
            <a:ext cx="5388746" cy="487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indent="-457200">
              <a:lnSpc>
                <a:spcPct val="70000"/>
              </a:lnSpc>
              <a:spcBef>
                <a:spcPts val="1400"/>
              </a:spcBef>
              <a:buClr>
                <a:schemeClr val="accent2"/>
              </a:buClr>
              <a:buSzPts val="2035"/>
              <a:buFont typeface="+mj-lt"/>
              <a:buAutoNum type="arabicPeriod" startAt="8"/>
            </a:pPr>
            <a:r>
              <a:rPr lang="en-US" altLang="zh-CN" sz="2035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</a:rPr>
              <a:t>Watch the trailer of the movies populated by the moderator</a:t>
            </a:r>
            <a:r>
              <a:rPr lang="en-US" sz="2035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</a:p>
          <a:p>
            <a:pPr marL="457200" indent="-457200">
              <a:lnSpc>
                <a:spcPct val="70000"/>
              </a:lnSpc>
              <a:spcBef>
                <a:spcPts val="1400"/>
              </a:spcBef>
              <a:buClr>
                <a:schemeClr val="accent2"/>
              </a:buClr>
              <a:buSzPts val="2035"/>
              <a:buFont typeface="Twentieth Century"/>
              <a:buAutoNum type="arabicPeriod" startAt="8"/>
            </a:pPr>
            <a:r>
              <a:rPr lang="en-US" sz="2035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 movie reviews of the movies populated by the moderator</a:t>
            </a:r>
            <a:endParaRPr sz="2035" dirty="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  <a:p>
            <a:pPr marL="457200" indent="-457200">
              <a:lnSpc>
                <a:spcPct val="70000"/>
              </a:lnSpc>
              <a:spcBef>
                <a:spcPts val="1400"/>
              </a:spcBef>
              <a:buClr>
                <a:schemeClr val="accent2"/>
              </a:buClr>
              <a:buSzPts val="2035"/>
              <a:buFont typeface="Twentieth Century"/>
              <a:buAutoNum type="arabicPeriod" startAt="8"/>
            </a:pPr>
            <a:r>
              <a:rPr lang="en-US" sz="2035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 a movie watching event with a specified date and time</a:t>
            </a:r>
            <a:endParaRPr sz="2035" dirty="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  <a:p>
            <a:pPr marL="457200" indent="-457200">
              <a:lnSpc>
                <a:spcPct val="70000"/>
              </a:lnSpc>
              <a:spcBef>
                <a:spcPts val="1400"/>
              </a:spcBef>
              <a:buClr>
                <a:schemeClr val="accent2"/>
              </a:buClr>
              <a:buSzPts val="2035"/>
              <a:buFont typeface="Twentieth Century"/>
              <a:buAutoNum type="arabicPeriod" startAt="8"/>
            </a:pPr>
            <a:r>
              <a:rPr lang="en-US" sz="2035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 and close a voting period for a specific movie watching event</a:t>
            </a:r>
            <a:endParaRPr sz="2035" dirty="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  <a:p>
            <a:pPr marL="457200" indent="-457200">
              <a:lnSpc>
                <a:spcPct val="70000"/>
              </a:lnSpc>
              <a:spcBef>
                <a:spcPts val="1400"/>
              </a:spcBef>
              <a:buClr>
                <a:schemeClr val="accent2"/>
              </a:buClr>
              <a:buSzPts val="2035"/>
              <a:buFont typeface="Twentieth Century"/>
              <a:buAutoNum type="arabicPeriod" startAt="8"/>
            </a:pPr>
            <a:r>
              <a:rPr lang="en-US" sz="2035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Vote for the movies that they want / not want to watch in a movie watching event</a:t>
            </a:r>
            <a:endParaRPr sz="2035" dirty="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  <a:p>
            <a:pPr marL="129222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035"/>
              <a:buFont typeface="Twentieth Century"/>
              <a:buNone/>
            </a:pPr>
            <a:endParaRPr sz="2035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32797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035"/>
              <a:buFont typeface="Twentieth Century"/>
              <a:buNone/>
            </a:pPr>
            <a:endParaRPr sz="2035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ce67e6ee_0_62"/>
          <p:cNvSpPr txBox="1">
            <a:spLocks noGrp="1"/>
          </p:cNvSpPr>
          <p:nvPr>
            <p:ph type="title"/>
          </p:nvPr>
        </p:nvSpPr>
        <p:spPr>
          <a:xfrm>
            <a:off x="1014278" y="550391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USE CASE DIAGRAM</a:t>
            </a:r>
            <a:endParaRPr dirty="0"/>
          </a:p>
        </p:txBody>
      </p:sp>
      <p:grpSp>
        <p:nvGrpSpPr>
          <p:cNvPr id="111" name="Google Shape;111;g7dce67e6ee_0_62"/>
          <p:cNvGrpSpPr/>
          <p:nvPr/>
        </p:nvGrpSpPr>
        <p:grpSpPr>
          <a:xfrm>
            <a:off x="244604" y="4033974"/>
            <a:ext cx="1620300" cy="1241046"/>
            <a:chOff x="1218456" y="4101483"/>
            <a:chExt cx="1620300" cy="1241046"/>
          </a:xfrm>
        </p:grpSpPr>
        <p:grpSp>
          <p:nvGrpSpPr>
            <p:cNvPr id="112" name="Google Shape;112;g7dce67e6ee_0_62"/>
            <p:cNvGrpSpPr/>
            <p:nvPr/>
          </p:nvGrpSpPr>
          <p:grpSpPr>
            <a:xfrm>
              <a:off x="1784346" y="4101483"/>
              <a:ext cx="467398" cy="846359"/>
              <a:chOff x="1784346" y="4101483"/>
              <a:chExt cx="467398" cy="846359"/>
            </a:xfrm>
          </p:grpSpPr>
          <p:sp>
            <p:nvSpPr>
              <p:cNvPr id="113" name="Google Shape;113;g7dce67e6ee_0_62"/>
              <p:cNvSpPr/>
              <p:nvPr/>
            </p:nvSpPr>
            <p:spPr>
              <a:xfrm>
                <a:off x="1846555" y="4101483"/>
                <a:ext cx="363900" cy="355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14" name="Google Shape;114;g7dce67e6ee_0_62"/>
              <p:cNvCxnSpPr>
                <a:stCxn id="113" idx="4"/>
              </p:cNvCxnSpPr>
              <p:nvPr/>
            </p:nvCxnSpPr>
            <p:spPr>
              <a:xfrm>
                <a:off x="2028505" y="4456683"/>
                <a:ext cx="0" cy="35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g7dce67e6ee_0_62"/>
              <p:cNvCxnSpPr/>
              <p:nvPr/>
            </p:nvCxnSpPr>
            <p:spPr>
              <a:xfrm flipH="1">
                <a:off x="1796932" y="4536489"/>
                <a:ext cx="222000" cy="97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g7dce67e6ee_0_62"/>
              <p:cNvCxnSpPr/>
              <p:nvPr/>
            </p:nvCxnSpPr>
            <p:spPr>
              <a:xfrm flipH="1">
                <a:off x="1784346" y="4793942"/>
                <a:ext cx="244200" cy="15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g7dce67e6ee_0_62"/>
              <p:cNvCxnSpPr/>
              <p:nvPr/>
            </p:nvCxnSpPr>
            <p:spPr>
              <a:xfrm rot="10800000">
                <a:off x="2028544" y="4538153"/>
                <a:ext cx="223200" cy="9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g7dce67e6ee_0_62"/>
              <p:cNvCxnSpPr/>
              <p:nvPr/>
            </p:nvCxnSpPr>
            <p:spPr>
              <a:xfrm rot="10800000">
                <a:off x="2018932" y="4788457"/>
                <a:ext cx="223200" cy="15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9" name="Google Shape;119;g7dce67e6ee_0_62"/>
            <p:cNvSpPr txBox="1"/>
            <p:nvPr/>
          </p:nvSpPr>
          <p:spPr>
            <a:xfrm>
              <a:off x="1218456" y="4973229"/>
              <a:ext cx="162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Group   Moderator</a:t>
              </a:r>
              <a:endParaRPr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120" name="Google Shape;120;g7dce67e6ee_0_62"/>
          <p:cNvCxnSpPr>
            <a:stCxn id="113" idx="7"/>
            <a:endCxn id="121" idx="2"/>
          </p:cNvCxnSpPr>
          <p:nvPr/>
        </p:nvCxnSpPr>
        <p:spPr>
          <a:xfrm flipV="1">
            <a:off x="1183311" y="4014786"/>
            <a:ext cx="895110" cy="712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g7dce67e6ee_0_62"/>
          <p:cNvCxnSpPr>
            <a:stCxn id="113" idx="5"/>
            <a:endCxn id="123" idx="2"/>
          </p:cNvCxnSpPr>
          <p:nvPr/>
        </p:nvCxnSpPr>
        <p:spPr>
          <a:xfrm>
            <a:off x="1183311" y="4337156"/>
            <a:ext cx="895135" cy="300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g7dce67e6ee_0_62"/>
          <p:cNvSpPr/>
          <p:nvPr/>
        </p:nvSpPr>
        <p:spPr>
          <a:xfrm>
            <a:off x="2078446" y="3160981"/>
            <a:ext cx="3597327" cy="51447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Invite people to join the group </a:t>
            </a:r>
            <a:endParaRPr dirty="0"/>
          </a:p>
        </p:txBody>
      </p:sp>
      <p:sp>
        <p:nvSpPr>
          <p:cNvPr id="123" name="Google Shape;123;g7dce67e6ee_0_62"/>
          <p:cNvSpPr/>
          <p:nvPr/>
        </p:nvSpPr>
        <p:spPr>
          <a:xfrm>
            <a:off x="2078446" y="4321881"/>
            <a:ext cx="3515701" cy="6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Populate the group with a list of potential movies</a:t>
            </a:r>
            <a:endParaRPr dirty="0"/>
          </a:p>
        </p:txBody>
      </p:sp>
      <p:sp>
        <p:nvSpPr>
          <p:cNvPr id="125" name="Google Shape;125;g7dce67e6ee_0_62"/>
          <p:cNvSpPr/>
          <p:nvPr/>
        </p:nvSpPr>
        <p:spPr>
          <a:xfrm>
            <a:off x="2105445" y="5080706"/>
            <a:ext cx="3737277" cy="64032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Create a movie watching event with specified date and time</a:t>
            </a:r>
          </a:p>
        </p:txBody>
      </p:sp>
      <p:sp>
        <p:nvSpPr>
          <p:cNvPr id="126" name="Google Shape;126;g7dce67e6ee_0_62"/>
          <p:cNvSpPr/>
          <p:nvPr/>
        </p:nvSpPr>
        <p:spPr>
          <a:xfrm>
            <a:off x="2105445" y="5818281"/>
            <a:ext cx="3488702" cy="59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Open / close voting period for a </a:t>
            </a:r>
            <a:r>
              <a:rPr lang="en-US" altLang="zh-CN" dirty="0"/>
              <a:t>movie watching event </a:t>
            </a:r>
            <a:endParaRPr dirty="0"/>
          </a:p>
        </p:txBody>
      </p:sp>
      <p:sp>
        <p:nvSpPr>
          <p:cNvPr id="121" name="Google Shape;121;g7dce67e6ee_0_62"/>
          <p:cNvSpPr/>
          <p:nvPr/>
        </p:nvSpPr>
        <p:spPr>
          <a:xfrm>
            <a:off x="2078421" y="3797736"/>
            <a:ext cx="3292200" cy="43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Pull movie list from server</a:t>
            </a:r>
            <a:endParaRPr dirty="0"/>
          </a:p>
        </p:txBody>
      </p:sp>
      <p:cxnSp>
        <p:nvCxnSpPr>
          <p:cNvPr id="144" name="Google Shape;144;g7dce67e6ee_0_62"/>
          <p:cNvCxnSpPr>
            <a:stCxn id="124" idx="2"/>
            <a:endCxn id="113" idx="7"/>
          </p:cNvCxnSpPr>
          <p:nvPr/>
        </p:nvCxnSpPr>
        <p:spPr>
          <a:xfrm flipH="1">
            <a:off x="1183311" y="3418219"/>
            <a:ext cx="895135" cy="667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g7dce67e6ee_0_62"/>
          <p:cNvCxnSpPr>
            <a:stCxn id="113" idx="5"/>
            <a:endCxn id="126" idx="2"/>
          </p:cNvCxnSpPr>
          <p:nvPr/>
        </p:nvCxnSpPr>
        <p:spPr>
          <a:xfrm>
            <a:off x="1183311" y="4337156"/>
            <a:ext cx="922134" cy="178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g7dce67e6ee_0_62"/>
          <p:cNvCxnSpPr>
            <a:stCxn id="113" idx="5"/>
            <a:endCxn id="125" idx="2"/>
          </p:cNvCxnSpPr>
          <p:nvPr/>
        </p:nvCxnSpPr>
        <p:spPr>
          <a:xfrm>
            <a:off x="1183311" y="4337156"/>
            <a:ext cx="922134" cy="10637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" name="Google Shape;111;g7dce67e6ee_0_62"/>
          <p:cNvGrpSpPr/>
          <p:nvPr/>
        </p:nvGrpSpPr>
        <p:grpSpPr>
          <a:xfrm>
            <a:off x="653208" y="1943082"/>
            <a:ext cx="1620300" cy="1241046"/>
            <a:chOff x="1218456" y="4101483"/>
            <a:chExt cx="1620300" cy="1241046"/>
          </a:xfrm>
        </p:grpSpPr>
        <p:grpSp>
          <p:nvGrpSpPr>
            <p:cNvPr id="98" name="Google Shape;112;g7dce67e6ee_0_62"/>
            <p:cNvGrpSpPr/>
            <p:nvPr/>
          </p:nvGrpSpPr>
          <p:grpSpPr>
            <a:xfrm>
              <a:off x="1784346" y="4101483"/>
              <a:ext cx="467398" cy="846359"/>
              <a:chOff x="1784346" y="4101483"/>
              <a:chExt cx="467398" cy="846359"/>
            </a:xfrm>
          </p:grpSpPr>
          <p:sp>
            <p:nvSpPr>
              <p:cNvPr id="100" name="Google Shape;113;g7dce67e6ee_0_62"/>
              <p:cNvSpPr/>
              <p:nvPr/>
            </p:nvSpPr>
            <p:spPr>
              <a:xfrm>
                <a:off x="1846555" y="4101483"/>
                <a:ext cx="363900" cy="355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01" name="Google Shape;114;g7dce67e6ee_0_62"/>
              <p:cNvCxnSpPr>
                <a:stCxn id="100" idx="4"/>
              </p:cNvCxnSpPr>
              <p:nvPr/>
            </p:nvCxnSpPr>
            <p:spPr>
              <a:xfrm>
                <a:off x="2028505" y="4456683"/>
                <a:ext cx="0" cy="35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15;g7dce67e6ee_0_62"/>
              <p:cNvCxnSpPr/>
              <p:nvPr/>
            </p:nvCxnSpPr>
            <p:spPr>
              <a:xfrm flipH="1">
                <a:off x="1796932" y="4536489"/>
                <a:ext cx="222000" cy="97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" name="Google Shape;116;g7dce67e6ee_0_62"/>
              <p:cNvCxnSpPr/>
              <p:nvPr/>
            </p:nvCxnSpPr>
            <p:spPr>
              <a:xfrm flipH="1">
                <a:off x="1784346" y="4793942"/>
                <a:ext cx="244200" cy="15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" name="Google Shape;117;g7dce67e6ee_0_62"/>
              <p:cNvCxnSpPr/>
              <p:nvPr/>
            </p:nvCxnSpPr>
            <p:spPr>
              <a:xfrm rot="10800000">
                <a:off x="2028544" y="4538153"/>
                <a:ext cx="223200" cy="9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" name="Google Shape;118;g7dce67e6ee_0_62"/>
              <p:cNvCxnSpPr/>
              <p:nvPr/>
            </p:nvCxnSpPr>
            <p:spPr>
              <a:xfrm rot="10800000">
                <a:off x="2018932" y="4788457"/>
                <a:ext cx="223200" cy="15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99" name="Google Shape;119;g7dce67e6ee_0_62"/>
            <p:cNvSpPr txBox="1"/>
            <p:nvPr/>
          </p:nvSpPr>
          <p:spPr>
            <a:xfrm>
              <a:off x="1218456" y="4973229"/>
              <a:ext cx="162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altLang="zh-CN"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Normal User</a:t>
              </a:r>
            </a:p>
          </p:txBody>
        </p:sp>
      </p:grpSp>
      <p:sp>
        <p:nvSpPr>
          <p:cNvPr id="106" name="Google Shape;125;g7dce67e6ee_0_62"/>
          <p:cNvSpPr/>
          <p:nvPr/>
        </p:nvSpPr>
        <p:spPr>
          <a:xfrm>
            <a:off x="2411136" y="1800519"/>
            <a:ext cx="1964402" cy="44574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Create a group</a:t>
            </a:r>
          </a:p>
        </p:txBody>
      </p:sp>
      <p:cxnSp>
        <p:nvCxnSpPr>
          <p:cNvPr id="107" name="Google Shape;147;g7dce67e6ee_0_62"/>
          <p:cNvCxnSpPr>
            <a:stCxn id="100" idx="6"/>
            <a:endCxn id="106" idx="2"/>
          </p:cNvCxnSpPr>
          <p:nvPr/>
        </p:nvCxnSpPr>
        <p:spPr>
          <a:xfrm flipV="1">
            <a:off x="1645207" y="2023392"/>
            <a:ext cx="765929" cy="972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25;g7dce67e6ee_0_62"/>
          <p:cNvSpPr/>
          <p:nvPr/>
        </p:nvSpPr>
        <p:spPr>
          <a:xfrm>
            <a:off x="2411136" y="2499078"/>
            <a:ext cx="1964402" cy="39116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Join a group</a:t>
            </a:r>
          </a:p>
        </p:txBody>
      </p:sp>
      <p:cxnSp>
        <p:nvCxnSpPr>
          <p:cNvPr id="149" name="Google Shape;147;g7dce67e6ee_0_62"/>
          <p:cNvCxnSpPr>
            <a:stCxn id="100" idx="5"/>
            <a:endCxn id="148" idx="2"/>
          </p:cNvCxnSpPr>
          <p:nvPr/>
        </p:nvCxnSpPr>
        <p:spPr>
          <a:xfrm>
            <a:off x="1591915" y="2246264"/>
            <a:ext cx="819221" cy="4483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3;p4"/>
          <p:cNvSpPr txBox="1"/>
          <p:nvPr/>
        </p:nvSpPr>
        <p:spPr>
          <a:xfrm>
            <a:off x="5501911" y="1768566"/>
            <a:ext cx="7599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1" name="Google Shape;154;p4"/>
          <p:cNvGrpSpPr/>
          <p:nvPr/>
        </p:nvGrpSpPr>
        <p:grpSpPr>
          <a:xfrm>
            <a:off x="5843428" y="2587063"/>
            <a:ext cx="1620300" cy="1215671"/>
            <a:chOff x="1218456" y="4101483"/>
            <a:chExt cx="1620300" cy="1215671"/>
          </a:xfrm>
        </p:grpSpPr>
        <p:grpSp>
          <p:nvGrpSpPr>
            <p:cNvPr id="152" name="Google Shape;155;p4"/>
            <p:cNvGrpSpPr/>
            <p:nvPr/>
          </p:nvGrpSpPr>
          <p:grpSpPr>
            <a:xfrm>
              <a:off x="1784346" y="4101483"/>
              <a:ext cx="467398" cy="846359"/>
              <a:chOff x="1784346" y="4101483"/>
              <a:chExt cx="467398" cy="846359"/>
            </a:xfrm>
          </p:grpSpPr>
          <p:sp>
            <p:nvSpPr>
              <p:cNvPr id="154" name="Google Shape;156;p4"/>
              <p:cNvSpPr/>
              <p:nvPr/>
            </p:nvSpPr>
            <p:spPr>
              <a:xfrm>
                <a:off x="1846555" y="4101483"/>
                <a:ext cx="363900" cy="355200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55" name="Google Shape;157;p4"/>
              <p:cNvCxnSpPr>
                <a:stCxn id="154" idx="4"/>
              </p:cNvCxnSpPr>
              <p:nvPr/>
            </p:nvCxnSpPr>
            <p:spPr>
              <a:xfrm>
                <a:off x="2028505" y="4456683"/>
                <a:ext cx="0" cy="35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8;p4"/>
              <p:cNvCxnSpPr/>
              <p:nvPr/>
            </p:nvCxnSpPr>
            <p:spPr>
              <a:xfrm flipH="1">
                <a:off x="1796932" y="4536489"/>
                <a:ext cx="222000" cy="97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9;p4"/>
              <p:cNvCxnSpPr/>
              <p:nvPr/>
            </p:nvCxnSpPr>
            <p:spPr>
              <a:xfrm flipH="1">
                <a:off x="1784346" y="4793942"/>
                <a:ext cx="244200" cy="15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60;p4"/>
              <p:cNvCxnSpPr/>
              <p:nvPr/>
            </p:nvCxnSpPr>
            <p:spPr>
              <a:xfrm rot="10800000">
                <a:off x="2028544" y="4538153"/>
                <a:ext cx="223200" cy="9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61;p4"/>
              <p:cNvCxnSpPr/>
              <p:nvPr/>
            </p:nvCxnSpPr>
            <p:spPr>
              <a:xfrm rot="10800000">
                <a:off x="2018932" y="4788457"/>
                <a:ext cx="223200" cy="15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3" name="Google Shape;162;p4"/>
            <p:cNvSpPr txBox="1"/>
            <p:nvPr/>
          </p:nvSpPr>
          <p:spPr>
            <a:xfrm>
              <a:off x="1218456" y="4947854"/>
              <a:ext cx="162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Group Member</a:t>
              </a:r>
              <a:endParaRPr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160" name="Google Shape;163;p4"/>
          <p:cNvCxnSpPr>
            <a:stCxn id="154" idx="7"/>
            <a:endCxn id="161" idx="2"/>
          </p:cNvCxnSpPr>
          <p:nvPr/>
        </p:nvCxnSpPr>
        <p:spPr>
          <a:xfrm flipV="1">
            <a:off x="6782135" y="2183328"/>
            <a:ext cx="1163325" cy="4557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4;p4"/>
          <p:cNvSpPr/>
          <p:nvPr/>
        </p:nvSpPr>
        <p:spPr>
          <a:xfrm>
            <a:off x="7945460" y="1867578"/>
            <a:ext cx="3330886" cy="6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Unsubscribe from a group</a:t>
            </a:r>
            <a:endParaRPr dirty="0"/>
          </a:p>
        </p:txBody>
      </p:sp>
      <p:sp>
        <p:nvSpPr>
          <p:cNvPr id="162" name="Google Shape;165;p4"/>
          <p:cNvSpPr/>
          <p:nvPr/>
        </p:nvSpPr>
        <p:spPr>
          <a:xfrm>
            <a:off x="7945458" y="4987573"/>
            <a:ext cx="3471225" cy="74192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Vote for movies </a:t>
            </a:r>
            <a:r>
              <a:rPr lang="en-US" altLang="zh-CN" dirty="0"/>
              <a:t>want / not want to watch before the system computed the winner </a:t>
            </a:r>
            <a:endParaRPr dirty="0"/>
          </a:p>
        </p:txBody>
      </p:sp>
      <p:sp>
        <p:nvSpPr>
          <p:cNvPr id="163" name="Google Shape;166;p4"/>
          <p:cNvSpPr/>
          <p:nvPr/>
        </p:nvSpPr>
        <p:spPr>
          <a:xfrm>
            <a:off x="7945458" y="2617763"/>
            <a:ext cx="3650484" cy="6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Watch trailer of movies </a:t>
            </a:r>
            <a:r>
              <a:rPr lang="en-US" altLang="zh-CN" dirty="0"/>
              <a:t>populated by group moderator</a:t>
            </a:r>
            <a:endParaRPr dirty="0"/>
          </a:p>
        </p:txBody>
      </p:sp>
      <p:cxnSp>
        <p:nvCxnSpPr>
          <p:cNvPr id="164" name="Google Shape;167;p4"/>
          <p:cNvCxnSpPr>
            <a:stCxn id="154" idx="6"/>
            <a:endCxn id="163" idx="2"/>
          </p:cNvCxnSpPr>
          <p:nvPr/>
        </p:nvCxnSpPr>
        <p:spPr>
          <a:xfrm>
            <a:off x="6835427" y="2764663"/>
            <a:ext cx="1110031" cy="168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8;p4"/>
          <p:cNvCxnSpPr/>
          <p:nvPr/>
        </p:nvCxnSpPr>
        <p:spPr>
          <a:xfrm>
            <a:off x="6835427" y="3119863"/>
            <a:ext cx="1110031" cy="13866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70;p4"/>
          <p:cNvSpPr/>
          <p:nvPr/>
        </p:nvSpPr>
        <p:spPr>
          <a:xfrm>
            <a:off x="7945458" y="4190811"/>
            <a:ext cx="3650484" cy="6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Search and browse movies populated by </a:t>
            </a:r>
            <a:r>
              <a:rPr lang="en-US" altLang="zh-CN" dirty="0"/>
              <a:t>group </a:t>
            </a:r>
            <a:r>
              <a:rPr lang="en-US" dirty="0"/>
              <a:t>moderator</a:t>
            </a:r>
            <a:endParaRPr dirty="0"/>
          </a:p>
        </p:txBody>
      </p:sp>
      <p:cxnSp>
        <p:nvCxnSpPr>
          <p:cNvPr id="167" name="Google Shape;171;p4"/>
          <p:cNvCxnSpPr>
            <a:stCxn id="153" idx="2"/>
            <a:endCxn id="162" idx="2"/>
          </p:cNvCxnSpPr>
          <p:nvPr/>
        </p:nvCxnSpPr>
        <p:spPr>
          <a:xfrm>
            <a:off x="6653578" y="3802734"/>
            <a:ext cx="1291880" cy="15558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72;p4"/>
          <p:cNvSpPr/>
          <p:nvPr/>
        </p:nvSpPr>
        <p:spPr>
          <a:xfrm>
            <a:off x="7925368" y="3388726"/>
            <a:ext cx="3670574" cy="63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See </a:t>
            </a:r>
            <a:r>
              <a:rPr lang="en-US" altLang="zh-CN" dirty="0"/>
              <a:t>reviews of </a:t>
            </a:r>
            <a:r>
              <a:rPr lang="en-US" dirty="0"/>
              <a:t>movies </a:t>
            </a:r>
            <a:r>
              <a:rPr lang="en-US" altLang="zh-CN" dirty="0"/>
              <a:t>populated by group moderator</a:t>
            </a:r>
            <a:endParaRPr dirty="0"/>
          </a:p>
        </p:txBody>
      </p:sp>
      <p:cxnSp>
        <p:nvCxnSpPr>
          <p:cNvPr id="169" name="Google Shape;173;p4"/>
          <p:cNvCxnSpPr>
            <a:stCxn id="154" idx="5"/>
            <a:endCxn id="168" idx="2"/>
          </p:cNvCxnSpPr>
          <p:nvPr/>
        </p:nvCxnSpPr>
        <p:spPr>
          <a:xfrm>
            <a:off x="6782135" y="2890245"/>
            <a:ext cx="1143233" cy="814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274</Words>
  <Application>Microsoft Office PowerPoint</Application>
  <PresentationFormat>宽屏</PresentationFormat>
  <Paragraphs>39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 Rounded</vt:lpstr>
      <vt:lpstr>Noto Sans Symbols</vt:lpstr>
      <vt:lpstr>Twentieth Century</vt:lpstr>
      <vt:lpstr>Arial</vt:lpstr>
      <vt:lpstr>Garamond</vt:lpstr>
      <vt:lpstr>积分</vt:lpstr>
      <vt:lpstr>CSCI-6234 ASSIGNMENT 1</vt:lpstr>
      <vt:lpstr>ACTORS</vt:lpstr>
      <vt:lpstr>USE CASES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CSCI-6234 ASSIGNMENT 1</dc:title>
  <dc:creator>BWang</dc:creator>
  <cp:lastModifiedBy>BWang</cp:lastModifiedBy>
  <cp:revision>16</cp:revision>
  <dcterms:created xsi:type="dcterms:W3CDTF">2020-02-02T20:20:09Z</dcterms:created>
  <dcterms:modified xsi:type="dcterms:W3CDTF">2020-02-04T03:32:06Z</dcterms:modified>
</cp:coreProperties>
</file>