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59" r:id="rId4"/>
    <p:sldId id="263" r:id="rId5"/>
    <p:sldId id="267" r:id="rId6"/>
    <p:sldId id="260" r:id="rId7"/>
    <p:sldId id="265" r:id="rId8"/>
    <p:sldId id="266" r:id="rId9"/>
    <p:sldId id="261" r:id="rId10"/>
  </p:sldIdLst>
  <p:sldSz cx="9144000" cy="6858000" type="screen4x3"/>
  <p:notesSz cx="6858000" cy="9144000"/>
  <p:embeddedFontLst>
    <p:embeddedFont>
      <p:font typeface="Arial Unicode MS" panose="020B0604020202020204" pitchFamily="50" charset="-127"/>
      <p:regular r:id="rId12"/>
    </p:embeddedFont>
    <p:embeddedFont>
      <p:font typeface="나눔바른고딕" panose="020B0600000101010101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HY견고딕" panose="0203060000010101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FE8"/>
    <a:srgbClr val="95D3DF"/>
    <a:srgbClr val="FDD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6" autoAdjust="0"/>
    <p:restoredTop sz="94660"/>
  </p:normalViewPr>
  <p:slideViewPr>
    <p:cSldViewPr>
      <p:cViewPr varScale="1">
        <p:scale>
          <a:sx n="66" d="100"/>
          <a:sy n="66" d="100"/>
        </p:scale>
        <p:origin x="127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ACFF7-D7B0-454E-8AD3-7F6C88D9854F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57C4C-1EB0-4725-A9B3-7A96A791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8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DBD5-C8F2-471F-8D0D-D2CF04D8DD55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839841" y="1162250"/>
            <a:ext cx="619388" cy="697983"/>
            <a:chOff x="3880604" y="1890382"/>
            <a:chExt cx="930493" cy="1048565"/>
          </a:xfrm>
        </p:grpSpPr>
        <p:grpSp>
          <p:nvGrpSpPr>
            <p:cNvPr id="12" name="그룹 1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10" name="눈물 방울 9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14" name="눈물 방울 1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눈물 방울 1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8" name="직선 연결선 17"/>
          <p:cNvCxnSpPr/>
          <p:nvPr/>
        </p:nvCxnSpPr>
        <p:spPr>
          <a:xfrm>
            <a:off x="539552" y="328498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3372553"/>
            <a:ext cx="427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a typeface="나눔바른고딕" pitchFamily="50" charset="-127"/>
              </a:rPr>
              <a:t>김보경</a:t>
            </a:r>
            <a:endParaRPr lang="en-US" altLang="ko-KR" b="1" dirty="0" smtClean="0"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52" y="1735120"/>
            <a:ext cx="5194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옛날목욕탕B" pitchFamily="18" charset="-127"/>
              </a:rPr>
              <a:t>결정장애를 위한</a:t>
            </a:r>
            <a:endParaRPr lang="en-US" altLang="ko-KR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a옛날목욕탕B" pitchFamily="18" charset="-127"/>
            </a:endParaRPr>
          </a:p>
          <a:p>
            <a:r>
              <a:rPr lang="en-US" altLang="ko-KR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옛날목욕탕B" pitchFamily="18" charset="-127"/>
              </a:rPr>
              <a:t>Choose what to eat </a:t>
            </a:r>
          </a:p>
          <a:p>
            <a:r>
              <a:rPr lang="en-US" altLang="ko-K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옛날목욕탕B" pitchFamily="18" charset="-127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옛날목욕탕B" pitchFamily="18" charset="-127"/>
              </a:rPr>
              <a:t>- </a:t>
            </a:r>
            <a:r>
              <a:rPr lang="ko-KR" alt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옛날목욕탕B" pitchFamily="18" charset="-127"/>
              </a:rPr>
              <a:t>서울편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a옛날목욕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092" y="333031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어플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소개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72145" y="240884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핵심기능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93920" y="313138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기능설명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눈물 방울 33"/>
          <p:cNvSpPr/>
          <p:nvPr/>
        </p:nvSpPr>
        <p:spPr>
          <a:xfrm rot="5400000">
            <a:off x="1079103" y="2871840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눈물 방울 34"/>
          <p:cNvSpPr/>
          <p:nvPr/>
        </p:nvSpPr>
        <p:spPr>
          <a:xfrm rot="5400000">
            <a:off x="3779403" y="198304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눈물 방울 35"/>
          <p:cNvSpPr/>
          <p:nvPr/>
        </p:nvSpPr>
        <p:spPr>
          <a:xfrm rot="5400000">
            <a:off x="4211451" y="1902322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눈물 방울 36"/>
          <p:cNvSpPr/>
          <p:nvPr/>
        </p:nvSpPr>
        <p:spPr>
          <a:xfrm rot="3619622">
            <a:off x="6593885" y="2711388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눈물 방울 37"/>
          <p:cNvSpPr/>
          <p:nvPr/>
        </p:nvSpPr>
        <p:spPr>
          <a:xfrm rot="5400000">
            <a:off x="7025933" y="271138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눈물 방울 42"/>
          <p:cNvSpPr/>
          <p:nvPr/>
        </p:nvSpPr>
        <p:spPr>
          <a:xfrm rot="5400000">
            <a:off x="6593885" y="227933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95D3D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Index</a:t>
            </a:r>
            <a:endParaRPr lang="ko-KR" altLang="en-US" sz="3200" dirty="0">
              <a:solidFill>
                <a:srgbClr val="95D3D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cxnSp>
        <p:nvCxnSpPr>
          <p:cNvPr id="51" name="직선 연결선 50"/>
          <p:cNvCxnSpPr>
            <a:endCxn id="52" idx="2"/>
          </p:cNvCxnSpPr>
          <p:nvPr/>
        </p:nvCxnSpPr>
        <p:spPr>
          <a:xfrm flipV="1">
            <a:off x="2411252" y="3273362"/>
            <a:ext cx="1944216" cy="828092"/>
          </a:xfrm>
          <a:prstGeom prst="line">
            <a:avLst/>
          </a:prstGeom>
          <a:ln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6" idx="2"/>
          </p:cNvCxnSpPr>
          <p:nvPr/>
        </p:nvCxnSpPr>
        <p:spPr>
          <a:xfrm flipH="1" flipV="1">
            <a:off x="4715508" y="3309366"/>
            <a:ext cx="1728192" cy="648072"/>
          </a:xfrm>
          <a:prstGeom prst="line">
            <a:avLst/>
          </a:prstGeom>
          <a:ln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2195228" y="3957438"/>
            <a:ext cx="360040" cy="360040"/>
            <a:chOff x="1331640" y="4077072"/>
            <a:chExt cx="360040" cy="360040"/>
          </a:xfrm>
        </p:grpSpPr>
        <p:sp>
          <p:nvSpPr>
            <p:cNvPr id="49" name="타원 48"/>
            <p:cNvSpPr/>
            <p:nvPr/>
          </p:nvSpPr>
          <p:spPr>
            <a:xfrm>
              <a:off x="1331640" y="4077072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403648" y="4149080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355468" y="3093342"/>
            <a:ext cx="360040" cy="360040"/>
            <a:chOff x="3491880" y="3212976"/>
            <a:chExt cx="360040" cy="360040"/>
          </a:xfrm>
        </p:grpSpPr>
        <p:sp>
          <p:nvSpPr>
            <p:cNvPr id="52" name="타원 51"/>
            <p:cNvSpPr/>
            <p:nvPr/>
          </p:nvSpPr>
          <p:spPr>
            <a:xfrm>
              <a:off x="3491880" y="3212976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3563888" y="3284984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443700" y="3777418"/>
            <a:ext cx="360040" cy="360040"/>
            <a:chOff x="5580112" y="3861048"/>
            <a:chExt cx="360040" cy="360040"/>
          </a:xfrm>
        </p:grpSpPr>
        <p:sp>
          <p:nvSpPr>
            <p:cNvPr id="56" name="타원 55"/>
            <p:cNvSpPr/>
            <p:nvPr/>
          </p:nvSpPr>
          <p:spPr>
            <a:xfrm>
              <a:off x="5580112" y="3861048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5652120" y="3933056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어플소개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227635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 flipV="1">
            <a:off x="409360" y="938947"/>
            <a:ext cx="2506456" cy="5681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699792" y="1294822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DD9E3"/>
                </a:solidFill>
                <a:latin typeface="+mj-ea"/>
                <a:ea typeface="+mj-ea"/>
              </a:rPr>
              <a:t>결정 장애를 위한 </a:t>
            </a:r>
            <a:endParaRPr lang="en-US" altLang="ko-KR" sz="2800" b="1" dirty="0" smtClean="0">
              <a:solidFill>
                <a:srgbClr val="FDD9E3"/>
              </a:solidFill>
              <a:latin typeface="+mj-ea"/>
              <a:ea typeface="+mj-ea"/>
            </a:endParaRPr>
          </a:p>
          <a:p>
            <a:r>
              <a:rPr lang="en-US" altLang="ko-KR" sz="2800" b="1" dirty="0" smtClean="0">
                <a:solidFill>
                  <a:srgbClr val="FDD9E3"/>
                </a:solidFill>
                <a:latin typeface="+mj-ea"/>
                <a:ea typeface="+mj-ea"/>
              </a:rPr>
              <a:t>Choose what to eat</a:t>
            </a:r>
          </a:p>
          <a:p>
            <a:endParaRPr lang="ko-KR" altLang="en-US" sz="2800" dirty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1451" y="2348880"/>
            <a:ext cx="385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92494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목적 및 사용 용도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무엇을 먹을지 결정을 하지 못하는 사람들을 위해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한식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일식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중식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경양식 중 랜덤으로 선택지를 주고 음식점을 찾아준다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가고 싶은 음식점이 있으면 저장하기 버튼을 눌러서 저장리스트에 추가한다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리스트를 누르면 가게 위치를 지도로 볼 수 있다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직접 만들어서 먹고 싶은 경우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레시피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검색을 할 수 있다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핵심기능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227635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23528" y="1044117"/>
            <a:ext cx="3024336" cy="45719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501451" y="1773307"/>
            <a:ext cx="28464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01451" y="2348880"/>
            <a:ext cx="385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952" y="131982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주요 목적에 맞는 핵심 기능 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눈물 방울 9"/>
          <p:cNvSpPr/>
          <p:nvPr/>
        </p:nvSpPr>
        <p:spPr>
          <a:xfrm rot="5400000">
            <a:off x="2432186" y="205971"/>
            <a:ext cx="288033" cy="288032"/>
          </a:xfrm>
          <a:prstGeom prst="teardrop">
            <a:avLst>
              <a:gd name="adj" fmla="val 141734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015614"/>
            <a:ext cx="9034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DD9E3"/>
                </a:solidFill>
              </a:rPr>
              <a:t>1. </a:t>
            </a:r>
            <a:r>
              <a:rPr lang="ko-KR" altLang="en-US" dirty="0" err="1" smtClean="0">
                <a:solidFill>
                  <a:srgbClr val="FDD9E3"/>
                </a:solidFill>
              </a:rPr>
              <a:t>랜덤하게</a:t>
            </a:r>
            <a:r>
              <a:rPr lang="ko-KR" altLang="en-US" dirty="0" smtClean="0">
                <a:solidFill>
                  <a:srgbClr val="FDD9E3"/>
                </a:solidFill>
              </a:rPr>
              <a:t> 메뉴를 선택</a:t>
            </a:r>
            <a:endParaRPr lang="en-US" altLang="ko-KR" dirty="0" smtClean="0">
              <a:solidFill>
                <a:srgbClr val="FDD9E3"/>
              </a:solidFill>
            </a:endParaRPr>
          </a:p>
          <a:p>
            <a:r>
              <a:rPr lang="en-US" altLang="ko-KR" dirty="0">
                <a:solidFill>
                  <a:srgbClr val="FDD9E3"/>
                </a:solidFill>
              </a:rPr>
              <a:t>	</a:t>
            </a:r>
            <a:r>
              <a:rPr lang="en-US" altLang="ko-KR" dirty="0" smtClean="0">
                <a:solidFill>
                  <a:srgbClr val="FDD9E3"/>
                </a:solidFill>
              </a:rPr>
              <a:t>: </a:t>
            </a:r>
            <a:r>
              <a:rPr lang="ko-KR" altLang="en-US" dirty="0" smtClean="0">
                <a:solidFill>
                  <a:srgbClr val="FDD9E3"/>
                </a:solidFill>
              </a:rPr>
              <a:t>랜덤 함수를 사용하여 음식을 정해준다</a:t>
            </a:r>
            <a:endParaRPr lang="en-US" altLang="ko-KR" dirty="0" smtClean="0">
              <a:solidFill>
                <a:srgbClr val="FDD9E3"/>
              </a:solidFill>
            </a:endParaRPr>
          </a:p>
          <a:p>
            <a:r>
              <a:rPr lang="en-US" altLang="ko-KR" dirty="0">
                <a:solidFill>
                  <a:srgbClr val="FDD9E3"/>
                </a:solidFill>
              </a:rPr>
              <a:t>	</a:t>
            </a:r>
            <a:r>
              <a:rPr lang="en-US" altLang="ko-KR" dirty="0" smtClean="0">
                <a:solidFill>
                  <a:srgbClr val="FDD9E3"/>
                </a:solidFill>
              </a:rPr>
              <a:t> (</a:t>
            </a:r>
            <a:r>
              <a:rPr lang="ko-KR" altLang="en-US" dirty="0" smtClean="0">
                <a:solidFill>
                  <a:srgbClr val="FDD9E3"/>
                </a:solidFill>
              </a:rPr>
              <a:t>보쌈</a:t>
            </a:r>
            <a:r>
              <a:rPr lang="en-US" altLang="ko-KR" dirty="0" smtClean="0">
                <a:solidFill>
                  <a:srgbClr val="FDD9E3"/>
                </a:solidFill>
              </a:rPr>
              <a:t>, </a:t>
            </a:r>
            <a:r>
              <a:rPr lang="ko-KR" altLang="en-US" dirty="0" smtClean="0">
                <a:solidFill>
                  <a:srgbClr val="FDD9E3"/>
                </a:solidFill>
              </a:rPr>
              <a:t>빵</a:t>
            </a:r>
            <a:r>
              <a:rPr lang="en-US" altLang="ko-KR" dirty="0" smtClean="0">
                <a:solidFill>
                  <a:srgbClr val="FDD9E3"/>
                </a:solidFill>
              </a:rPr>
              <a:t>, </a:t>
            </a:r>
            <a:r>
              <a:rPr lang="ko-KR" altLang="en-US" dirty="0" smtClean="0">
                <a:solidFill>
                  <a:srgbClr val="FDD9E3"/>
                </a:solidFill>
              </a:rPr>
              <a:t>삼겹살 </a:t>
            </a:r>
            <a:r>
              <a:rPr lang="en-US" altLang="ko-KR" dirty="0" smtClean="0">
                <a:solidFill>
                  <a:srgbClr val="FDD9E3"/>
                </a:solidFill>
              </a:rPr>
              <a:t>…</a:t>
            </a:r>
            <a:r>
              <a:rPr lang="ko-KR" altLang="en-US" dirty="0" smtClean="0">
                <a:solidFill>
                  <a:srgbClr val="FDD9E3"/>
                </a:solidFill>
              </a:rPr>
              <a:t>등</a:t>
            </a:r>
            <a:r>
              <a:rPr lang="en-US" altLang="ko-KR" dirty="0" smtClean="0">
                <a:solidFill>
                  <a:srgbClr val="FDD9E3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FDD9E3"/>
                </a:solidFill>
              </a:rPr>
              <a:t>	</a:t>
            </a:r>
            <a:r>
              <a:rPr lang="en-US" altLang="ko-KR" dirty="0" smtClean="0">
                <a:solidFill>
                  <a:srgbClr val="FDD9E3"/>
                </a:solidFill>
              </a:rPr>
              <a:t>+ </a:t>
            </a:r>
            <a:r>
              <a:rPr lang="ko-KR" altLang="en-US" dirty="0" smtClean="0">
                <a:solidFill>
                  <a:srgbClr val="FDD9E3"/>
                </a:solidFill>
              </a:rPr>
              <a:t>메뉴를 누르면 카테고리 화면으로 이동할 수 있다</a:t>
            </a:r>
            <a:endParaRPr lang="en-US" altLang="ko-KR" dirty="0" smtClean="0">
              <a:solidFill>
                <a:srgbClr val="FDD9E3"/>
              </a:solidFill>
            </a:endParaRPr>
          </a:p>
          <a:p>
            <a:endParaRPr lang="en-US" altLang="ko-KR" dirty="0" smtClean="0">
              <a:solidFill>
                <a:srgbClr val="FDD9E3"/>
              </a:solidFill>
            </a:endParaRPr>
          </a:p>
          <a:p>
            <a:r>
              <a:rPr lang="en-US" altLang="ko-KR" dirty="0" smtClean="0">
                <a:solidFill>
                  <a:srgbClr val="FDD9E3"/>
                </a:solidFill>
              </a:rPr>
              <a:t>2. </a:t>
            </a:r>
            <a:r>
              <a:rPr lang="ko-KR" altLang="en-US" dirty="0" smtClean="0">
                <a:solidFill>
                  <a:srgbClr val="FDD9E3"/>
                </a:solidFill>
              </a:rPr>
              <a:t>음식점 조회순 </a:t>
            </a:r>
            <a:r>
              <a:rPr lang="en-US" altLang="ko-KR" dirty="0" smtClean="0">
                <a:solidFill>
                  <a:srgbClr val="FDD9E3"/>
                </a:solidFill>
              </a:rPr>
              <a:t>Best 5</a:t>
            </a:r>
          </a:p>
          <a:p>
            <a:r>
              <a:rPr lang="en-US" altLang="ko-KR" dirty="0">
                <a:solidFill>
                  <a:srgbClr val="FDD9E3"/>
                </a:solidFill>
              </a:rPr>
              <a:t>	</a:t>
            </a:r>
            <a:r>
              <a:rPr lang="en-US" altLang="ko-KR" dirty="0" smtClean="0">
                <a:solidFill>
                  <a:srgbClr val="FDD9E3"/>
                </a:solidFill>
              </a:rPr>
              <a:t>: </a:t>
            </a:r>
            <a:r>
              <a:rPr lang="en-US" altLang="ko-KR" dirty="0" err="1" smtClean="0">
                <a:solidFill>
                  <a:srgbClr val="FDD9E3"/>
                </a:solidFill>
              </a:rPr>
              <a:t>LocationMagager</a:t>
            </a:r>
            <a:r>
              <a:rPr lang="ko-KR" altLang="en-US" dirty="0" smtClean="0">
                <a:solidFill>
                  <a:srgbClr val="FDD9E3"/>
                </a:solidFill>
              </a:rPr>
              <a:t>를 사용해서 현재 위치를 조회한다</a:t>
            </a:r>
            <a:endParaRPr lang="en-US" altLang="ko-KR" dirty="0" smtClean="0">
              <a:solidFill>
                <a:srgbClr val="FDD9E3"/>
              </a:solidFill>
            </a:endParaRPr>
          </a:p>
          <a:p>
            <a:endParaRPr lang="en-US" altLang="ko-KR" dirty="0">
              <a:solidFill>
                <a:srgbClr val="FDD9E3"/>
              </a:solidFill>
            </a:endParaRPr>
          </a:p>
          <a:p>
            <a:r>
              <a:rPr lang="en-US" altLang="ko-KR" dirty="0" smtClean="0">
                <a:solidFill>
                  <a:srgbClr val="FDD9E3"/>
                </a:solidFill>
              </a:rPr>
              <a:t>3. </a:t>
            </a:r>
            <a:r>
              <a:rPr lang="ko-KR" altLang="en-US" dirty="0" smtClean="0">
                <a:solidFill>
                  <a:srgbClr val="FDD9E3"/>
                </a:solidFill>
              </a:rPr>
              <a:t>음식점 리스트 출력</a:t>
            </a:r>
            <a:endParaRPr lang="en-US" altLang="ko-KR" dirty="0" smtClean="0">
              <a:solidFill>
                <a:srgbClr val="FDD9E3"/>
              </a:solidFill>
            </a:endParaRPr>
          </a:p>
          <a:p>
            <a:r>
              <a:rPr lang="en-US" altLang="ko-KR" dirty="0">
                <a:solidFill>
                  <a:srgbClr val="FDD9E3"/>
                </a:solidFill>
              </a:rPr>
              <a:t>	</a:t>
            </a:r>
            <a:r>
              <a:rPr lang="en-US" altLang="ko-KR" dirty="0" smtClean="0">
                <a:solidFill>
                  <a:srgbClr val="FDD9E3"/>
                </a:solidFill>
              </a:rPr>
              <a:t>: </a:t>
            </a:r>
            <a:r>
              <a:rPr lang="ko-KR" altLang="en-US" dirty="0" smtClean="0">
                <a:solidFill>
                  <a:srgbClr val="FDD9E3"/>
                </a:solidFill>
              </a:rPr>
              <a:t>현재 위치와 음식의 카테고리에 맞게 나눠서 음식점 리스트를 보여준다</a:t>
            </a:r>
            <a:endParaRPr lang="en-US" altLang="ko-KR" dirty="0" smtClean="0">
              <a:solidFill>
                <a:srgbClr val="FDD9E3"/>
              </a:solidFill>
            </a:endParaRPr>
          </a:p>
          <a:p>
            <a:r>
              <a:rPr lang="en-US" altLang="ko-KR" dirty="0">
                <a:solidFill>
                  <a:srgbClr val="FDD9E3"/>
                </a:solidFill>
              </a:rPr>
              <a:t>	</a:t>
            </a:r>
            <a:r>
              <a:rPr lang="en-US" altLang="ko-KR" dirty="0" smtClean="0">
                <a:solidFill>
                  <a:srgbClr val="FDD9E3"/>
                </a:solidFill>
              </a:rPr>
              <a:t>parser</a:t>
            </a:r>
            <a:r>
              <a:rPr lang="ko-KR" altLang="en-US" dirty="0" smtClean="0">
                <a:solidFill>
                  <a:srgbClr val="FDD9E3"/>
                </a:solidFill>
              </a:rPr>
              <a:t>에 카테고리도 매개변수로 같이 넘겨준다 </a:t>
            </a:r>
            <a:endParaRPr lang="en-US" altLang="ko-KR" dirty="0" smtClean="0">
              <a:solidFill>
                <a:srgbClr val="FDD9E3"/>
              </a:solidFill>
            </a:endParaRPr>
          </a:p>
          <a:p>
            <a:r>
              <a:rPr lang="en-US" altLang="ko-KR" dirty="0">
                <a:solidFill>
                  <a:srgbClr val="FDD9E3"/>
                </a:solidFill>
              </a:rPr>
              <a:t>	</a:t>
            </a:r>
            <a:r>
              <a:rPr lang="ko-KR" altLang="en-US" dirty="0" smtClean="0">
                <a:solidFill>
                  <a:srgbClr val="FDD9E3"/>
                </a:solidFill>
              </a:rPr>
              <a:t>위치를 찾을 수 없을 경우 서울 전체 지역으로 검색한다</a:t>
            </a:r>
            <a:endParaRPr lang="en-US" altLang="ko-KR" dirty="0" smtClean="0">
              <a:solidFill>
                <a:srgbClr val="FDD9E3"/>
              </a:solidFill>
            </a:endParaRPr>
          </a:p>
          <a:p>
            <a:r>
              <a:rPr lang="en-US" altLang="ko-KR" dirty="0">
                <a:solidFill>
                  <a:srgbClr val="FDD9E3"/>
                </a:solidFill>
              </a:rPr>
              <a:t>	</a:t>
            </a:r>
          </a:p>
          <a:p>
            <a:r>
              <a:rPr lang="en-US" altLang="ko-KR" dirty="0" smtClean="0">
                <a:solidFill>
                  <a:srgbClr val="FDD9E3"/>
                </a:solidFill>
              </a:rPr>
              <a:t>4. </a:t>
            </a:r>
            <a:r>
              <a:rPr lang="ko-KR" altLang="en-US" dirty="0" err="1" smtClean="0">
                <a:solidFill>
                  <a:srgbClr val="FDD9E3"/>
                </a:solidFill>
              </a:rPr>
              <a:t>레시피</a:t>
            </a:r>
            <a:r>
              <a:rPr lang="ko-KR" altLang="en-US" dirty="0" smtClean="0">
                <a:solidFill>
                  <a:srgbClr val="FDD9E3"/>
                </a:solidFill>
              </a:rPr>
              <a:t> 조회</a:t>
            </a:r>
            <a:endParaRPr lang="en-US" altLang="ko-KR" dirty="0" smtClean="0">
              <a:solidFill>
                <a:srgbClr val="FDD9E3"/>
              </a:solidFill>
            </a:endParaRPr>
          </a:p>
          <a:p>
            <a:r>
              <a:rPr lang="en-US" altLang="ko-KR" dirty="0">
                <a:solidFill>
                  <a:srgbClr val="FDD9E3"/>
                </a:solidFill>
              </a:rPr>
              <a:t>	</a:t>
            </a:r>
            <a:r>
              <a:rPr lang="en-US" altLang="ko-KR" dirty="0" smtClean="0">
                <a:solidFill>
                  <a:srgbClr val="FDD9E3"/>
                </a:solidFill>
              </a:rPr>
              <a:t>: </a:t>
            </a:r>
            <a:r>
              <a:rPr lang="ko-KR" altLang="en-US" dirty="0" err="1" smtClean="0">
                <a:solidFill>
                  <a:srgbClr val="FDD9E3"/>
                </a:solidFill>
              </a:rPr>
              <a:t>레시피</a:t>
            </a:r>
            <a:r>
              <a:rPr lang="ko-KR" altLang="en-US" dirty="0" smtClean="0">
                <a:solidFill>
                  <a:srgbClr val="FDD9E3"/>
                </a:solidFill>
              </a:rPr>
              <a:t> 기본 정보 </a:t>
            </a:r>
            <a:r>
              <a:rPr lang="en-US" altLang="ko-KR" dirty="0" smtClean="0">
                <a:solidFill>
                  <a:srgbClr val="FDD9E3"/>
                </a:solidFill>
              </a:rPr>
              <a:t>API</a:t>
            </a:r>
            <a:r>
              <a:rPr lang="ko-KR" altLang="en-US" dirty="0" smtClean="0">
                <a:solidFill>
                  <a:srgbClr val="FDD9E3"/>
                </a:solidFill>
              </a:rPr>
              <a:t>와 </a:t>
            </a:r>
            <a:r>
              <a:rPr lang="ko-KR" altLang="en-US" dirty="0" err="1" smtClean="0">
                <a:solidFill>
                  <a:srgbClr val="FDD9E3"/>
                </a:solidFill>
              </a:rPr>
              <a:t>레시피</a:t>
            </a:r>
            <a:r>
              <a:rPr lang="ko-KR" altLang="en-US" dirty="0" smtClean="0">
                <a:solidFill>
                  <a:srgbClr val="FDD9E3"/>
                </a:solidFill>
              </a:rPr>
              <a:t> 과정 </a:t>
            </a:r>
            <a:r>
              <a:rPr lang="en-US" altLang="ko-KR" dirty="0" smtClean="0">
                <a:solidFill>
                  <a:srgbClr val="FDD9E3"/>
                </a:solidFill>
              </a:rPr>
              <a:t>API</a:t>
            </a:r>
            <a:r>
              <a:rPr lang="ko-KR" altLang="en-US" dirty="0" smtClean="0">
                <a:solidFill>
                  <a:srgbClr val="FDD9E3"/>
                </a:solidFill>
              </a:rPr>
              <a:t>를</a:t>
            </a:r>
            <a:r>
              <a:rPr lang="en-US" altLang="ko-KR" dirty="0" smtClean="0">
                <a:solidFill>
                  <a:srgbClr val="FDD9E3"/>
                </a:solidFill>
              </a:rPr>
              <a:t> </a:t>
            </a:r>
            <a:r>
              <a:rPr lang="ko-KR" altLang="en-US" dirty="0" smtClean="0">
                <a:solidFill>
                  <a:srgbClr val="FDD9E3"/>
                </a:solidFill>
              </a:rPr>
              <a:t>결합해서 사용</a:t>
            </a:r>
            <a:endParaRPr lang="en-US" altLang="ko-KR" dirty="0" smtClean="0">
              <a:solidFill>
                <a:srgbClr val="FDD9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-24292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4683" y="39383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기능설명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209485" y="42551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18000000">
            <a:off x="2586235" y="649038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눈물 방울 14"/>
          <p:cNvSpPr/>
          <p:nvPr/>
        </p:nvSpPr>
        <p:spPr>
          <a:xfrm rot="5400000">
            <a:off x="2837065" y="45230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4683" y="986073"/>
            <a:ext cx="3024336" cy="45719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946" y="4559264"/>
            <a:ext cx="2390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D9E3"/>
                </a:solidFill>
              </a:rPr>
              <a:t>      &lt;</a:t>
            </a:r>
            <a:r>
              <a:rPr lang="ko-KR" altLang="en-US" sz="1600" dirty="0" err="1" smtClean="0">
                <a:solidFill>
                  <a:srgbClr val="FDD9E3"/>
                </a:solidFill>
              </a:rPr>
              <a:t>스플래시</a:t>
            </a:r>
            <a:r>
              <a:rPr lang="ko-KR" altLang="en-US" sz="1600" dirty="0" smtClean="0">
                <a:solidFill>
                  <a:srgbClr val="FDD9E3"/>
                </a:solidFill>
              </a:rPr>
              <a:t> 화면</a:t>
            </a:r>
            <a:r>
              <a:rPr lang="en-US" altLang="ko-KR" sz="1600" dirty="0" smtClean="0">
                <a:solidFill>
                  <a:srgbClr val="FDD9E3"/>
                </a:solidFill>
              </a:rPr>
              <a:t>&gt;</a:t>
            </a:r>
          </a:p>
          <a:p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 </a:t>
            </a:r>
            <a:r>
              <a:rPr lang="ko-KR" altLang="en-US" sz="1600" dirty="0" smtClean="0">
                <a:solidFill>
                  <a:srgbClr val="FDD9E3"/>
                </a:solidFill>
              </a:rPr>
              <a:t>첫 화면으로 연결 후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시간이 지나면 </a:t>
            </a:r>
            <a:r>
              <a:rPr lang="en-US" altLang="ko-KR" sz="1600" dirty="0" smtClean="0">
                <a:solidFill>
                  <a:srgbClr val="FDD9E3"/>
                </a:solidFill>
              </a:rPr>
              <a:t>main</a:t>
            </a:r>
            <a:r>
              <a:rPr lang="ko-KR" altLang="en-US" sz="1600" dirty="0" smtClean="0">
                <a:solidFill>
                  <a:srgbClr val="FDD9E3"/>
                </a:solidFill>
              </a:rPr>
              <a:t>화면으로 연결</a:t>
            </a:r>
            <a:endParaRPr lang="en-US" altLang="ko-KR" sz="1600" dirty="0" smtClean="0">
              <a:solidFill>
                <a:srgbClr val="FDD9E3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2383861" y="1337801"/>
            <a:ext cx="49165" cy="4796946"/>
          </a:xfrm>
          <a:prstGeom prst="rect">
            <a:avLst/>
          </a:prstGeom>
          <a:solidFill>
            <a:srgbClr val="B3DFE8"/>
          </a:solidFill>
          <a:ln>
            <a:solidFill>
              <a:srgbClr val="B3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65" y="1323523"/>
            <a:ext cx="1656005" cy="29440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16072" y="1323523"/>
            <a:ext cx="2984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D9E3"/>
                </a:solidFill>
              </a:rPr>
              <a:t> &lt;</a:t>
            </a:r>
            <a:r>
              <a:rPr lang="ko-KR" altLang="en-US" sz="1600" dirty="0" err="1" smtClean="0">
                <a:solidFill>
                  <a:srgbClr val="FDD9E3"/>
                </a:solidFill>
              </a:rPr>
              <a:t>메인화면</a:t>
            </a:r>
            <a:r>
              <a:rPr lang="en-US" altLang="ko-KR" sz="1600" dirty="0" smtClean="0">
                <a:solidFill>
                  <a:srgbClr val="FDD9E3"/>
                </a:solidFill>
              </a:rPr>
              <a:t>&gt;</a:t>
            </a:r>
          </a:p>
          <a:p>
            <a:endParaRPr lang="en-US" altLang="ko-KR" sz="1600" dirty="0" smtClean="0">
              <a:solidFill>
                <a:srgbClr val="FDD9E3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FDD9E3"/>
                </a:solidFill>
              </a:rPr>
              <a:t>현재 위치 정보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2. </a:t>
            </a:r>
            <a:r>
              <a:rPr lang="ko-KR" altLang="en-US" sz="1600" dirty="0" smtClean="0">
                <a:solidFill>
                  <a:srgbClr val="FDD9E3"/>
                </a:solidFill>
              </a:rPr>
              <a:t>위치 기반 음식점 정보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3. </a:t>
            </a:r>
            <a:r>
              <a:rPr lang="ko-KR" altLang="en-US" sz="1600" dirty="0" smtClean="0">
                <a:solidFill>
                  <a:srgbClr val="FDD9E3"/>
                </a:solidFill>
              </a:rPr>
              <a:t>지역 선택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(spinner </a:t>
            </a:r>
            <a:r>
              <a:rPr lang="ko-KR" altLang="en-US" sz="1600" dirty="0" smtClean="0">
                <a:solidFill>
                  <a:srgbClr val="FDD9E3"/>
                </a:solidFill>
              </a:rPr>
              <a:t>사용</a:t>
            </a:r>
            <a:r>
              <a:rPr lang="en-US" altLang="ko-KR" sz="1600" dirty="0" smtClean="0">
                <a:solidFill>
                  <a:srgbClr val="FDD9E3"/>
                </a:solidFill>
              </a:rPr>
              <a:t>)</a:t>
            </a:r>
            <a:r>
              <a:rPr lang="ko-KR" altLang="en-US" sz="1600" dirty="0" smtClean="0">
                <a:solidFill>
                  <a:srgbClr val="FDD9E3"/>
                </a:solidFill>
              </a:rPr>
              <a:t> 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endParaRPr lang="en-US" altLang="ko-KR" sz="1600" dirty="0">
              <a:solidFill>
                <a:srgbClr val="FDD9E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2" y="1340801"/>
            <a:ext cx="1677186" cy="29816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28352" y="3943710"/>
            <a:ext cx="314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D9E3"/>
                </a:solidFill>
              </a:rPr>
              <a:t> Intent </a:t>
            </a:r>
            <a:r>
              <a:rPr lang="ko-KR" altLang="en-US" sz="1600" dirty="0" smtClean="0">
                <a:solidFill>
                  <a:srgbClr val="FDD9E3"/>
                </a:solidFill>
              </a:rPr>
              <a:t>넘겨줄 때 지역데이터와 카테고리 데이터를 넘겨줘서 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검색한다</a:t>
            </a:r>
            <a:endParaRPr lang="en-US" altLang="ko-KR" sz="1600" dirty="0">
              <a:solidFill>
                <a:srgbClr val="FDD9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-2335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4683" y="39383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기능설명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209485" y="42551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18000000">
            <a:off x="2586235" y="649038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눈물 방울 14"/>
          <p:cNvSpPr/>
          <p:nvPr/>
        </p:nvSpPr>
        <p:spPr>
          <a:xfrm rot="5400000">
            <a:off x="2837065" y="45230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4683" y="986073"/>
            <a:ext cx="3024336" cy="45719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35131" y="4142024"/>
            <a:ext cx="22638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D9E3"/>
                </a:solidFill>
              </a:rPr>
              <a:t> </a:t>
            </a:r>
            <a:r>
              <a:rPr lang="en-US" altLang="ko-KR" sz="1400" dirty="0" smtClean="0">
                <a:solidFill>
                  <a:srgbClr val="FDD9E3"/>
                </a:solidFill>
              </a:rPr>
              <a:t>if) </a:t>
            </a:r>
            <a:r>
              <a:rPr lang="ko-KR" altLang="en-US" sz="1400" dirty="0" smtClean="0">
                <a:solidFill>
                  <a:srgbClr val="FDD9E3"/>
                </a:solidFill>
              </a:rPr>
              <a:t>위치 찾을 수</a:t>
            </a:r>
            <a:r>
              <a:rPr lang="en-US" altLang="ko-KR" sz="1400" dirty="0">
                <a:solidFill>
                  <a:srgbClr val="FDD9E3"/>
                </a:solidFill>
              </a:rPr>
              <a:t> </a:t>
            </a:r>
            <a:r>
              <a:rPr lang="ko-KR" altLang="en-US" sz="1400" dirty="0" smtClean="0">
                <a:solidFill>
                  <a:srgbClr val="FDD9E3"/>
                </a:solidFill>
              </a:rPr>
              <a:t>없을 경우</a:t>
            </a:r>
            <a:endParaRPr lang="en-US" altLang="ko-KR" sz="1600" dirty="0">
              <a:solidFill>
                <a:srgbClr val="FDD9E3"/>
              </a:solidFill>
            </a:endParaRPr>
          </a:p>
          <a:p>
            <a:endParaRPr lang="en-US" altLang="ko-KR" sz="1600" dirty="0">
              <a:solidFill>
                <a:srgbClr val="FDD9E3"/>
              </a:solidFill>
            </a:endParaRPr>
          </a:p>
          <a:p>
            <a:r>
              <a:rPr lang="en-US" altLang="ko-KR" sz="1600" dirty="0" err="1" smtClean="0">
                <a:solidFill>
                  <a:srgbClr val="FDD9E3"/>
                </a:solidFill>
              </a:rPr>
              <a:t>textView</a:t>
            </a:r>
            <a:r>
              <a:rPr lang="ko-KR" altLang="en-US" sz="1600" dirty="0" smtClean="0">
                <a:solidFill>
                  <a:srgbClr val="FDD9E3"/>
                </a:solidFill>
              </a:rPr>
              <a:t>의 </a:t>
            </a:r>
            <a:r>
              <a:rPr lang="en-US" altLang="ko-KR" sz="1600" dirty="0" smtClean="0">
                <a:solidFill>
                  <a:srgbClr val="FDD9E3"/>
                </a:solidFill>
              </a:rPr>
              <a:t>visibility</a:t>
            </a: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속성 사용해서 문구 출력</a:t>
            </a:r>
            <a:endParaRPr lang="ko-KR" altLang="en-US" sz="1600" dirty="0">
              <a:solidFill>
                <a:srgbClr val="FDD9E3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6" y="1297615"/>
            <a:ext cx="1476932" cy="26256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268" y="3990252"/>
            <a:ext cx="23640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D9E3"/>
                </a:solidFill>
              </a:rPr>
              <a:t>&lt;</a:t>
            </a:r>
            <a:r>
              <a:rPr lang="ko-KR" altLang="en-US" sz="1600" dirty="0" smtClean="0">
                <a:solidFill>
                  <a:srgbClr val="FDD9E3"/>
                </a:solidFill>
              </a:rPr>
              <a:t>카테고리 선택</a:t>
            </a:r>
            <a:r>
              <a:rPr lang="en-US" altLang="ko-KR" sz="1600" dirty="0" smtClean="0">
                <a:solidFill>
                  <a:srgbClr val="FDD9E3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FDD9E3"/>
                </a:solidFill>
              </a:rPr>
              <a:t>  </a:t>
            </a:r>
            <a:r>
              <a:rPr lang="en-US" altLang="ko-KR" sz="1600" dirty="0" smtClean="0">
                <a:solidFill>
                  <a:srgbClr val="FDD9E3"/>
                </a:solidFill>
              </a:rPr>
              <a:t>  </a:t>
            </a:r>
            <a:r>
              <a:rPr lang="ko-KR" altLang="en-US" sz="1600" b="1" dirty="0" smtClean="0">
                <a:solidFill>
                  <a:srgbClr val="FDD9E3"/>
                </a:solidFill>
              </a:rPr>
              <a:t>위치기반</a:t>
            </a:r>
            <a:endParaRPr lang="en-US" altLang="ko-KR" sz="1600" b="1" dirty="0" smtClean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1. </a:t>
            </a:r>
            <a:r>
              <a:rPr lang="ko-KR" altLang="en-US" sz="1600" dirty="0" smtClean="0">
                <a:solidFill>
                  <a:srgbClr val="FDD9E3"/>
                </a:solidFill>
              </a:rPr>
              <a:t>메뉴 검색 가능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endParaRPr lang="en-US" altLang="ko-KR" sz="1600" dirty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2. </a:t>
            </a:r>
            <a:r>
              <a:rPr lang="ko-KR" altLang="en-US" sz="1600" dirty="0" smtClean="0">
                <a:solidFill>
                  <a:srgbClr val="FDD9E3"/>
                </a:solidFill>
              </a:rPr>
              <a:t>음식점 이름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   주소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   카테고리 </a:t>
            </a:r>
            <a:r>
              <a:rPr lang="en-US" altLang="ko-KR" sz="1600" dirty="0" smtClean="0">
                <a:solidFill>
                  <a:srgbClr val="FDD9E3"/>
                </a:solidFill>
              </a:rPr>
              <a:t>/ </a:t>
            </a:r>
            <a:r>
              <a:rPr lang="ko-KR" altLang="en-US" sz="1600" dirty="0" err="1" smtClean="0">
                <a:solidFill>
                  <a:srgbClr val="FDD9E3"/>
                </a:solidFill>
              </a:rPr>
              <a:t>주메뉴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   전화번호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   리스트로 출력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(</a:t>
            </a:r>
            <a:r>
              <a:rPr lang="ko-KR" altLang="en-US" sz="1600" dirty="0" smtClean="0">
                <a:solidFill>
                  <a:srgbClr val="FDD9E3"/>
                </a:solidFill>
              </a:rPr>
              <a:t>정보가 없을 경우 공백</a:t>
            </a:r>
            <a:r>
              <a:rPr lang="en-US" altLang="ko-KR" sz="1600" dirty="0" smtClean="0">
                <a:solidFill>
                  <a:srgbClr val="FDD9E3"/>
                </a:solidFill>
              </a:rPr>
              <a:t>)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54" y="1314846"/>
            <a:ext cx="1455774" cy="2588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52" y="1295202"/>
            <a:ext cx="1466823" cy="2607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23716" y="4175301"/>
            <a:ext cx="23640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D9E3"/>
                </a:solidFill>
              </a:rPr>
              <a:t>  &lt;</a:t>
            </a:r>
            <a:r>
              <a:rPr lang="ko-KR" altLang="en-US" sz="1600" dirty="0" smtClean="0">
                <a:solidFill>
                  <a:srgbClr val="FDD9E3"/>
                </a:solidFill>
              </a:rPr>
              <a:t>검색기능</a:t>
            </a:r>
            <a:r>
              <a:rPr lang="en-US" altLang="ko-KR" sz="1600" dirty="0" smtClean="0">
                <a:solidFill>
                  <a:srgbClr val="FDD9E3"/>
                </a:solidFill>
              </a:rPr>
              <a:t>&gt;</a:t>
            </a:r>
          </a:p>
          <a:p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서울 전체 지역일 경우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-</a:t>
            </a:r>
            <a:r>
              <a:rPr lang="ko-KR" altLang="en-US" sz="1600" dirty="0" smtClean="0">
                <a:solidFill>
                  <a:srgbClr val="FDD9E3"/>
                </a:solidFill>
              </a:rPr>
              <a:t>음식점 이름 검색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endParaRPr lang="en-US" altLang="ko-KR" sz="1600" dirty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지역 선택 혹은 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지역이 확인 된 경우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- </a:t>
            </a:r>
            <a:r>
              <a:rPr lang="ko-KR" altLang="en-US" sz="1600" dirty="0" smtClean="0">
                <a:solidFill>
                  <a:srgbClr val="FDD9E3"/>
                </a:solidFill>
              </a:rPr>
              <a:t>메뉴 검색</a:t>
            </a:r>
            <a:endParaRPr lang="en-US" altLang="ko-KR" sz="1600" dirty="0" smtClean="0">
              <a:solidFill>
                <a:srgbClr val="FDD9E3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2093031" y="1301473"/>
            <a:ext cx="49165" cy="4796946"/>
          </a:xfrm>
          <a:prstGeom prst="rect">
            <a:avLst/>
          </a:prstGeom>
          <a:solidFill>
            <a:srgbClr val="B3DFE8"/>
          </a:solidFill>
          <a:ln>
            <a:solidFill>
              <a:srgbClr val="B3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flipH="1">
            <a:off x="4423551" y="1258024"/>
            <a:ext cx="49165" cy="4796946"/>
          </a:xfrm>
          <a:prstGeom prst="rect">
            <a:avLst/>
          </a:prstGeom>
          <a:solidFill>
            <a:srgbClr val="B3DFE8"/>
          </a:solidFill>
          <a:ln>
            <a:solidFill>
              <a:srgbClr val="B3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flipH="1">
            <a:off x="6829530" y="1233138"/>
            <a:ext cx="49165" cy="4796946"/>
          </a:xfrm>
          <a:prstGeom prst="rect">
            <a:avLst/>
          </a:prstGeom>
          <a:solidFill>
            <a:srgbClr val="B3DFE8"/>
          </a:solidFill>
          <a:ln>
            <a:solidFill>
              <a:srgbClr val="B3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50" y="1193968"/>
            <a:ext cx="1523768" cy="270892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942474" y="4142024"/>
            <a:ext cx="2263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D9E3"/>
                </a:solidFill>
              </a:rPr>
              <a:t> </a:t>
            </a:r>
            <a:r>
              <a:rPr lang="en-US" altLang="ko-KR" sz="1400" dirty="0" smtClean="0">
                <a:solidFill>
                  <a:srgbClr val="FDD9E3"/>
                </a:solidFill>
              </a:rPr>
              <a:t>if) </a:t>
            </a:r>
            <a:r>
              <a:rPr lang="ko-KR" altLang="en-US" sz="1400" dirty="0" smtClean="0">
                <a:solidFill>
                  <a:srgbClr val="FDD9E3"/>
                </a:solidFill>
              </a:rPr>
              <a:t>결과 없을 경우</a:t>
            </a:r>
            <a:endParaRPr lang="en-US" altLang="ko-KR" sz="1400" dirty="0" smtClean="0">
              <a:solidFill>
                <a:srgbClr val="FDD9E3"/>
              </a:solidFill>
            </a:endParaRPr>
          </a:p>
          <a:p>
            <a:endParaRPr lang="en-US" altLang="ko-KR" sz="1600" dirty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      Toast </a:t>
            </a:r>
            <a:r>
              <a:rPr lang="ko-KR" altLang="en-US" sz="1600" dirty="0" smtClean="0">
                <a:solidFill>
                  <a:srgbClr val="FDD9E3"/>
                </a:solidFill>
              </a:rPr>
              <a:t>출력</a:t>
            </a:r>
            <a:endParaRPr lang="en-US" altLang="ko-KR" sz="1600" dirty="0">
              <a:solidFill>
                <a:srgbClr val="FDD9E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-14204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4683" y="39383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기능설명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209485" y="42551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18000000">
            <a:off x="2586235" y="649038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눈물 방울 14"/>
          <p:cNvSpPr/>
          <p:nvPr/>
        </p:nvSpPr>
        <p:spPr>
          <a:xfrm rot="5400000">
            <a:off x="2837065" y="45230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4683" y="986073"/>
            <a:ext cx="3024336" cy="45719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30037" y="4424815"/>
            <a:ext cx="2520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D9E3"/>
                </a:solidFill>
              </a:rPr>
              <a:t>&lt;</a:t>
            </a:r>
            <a:r>
              <a:rPr lang="ko-KR" altLang="en-US" sz="1600" dirty="0" err="1" smtClean="0">
                <a:solidFill>
                  <a:srgbClr val="FDD9E3"/>
                </a:solidFill>
              </a:rPr>
              <a:t>레시피</a:t>
            </a:r>
            <a:r>
              <a:rPr lang="ko-KR" altLang="en-US" sz="1600" dirty="0" smtClean="0">
                <a:solidFill>
                  <a:srgbClr val="FDD9E3"/>
                </a:solidFill>
              </a:rPr>
              <a:t> 조회</a:t>
            </a:r>
            <a:r>
              <a:rPr lang="en-US" altLang="ko-KR" sz="1600" dirty="0" smtClean="0">
                <a:solidFill>
                  <a:srgbClr val="FDD9E3"/>
                </a:solidFill>
              </a:rPr>
              <a:t>&gt;</a:t>
            </a:r>
          </a:p>
          <a:p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조회 항목 </a:t>
            </a:r>
            <a:r>
              <a:rPr lang="ko-KR" altLang="en-US" sz="1600" dirty="0" err="1" smtClean="0">
                <a:solidFill>
                  <a:srgbClr val="FDD9E3"/>
                </a:solidFill>
              </a:rPr>
              <a:t>스피너로</a:t>
            </a:r>
            <a:r>
              <a:rPr lang="ko-KR" altLang="en-US" sz="1600" dirty="0" smtClean="0">
                <a:solidFill>
                  <a:srgbClr val="FDD9E3"/>
                </a:solidFill>
              </a:rPr>
              <a:t> 구현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err="1" smtClean="0">
                <a:solidFill>
                  <a:srgbClr val="FDD9E3"/>
                </a:solidFill>
              </a:rPr>
              <a:t>레시피</a:t>
            </a:r>
            <a:r>
              <a:rPr lang="ko-KR" altLang="en-US" sz="1600" dirty="0" smtClean="0">
                <a:solidFill>
                  <a:srgbClr val="FDD9E3"/>
                </a:solidFill>
              </a:rPr>
              <a:t> 기본 정보 </a:t>
            </a:r>
            <a:r>
              <a:rPr lang="en-US" altLang="ko-KR" sz="1600" dirty="0" err="1" smtClean="0">
                <a:solidFill>
                  <a:srgbClr val="FDD9E3"/>
                </a:solidFill>
              </a:rPr>
              <a:t>api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사용해서</a:t>
            </a:r>
            <a:r>
              <a:rPr lang="en-US" altLang="ko-KR" sz="1600" dirty="0" smtClean="0">
                <a:solidFill>
                  <a:srgbClr val="FDD9E3"/>
                </a:solidFill>
              </a:rPr>
              <a:t> Id</a:t>
            </a:r>
            <a:r>
              <a:rPr lang="ko-KR" altLang="en-US" sz="1600" dirty="0" smtClean="0">
                <a:solidFill>
                  <a:srgbClr val="FDD9E3"/>
                </a:solidFill>
              </a:rPr>
              <a:t>값을 가져와서</a:t>
            </a:r>
            <a:r>
              <a:rPr lang="en-US" altLang="ko-KR" sz="1600" dirty="0">
                <a:solidFill>
                  <a:srgbClr val="FDD9E3"/>
                </a:solidFill>
              </a:rPr>
              <a:t> </a:t>
            </a:r>
            <a:r>
              <a:rPr lang="en-US" altLang="ko-KR" sz="1600" dirty="0" smtClean="0">
                <a:solidFill>
                  <a:srgbClr val="FDD9E3"/>
                </a:solidFill>
              </a:rPr>
              <a:t>Intent</a:t>
            </a:r>
            <a:r>
              <a:rPr lang="ko-KR" altLang="en-US" sz="1600" dirty="0" smtClean="0">
                <a:solidFill>
                  <a:srgbClr val="FDD9E3"/>
                </a:solidFill>
              </a:rPr>
              <a:t>를</a:t>
            </a:r>
            <a:r>
              <a:rPr lang="en-US" altLang="ko-KR" sz="1600" dirty="0" smtClean="0">
                <a:solidFill>
                  <a:srgbClr val="FDD9E3"/>
                </a:solidFill>
              </a:rPr>
              <a:t> </a:t>
            </a:r>
            <a:r>
              <a:rPr lang="ko-KR" altLang="en-US" sz="1600" dirty="0" smtClean="0">
                <a:solidFill>
                  <a:srgbClr val="FDD9E3"/>
                </a:solidFill>
              </a:rPr>
              <a:t>이용해서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데이터를 전달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 </a:t>
            </a:r>
            <a:endParaRPr lang="ko-KR" altLang="en-US" sz="1600" dirty="0">
              <a:solidFill>
                <a:srgbClr val="FDD9E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46" y="4559264"/>
            <a:ext cx="239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D9E3"/>
                </a:solidFill>
              </a:rPr>
              <a:t>      &lt;</a:t>
            </a:r>
            <a:r>
              <a:rPr lang="ko-KR" altLang="en-US" sz="1600" dirty="0" smtClean="0">
                <a:solidFill>
                  <a:srgbClr val="FDD9E3"/>
                </a:solidFill>
              </a:rPr>
              <a:t>랜덤 메뉴</a:t>
            </a:r>
            <a:r>
              <a:rPr lang="en-US" altLang="ko-KR" sz="1600" dirty="0" smtClean="0">
                <a:solidFill>
                  <a:srgbClr val="FDD9E3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  ROLL</a:t>
            </a:r>
            <a:r>
              <a:rPr lang="ko-KR" altLang="en-US" sz="1600" dirty="0" smtClean="0">
                <a:solidFill>
                  <a:srgbClr val="FDD9E3"/>
                </a:solidFill>
              </a:rPr>
              <a:t> 버튼을 누르면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 </a:t>
            </a:r>
            <a:r>
              <a:rPr lang="ko-KR" altLang="en-US" sz="1600" dirty="0" smtClean="0">
                <a:solidFill>
                  <a:srgbClr val="FDD9E3"/>
                </a:solidFill>
              </a:rPr>
              <a:t>랜덤 함수를 이용하여</a:t>
            </a:r>
            <a:r>
              <a:rPr lang="en-US" altLang="ko-KR" sz="1600" dirty="0">
                <a:solidFill>
                  <a:srgbClr val="FDD9E3"/>
                </a:solidFill>
              </a:rPr>
              <a:t> </a:t>
            </a:r>
            <a:r>
              <a:rPr lang="ko-KR" altLang="en-US" sz="1600" dirty="0" smtClean="0">
                <a:solidFill>
                  <a:srgbClr val="FDD9E3"/>
                </a:solidFill>
              </a:rPr>
              <a:t>저장된 메뉴를 보여준다</a:t>
            </a:r>
            <a:endParaRPr lang="en-US" altLang="ko-KR" sz="1600" dirty="0" smtClean="0">
              <a:solidFill>
                <a:srgbClr val="FDD9E3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2383861" y="1337801"/>
            <a:ext cx="49165" cy="4796946"/>
          </a:xfrm>
          <a:prstGeom prst="rect">
            <a:avLst/>
          </a:prstGeom>
          <a:solidFill>
            <a:srgbClr val="B3DFE8"/>
          </a:solidFill>
          <a:ln>
            <a:solidFill>
              <a:srgbClr val="B3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4888997" y="2803007"/>
            <a:ext cx="519917" cy="360040"/>
          </a:xfrm>
          <a:prstGeom prst="rightArrow">
            <a:avLst/>
          </a:prstGeom>
          <a:solidFill>
            <a:srgbClr val="95D3DF"/>
          </a:solidFill>
          <a:ln>
            <a:solidFill>
              <a:srgbClr val="95D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932506" y="4811308"/>
            <a:ext cx="2263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D9E3"/>
                </a:solidFill>
              </a:rPr>
              <a:t>&lt;</a:t>
            </a:r>
            <a:r>
              <a:rPr lang="ko-KR" altLang="en-US" sz="1600" dirty="0" err="1" smtClean="0">
                <a:solidFill>
                  <a:srgbClr val="FDD9E3"/>
                </a:solidFill>
              </a:rPr>
              <a:t>레시피</a:t>
            </a:r>
            <a:r>
              <a:rPr lang="ko-KR" altLang="en-US" sz="1600" dirty="0" smtClean="0">
                <a:solidFill>
                  <a:srgbClr val="FDD9E3"/>
                </a:solidFill>
              </a:rPr>
              <a:t> 과정 조회</a:t>
            </a:r>
            <a:r>
              <a:rPr lang="en-US" altLang="ko-KR" sz="1600" dirty="0" smtClean="0">
                <a:solidFill>
                  <a:srgbClr val="FDD9E3"/>
                </a:solidFill>
              </a:rPr>
              <a:t>&gt;</a:t>
            </a:r>
          </a:p>
          <a:p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전달받은 </a:t>
            </a:r>
            <a:r>
              <a:rPr lang="en-US" altLang="ko-KR" sz="1600" dirty="0" smtClean="0">
                <a:solidFill>
                  <a:srgbClr val="FDD9E3"/>
                </a:solidFill>
              </a:rPr>
              <a:t>id</a:t>
            </a:r>
            <a:r>
              <a:rPr lang="ko-KR" altLang="en-US" sz="1600" dirty="0" smtClean="0">
                <a:solidFill>
                  <a:srgbClr val="FDD9E3"/>
                </a:solidFill>
              </a:rPr>
              <a:t>를 이용해서</a:t>
            </a:r>
            <a:r>
              <a:rPr lang="ko-KR" altLang="en-US" sz="1600" dirty="0">
                <a:solidFill>
                  <a:srgbClr val="FDD9E3"/>
                </a:solidFill>
              </a:rPr>
              <a:t> </a:t>
            </a:r>
            <a:r>
              <a:rPr lang="ko-KR" altLang="en-US" sz="1600" dirty="0" err="1" smtClean="0">
                <a:solidFill>
                  <a:srgbClr val="FDD9E3"/>
                </a:solidFill>
              </a:rPr>
              <a:t>레시피</a:t>
            </a:r>
            <a:r>
              <a:rPr lang="ko-KR" altLang="en-US" sz="1600" dirty="0" smtClean="0">
                <a:solidFill>
                  <a:srgbClr val="FDD9E3"/>
                </a:solidFill>
              </a:rPr>
              <a:t> 과정 </a:t>
            </a:r>
            <a:r>
              <a:rPr lang="en-US" altLang="ko-KR" sz="1600" dirty="0" err="1" smtClean="0">
                <a:solidFill>
                  <a:srgbClr val="FDD9E3"/>
                </a:solidFill>
              </a:rPr>
              <a:t>api</a:t>
            </a:r>
            <a:r>
              <a:rPr lang="ko-KR" altLang="en-US" sz="1600" dirty="0" smtClean="0">
                <a:solidFill>
                  <a:srgbClr val="FDD9E3"/>
                </a:solidFill>
              </a:rPr>
              <a:t>에 매개변수로 넘겨준다</a:t>
            </a:r>
            <a:endParaRPr lang="en-US" altLang="ko-KR" sz="1600" dirty="0" smtClean="0">
              <a:solidFill>
                <a:srgbClr val="FDD9E3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3" y="1386589"/>
            <a:ext cx="1657922" cy="29474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83" y="1421542"/>
            <a:ext cx="1665766" cy="2961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152" y="1386589"/>
            <a:ext cx="1705087" cy="30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-12376" y="-6442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4683" y="39383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기능설명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209485" y="42551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18000000">
            <a:off x="2586235" y="649038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눈물 방울 14"/>
          <p:cNvSpPr/>
          <p:nvPr/>
        </p:nvSpPr>
        <p:spPr>
          <a:xfrm rot="5400000">
            <a:off x="2837065" y="45230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4683" y="986073"/>
            <a:ext cx="3024336" cy="45719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60232" y="1243767"/>
            <a:ext cx="22638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D9E3"/>
                </a:solidFill>
              </a:rPr>
              <a:t>&lt;</a:t>
            </a:r>
            <a:r>
              <a:rPr lang="ko-KR" altLang="en-US" sz="1600" dirty="0" smtClean="0">
                <a:solidFill>
                  <a:srgbClr val="FDD9E3"/>
                </a:solidFill>
              </a:rPr>
              <a:t>공유하기</a:t>
            </a:r>
            <a:r>
              <a:rPr lang="en-US" altLang="ko-KR" sz="1600" dirty="0" smtClean="0">
                <a:solidFill>
                  <a:srgbClr val="FDD9E3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FDD9E3"/>
                </a:solidFill>
              </a:rPr>
              <a:t>e</a:t>
            </a:r>
            <a:r>
              <a:rPr lang="en-US" altLang="ko-KR" sz="1600" dirty="0" smtClean="0">
                <a:solidFill>
                  <a:srgbClr val="FDD9E3"/>
                </a:solidFill>
              </a:rPr>
              <a:t>x) </a:t>
            </a:r>
            <a:r>
              <a:rPr lang="ko-KR" altLang="en-US" sz="1600" dirty="0" err="1" smtClean="0">
                <a:solidFill>
                  <a:srgbClr val="FDD9E3"/>
                </a:solidFill>
              </a:rPr>
              <a:t>트위터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endParaRPr lang="en-US" altLang="ko-KR" sz="1600" dirty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자동으로 가게이름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주소 출력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Intent</a:t>
            </a:r>
            <a:r>
              <a:rPr lang="ko-KR" altLang="en-US" sz="1600" dirty="0" smtClean="0">
                <a:solidFill>
                  <a:srgbClr val="FDD9E3"/>
                </a:solidFill>
              </a:rPr>
              <a:t>에 데이터 전달</a:t>
            </a:r>
            <a:endParaRPr lang="ko-KR" altLang="en-US" sz="1600" dirty="0">
              <a:solidFill>
                <a:srgbClr val="FDD9E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551" y="3784763"/>
            <a:ext cx="22200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D9E3"/>
                </a:solidFill>
              </a:rPr>
              <a:t> &lt;</a:t>
            </a:r>
            <a:r>
              <a:rPr lang="ko-KR" altLang="en-US" sz="1600" dirty="0" smtClean="0">
                <a:solidFill>
                  <a:srgbClr val="FDD9E3"/>
                </a:solidFill>
              </a:rPr>
              <a:t>음식점 선택</a:t>
            </a:r>
            <a:r>
              <a:rPr lang="en-US" altLang="ko-KR" sz="1600" dirty="0" smtClean="0">
                <a:solidFill>
                  <a:srgbClr val="FDD9E3"/>
                </a:solidFill>
              </a:rPr>
              <a:t>&gt;</a:t>
            </a:r>
          </a:p>
          <a:p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err="1" smtClean="0">
                <a:solidFill>
                  <a:srgbClr val="FDD9E3"/>
                </a:solidFill>
              </a:rPr>
              <a:t>구글맵과</a:t>
            </a:r>
            <a:r>
              <a:rPr lang="ko-KR" altLang="en-US" sz="1600" dirty="0" smtClean="0">
                <a:solidFill>
                  <a:srgbClr val="FDD9E3"/>
                </a:solidFill>
              </a:rPr>
              <a:t> </a:t>
            </a:r>
            <a:r>
              <a:rPr lang="ko-KR" altLang="en-US" sz="1600" dirty="0" err="1" smtClean="0">
                <a:solidFill>
                  <a:srgbClr val="FDD9E3"/>
                </a:solidFill>
              </a:rPr>
              <a:t>마커를</a:t>
            </a:r>
            <a:r>
              <a:rPr lang="ko-KR" altLang="en-US" sz="1600" dirty="0" smtClean="0">
                <a:solidFill>
                  <a:srgbClr val="FDD9E3"/>
                </a:solidFill>
              </a:rPr>
              <a:t> 사용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Geocode</a:t>
            </a:r>
            <a:r>
              <a:rPr lang="ko-KR" altLang="en-US" sz="1600" dirty="0" smtClean="0">
                <a:solidFill>
                  <a:srgbClr val="FDD9E3"/>
                </a:solidFill>
              </a:rPr>
              <a:t>를 사용해서 주소를 좌표로 변환해서 위치를 찾고 </a:t>
            </a:r>
            <a:r>
              <a:rPr lang="ko-KR" altLang="en-US" sz="1600" dirty="0" err="1" smtClean="0">
                <a:solidFill>
                  <a:srgbClr val="FDD9E3"/>
                </a:solidFill>
              </a:rPr>
              <a:t>마커추가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endParaRPr lang="en-US" altLang="ko-KR" sz="1600" dirty="0">
              <a:solidFill>
                <a:srgbClr val="FDD9E3"/>
              </a:solidFill>
            </a:endParaRPr>
          </a:p>
          <a:p>
            <a:r>
              <a:rPr lang="en-US" altLang="ko-KR" sz="1600" dirty="0">
                <a:solidFill>
                  <a:srgbClr val="FDD9E3"/>
                </a:solidFill>
              </a:rPr>
              <a:t>&lt;</a:t>
            </a:r>
            <a:r>
              <a:rPr lang="ko-KR" altLang="en-US" sz="1600" dirty="0">
                <a:solidFill>
                  <a:srgbClr val="FDD9E3"/>
                </a:solidFill>
              </a:rPr>
              <a:t>메뉴</a:t>
            </a:r>
            <a:r>
              <a:rPr lang="en-US" altLang="ko-KR" sz="1600" dirty="0">
                <a:solidFill>
                  <a:srgbClr val="FDD9E3"/>
                </a:solidFill>
              </a:rPr>
              <a:t>&gt;</a:t>
            </a:r>
          </a:p>
          <a:p>
            <a:r>
              <a:rPr lang="ko-KR" altLang="en-US" sz="1600" dirty="0">
                <a:solidFill>
                  <a:srgbClr val="FDD9E3"/>
                </a:solidFill>
              </a:rPr>
              <a:t>저장하기 </a:t>
            </a:r>
            <a:r>
              <a:rPr lang="en-US" altLang="ko-KR" sz="1600" dirty="0">
                <a:solidFill>
                  <a:srgbClr val="FDD9E3"/>
                </a:solidFill>
              </a:rPr>
              <a:t>/ </a:t>
            </a:r>
            <a:r>
              <a:rPr lang="ko-KR" altLang="en-US" sz="1600" dirty="0">
                <a:solidFill>
                  <a:srgbClr val="FDD9E3"/>
                </a:solidFill>
              </a:rPr>
              <a:t>공유하기</a:t>
            </a:r>
            <a:r>
              <a:rPr lang="en-US" altLang="ko-KR" sz="1600" dirty="0">
                <a:solidFill>
                  <a:srgbClr val="FDD9E3"/>
                </a:solidFill>
              </a:rPr>
              <a:t>/</a:t>
            </a:r>
          </a:p>
          <a:p>
            <a:r>
              <a:rPr lang="ko-KR" altLang="en-US" sz="1600" dirty="0">
                <a:solidFill>
                  <a:srgbClr val="FDD9E3"/>
                </a:solidFill>
              </a:rPr>
              <a:t>저장리스트로 이동</a:t>
            </a:r>
            <a:endParaRPr lang="en-US" altLang="ko-KR" sz="1600" dirty="0">
              <a:solidFill>
                <a:srgbClr val="FDD9E3"/>
              </a:solidFill>
            </a:endParaRPr>
          </a:p>
          <a:p>
            <a:endParaRPr lang="en-US" altLang="ko-KR" sz="1600" dirty="0" smtClean="0">
              <a:solidFill>
                <a:srgbClr val="FDD9E3"/>
              </a:solidFill>
            </a:endParaRPr>
          </a:p>
          <a:p>
            <a:endParaRPr lang="en-US" altLang="ko-KR" sz="1600" dirty="0" smtClean="0">
              <a:solidFill>
                <a:srgbClr val="FDD9E3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2294112" y="1386290"/>
            <a:ext cx="49165" cy="4796946"/>
          </a:xfrm>
          <a:prstGeom prst="rect">
            <a:avLst/>
          </a:prstGeom>
          <a:solidFill>
            <a:srgbClr val="B3DFE8"/>
          </a:solidFill>
          <a:ln>
            <a:solidFill>
              <a:srgbClr val="B3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67" y="1221562"/>
            <a:ext cx="1342103" cy="238596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85" y="1243767"/>
            <a:ext cx="1348607" cy="239752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67" y="3840733"/>
            <a:ext cx="1355598" cy="240995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21" y="3832496"/>
            <a:ext cx="1341871" cy="2385549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4268107" y="2276872"/>
            <a:ext cx="519917" cy="360040"/>
          </a:xfrm>
          <a:prstGeom prst="rightArrow">
            <a:avLst/>
          </a:prstGeom>
          <a:solidFill>
            <a:srgbClr val="95D3DF"/>
          </a:solidFill>
          <a:ln>
            <a:solidFill>
              <a:srgbClr val="95D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4323321" y="4740206"/>
            <a:ext cx="519917" cy="360040"/>
          </a:xfrm>
          <a:prstGeom prst="rightArrow">
            <a:avLst/>
          </a:prstGeom>
          <a:solidFill>
            <a:srgbClr val="95D3DF"/>
          </a:solidFill>
          <a:ln>
            <a:solidFill>
              <a:srgbClr val="95D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660232" y="3865136"/>
            <a:ext cx="226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D9E3"/>
                </a:solidFill>
              </a:rPr>
              <a:t>&lt;</a:t>
            </a:r>
            <a:r>
              <a:rPr lang="ko-KR" altLang="en-US" sz="1600" dirty="0" smtClean="0">
                <a:solidFill>
                  <a:srgbClr val="FDD9E3"/>
                </a:solidFill>
              </a:rPr>
              <a:t>저장리스트</a:t>
            </a:r>
            <a:r>
              <a:rPr lang="en-US" altLang="ko-KR" sz="1600" dirty="0" smtClean="0">
                <a:solidFill>
                  <a:srgbClr val="FDD9E3"/>
                </a:solidFill>
              </a:rPr>
              <a:t>&gt;</a:t>
            </a:r>
          </a:p>
          <a:p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err="1" smtClean="0">
                <a:solidFill>
                  <a:srgbClr val="FDD9E3"/>
                </a:solidFill>
              </a:rPr>
              <a:t>이미지뷰는</a:t>
            </a:r>
            <a:r>
              <a:rPr lang="ko-KR" altLang="en-US" sz="1600" dirty="0" smtClean="0">
                <a:solidFill>
                  <a:srgbClr val="FDD9E3"/>
                </a:solidFill>
              </a:rPr>
              <a:t> 랜덤으로 바뀐다 </a:t>
            </a:r>
            <a:r>
              <a:rPr lang="en-US" altLang="ko-KR" sz="1600" dirty="0" smtClean="0">
                <a:solidFill>
                  <a:srgbClr val="FDD9E3"/>
                </a:solidFill>
              </a:rPr>
              <a:t>(</a:t>
            </a:r>
            <a:r>
              <a:rPr lang="ko-KR" altLang="en-US" sz="1600" dirty="0" smtClean="0">
                <a:solidFill>
                  <a:srgbClr val="FDD9E3"/>
                </a:solidFill>
              </a:rPr>
              <a:t>랜덤함수 이용</a:t>
            </a:r>
            <a:r>
              <a:rPr lang="en-US" altLang="ko-KR" sz="1600" dirty="0" smtClean="0">
                <a:solidFill>
                  <a:srgbClr val="FDD9E3"/>
                </a:solidFill>
              </a:rPr>
              <a:t>)</a:t>
            </a:r>
          </a:p>
          <a:p>
            <a:endParaRPr lang="en-US" altLang="ko-KR" sz="1600" dirty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가게이름</a:t>
            </a:r>
            <a:r>
              <a:rPr lang="en-US" altLang="ko-KR" sz="1600" dirty="0" smtClean="0">
                <a:solidFill>
                  <a:srgbClr val="FDD9E3"/>
                </a:solidFill>
              </a:rPr>
              <a:t>/</a:t>
            </a:r>
            <a:r>
              <a:rPr lang="ko-KR" altLang="en-US" sz="1600" dirty="0" smtClean="0">
                <a:solidFill>
                  <a:srgbClr val="FDD9E3"/>
                </a:solidFill>
              </a:rPr>
              <a:t>전화번호</a:t>
            </a:r>
            <a:r>
              <a:rPr lang="en-US" altLang="ko-KR" sz="1600" dirty="0" smtClean="0">
                <a:solidFill>
                  <a:srgbClr val="FDD9E3"/>
                </a:solidFill>
              </a:rPr>
              <a:t>/</a:t>
            </a:r>
            <a:r>
              <a:rPr lang="ko-KR" altLang="en-US" sz="1600" dirty="0" smtClean="0">
                <a:solidFill>
                  <a:srgbClr val="FDD9E3"/>
                </a:solidFill>
              </a:rPr>
              <a:t>주소가 </a:t>
            </a:r>
            <a:r>
              <a:rPr lang="en-US" altLang="ko-KR" sz="1600" dirty="0" smtClean="0">
                <a:solidFill>
                  <a:srgbClr val="FDD9E3"/>
                </a:solidFill>
              </a:rPr>
              <a:t>DB</a:t>
            </a:r>
            <a:r>
              <a:rPr lang="ko-KR" altLang="en-US" sz="1600" dirty="0" smtClean="0">
                <a:solidFill>
                  <a:srgbClr val="FDD9E3"/>
                </a:solidFill>
              </a:rPr>
              <a:t>에 저장되고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en-US" altLang="ko-KR" sz="1600" dirty="0" smtClean="0">
                <a:solidFill>
                  <a:srgbClr val="FDD9E3"/>
                </a:solidFill>
              </a:rPr>
              <a:t> </a:t>
            </a: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롱 </a:t>
            </a:r>
            <a:r>
              <a:rPr lang="ko-KR" altLang="en-US" sz="1600" dirty="0" err="1" smtClean="0">
                <a:solidFill>
                  <a:srgbClr val="FDD9E3"/>
                </a:solidFill>
              </a:rPr>
              <a:t>클릭시</a:t>
            </a:r>
            <a:r>
              <a:rPr lang="ko-KR" altLang="en-US" sz="1600" dirty="0" smtClean="0">
                <a:solidFill>
                  <a:srgbClr val="FDD9E3"/>
                </a:solidFill>
              </a:rPr>
              <a:t> 다이얼로그 생성 후 삭제</a:t>
            </a:r>
            <a:endParaRPr lang="en-US" altLang="ko-KR" sz="1600" dirty="0" smtClean="0">
              <a:solidFill>
                <a:srgbClr val="FDD9E3"/>
              </a:solidFill>
            </a:endParaRPr>
          </a:p>
          <a:p>
            <a:r>
              <a:rPr lang="ko-KR" altLang="en-US" sz="1600" dirty="0" smtClean="0">
                <a:solidFill>
                  <a:srgbClr val="FDD9E3"/>
                </a:solidFill>
              </a:rPr>
              <a:t> </a:t>
            </a:r>
            <a:endParaRPr lang="ko-KR" altLang="en-US" sz="1600" dirty="0">
              <a:solidFill>
                <a:srgbClr val="FDD9E3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4" y="1221562"/>
            <a:ext cx="1418849" cy="25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B3DFE8"/>
              </a:solidFill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3203848" y="2659009"/>
            <a:ext cx="619388" cy="697983"/>
            <a:chOff x="3880604" y="1890382"/>
            <a:chExt cx="930493" cy="1048565"/>
          </a:xfrm>
        </p:grpSpPr>
        <p:grpSp>
          <p:nvGrpSpPr>
            <p:cNvPr id="3" name="그룹 1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10" name="눈물 방울 9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" name="그룹 1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14" name="눈물 방울 1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눈물 방울 1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8" name="직선 연결선 17"/>
          <p:cNvCxnSpPr/>
          <p:nvPr/>
        </p:nvCxnSpPr>
        <p:spPr>
          <a:xfrm>
            <a:off x="539552" y="328498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362" y="2485065"/>
            <a:ext cx="4277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44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332</Words>
  <Application>Microsoft Office PowerPoint</Application>
  <PresentationFormat>화면 슬라이드 쇼(4:3)</PresentationFormat>
  <Paragraphs>120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 Unicode MS</vt:lpstr>
      <vt:lpstr>나눔바른고딕</vt:lpstr>
      <vt:lpstr>a옛날목욕탕B</vt:lpstr>
      <vt:lpstr>a옛날목욕탕L</vt:lpstr>
      <vt:lpstr>Arial</vt:lpstr>
      <vt:lpstr>맑은 고딕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bkbk0520@gmail.com</cp:lastModifiedBy>
  <cp:revision>39</cp:revision>
  <dcterms:created xsi:type="dcterms:W3CDTF">2014-03-31T06:37:44Z</dcterms:created>
  <dcterms:modified xsi:type="dcterms:W3CDTF">2018-01-13T12:55:37Z</dcterms:modified>
</cp:coreProperties>
</file>