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C6A301-6FAA-4AAC-B56A-5387D59F0D89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65AE66-3BE1-47FA-ABEC-45FE793C27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Bits Please Final Train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Kyle </a:t>
            </a:r>
            <a:r>
              <a:rPr lang="en-US" dirty="0" err="1" smtClean="0"/>
              <a:t>Legters</a:t>
            </a:r>
            <a:r>
              <a:rPr lang="en-US" dirty="0" smtClean="0"/>
              <a:t>, Alex Pickering, Nick </a:t>
            </a:r>
            <a:r>
              <a:rPr lang="en-US" dirty="0" err="1" smtClean="0"/>
              <a:t>Faughey</a:t>
            </a:r>
            <a:r>
              <a:rPr lang="en-US" dirty="0" smtClean="0"/>
              <a:t>, Korey Klinger,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Kootapalli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chedu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Hours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Estimated: 570 total hours</a:t>
            </a:r>
          </a:p>
          <a:p>
            <a:pPr lvl="1"/>
            <a:r>
              <a:rPr lang="en-US" dirty="0" smtClean="0"/>
              <a:t>Actual: 458 total hours</a:t>
            </a:r>
          </a:p>
          <a:p>
            <a:r>
              <a:rPr lang="en-US" dirty="0" smtClean="0"/>
              <a:t>Individual:</a:t>
            </a:r>
          </a:p>
          <a:p>
            <a:pPr lvl="1"/>
            <a:r>
              <a:rPr lang="en-US" dirty="0" smtClean="0"/>
              <a:t>Kyle:</a:t>
            </a:r>
          </a:p>
          <a:p>
            <a:pPr lvl="2"/>
            <a:r>
              <a:rPr lang="en-US" dirty="0" smtClean="0"/>
              <a:t>Estimated: 100 hours</a:t>
            </a:r>
          </a:p>
          <a:p>
            <a:pPr lvl="2"/>
            <a:r>
              <a:rPr lang="en-US" dirty="0" smtClean="0"/>
              <a:t>Actual: 90 hours</a:t>
            </a:r>
          </a:p>
          <a:p>
            <a:pPr lvl="1"/>
            <a:r>
              <a:rPr lang="en-US" dirty="0" smtClean="0"/>
              <a:t>Alex:</a:t>
            </a:r>
          </a:p>
          <a:p>
            <a:pPr lvl="2"/>
            <a:r>
              <a:rPr lang="en-US" dirty="0" smtClean="0"/>
              <a:t>Estimated: 150 hours</a:t>
            </a:r>
          </a:p>
          <a:p>
            <a:pPr lvl="2"/>
            <a:r>
              <a:rPr lang="en-US" dirty="0" smtClean="0"/>
              <a:t>Actual: 90 hours</a:t>
            </a:r>
          </a:p>
          <a:p>
            <a:pPr lvl="1"/>
            <a:r>
              <a:rPr lang="en-US" dirty="0" smtClean="0"/>
              <a:t>Nick:</a:t>
            </a:r>
          </a:p>
          <a:p>
            <a:pPr lvl="2"/>
            <a:r>
              <a:rPr lang="en-US" dirty="0" smtClean="0"/>
              <a:t>Estimated: 100 hours</a:t>
            </a:r>
          </a:p>
          <a:p>
            <a:pPr lvl="2"/>
            <a:r>
              <a:rPr lang="en-US" dirty="0" smtClean="0"/>
              <a:t>Actual 80 hours</a:t>
            </a:r>
          </a:p>
          <a:p>
            <a:pPr lvl="1"/>
            <a:r>
              <a:rPr lang="en-US" dirty="0" smtClean="0"/>
              <a:t>Korey:</a:t>
            </a:r>
          </a:p>
          <a:p>
            <a:pPr lvl="2"/>
            <a:r>
              <a:rPr lang="en-US" dirty="0" smtClean="0"/>
              <a:t>Estimated: 130 hours</a:t>
            </a:r>
          </a:p>
          <a:p>
            <a:pPr lvl="2"/>
            <a:r>
              <a:rPr lang="en-US" dirty="0" smtClean="0"/>
              <a:t>Actual: 114 hours</a:t>
            </a:r>
          </a:p>
          <a:p>
            <a:pPr lvl="1"/>
            <a:r>
              <a:rPr lang="en-US" dirty="0" err="1" smtClean="0"/>
              <a:t>Pavan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Estimated: 90 hours</a:t>
            </a:r>
          </a:p>
          <a:p>
            <a:pPr lvl="2"/>
            <a:r>
              <a:rPr lang="en-US" dirty="0" smtClean="0"/>
              <a:t>Actual: 84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Count (last 4 weeks)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weeks ago: 0</a:t>
            </a:r>
          </a:p>
          <a:p>
            <a:r>
              <a:rPr lang="en-US" dirty="0"/>
              <a:t>2</a:t>
            </a:r>
            <a:r>
              <a:rPr lang="en-US" dirty="0" smtClean="0"/>
              <a:t> weeks ago: 1</a:t>
            </a:r>
          </a:p>
          <a:p>
            <a:r>
              <a:rPr lang="en-US" dirty="0" smtClean="0"/>
              <a:t>Last Week: 2</a:t>
            </a:r>
          </a:p>
          <a:p>
            <a:r>
              <a:rPr lang="en-US" dirty="0" smtClean="0"/>
              <a:t>This week: 5</a:t>
            </a:r>
          </a:p>
          <a:p>
            <a:endParaRPr lang="en-US" dirty="0"/>
          </a:p>
          <a:p>
            <a:r>
              <a:rPr lang="en-US" dirty="0" smtClean="0"/>
              <a:t>Bugs/Week ~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is a feature</a:t>
            </a:r>
          </a:p>
          <a:p>
            <a:r>
              <a:rPr lang="en-US" dirty="0" smtClean="0"/>
              <a:t>More can be achieved as a group than as an individual</a:t>
            </a:r>
          </a:p>
          <a:p>
            <a:r>
              <a:rPr lang="en-US" dirty="0" smtClean="0"/>
              <a:t>Important to make sure everyone keeps up with each other</a:t>
            </a:r>
          </a:p>
          <a:p>
            <a:r>
              <a:rPr lang="en-US" dirty="0" smtClean="0"/>
              <a:t>Don’t wait until the last minute to integrate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Would Do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coding earlier</a:t>
            </a:r>
          </a:p>
          <a:p>
            <a:r>
              <a:rPr lang="en-US" dirty="0" smtClean="0"/>
              <a:t>Agree on communication between modules after </a:t>
            </a:r>
            <a:r>
              <a:rPr lang="en-US" dirty="0" err="1" smtClean="0"/>
              <a:t>SubSystem</a:t>
            </a:r>
            <a:r>
              <a:rPr lang="en-US" dirty="0" smtClean="0"/>
              <a:t> prototype, and do not change afterwards</a:t>
            </a:r>
          </a:p>
          <a:p>
            <a:r>
              <a:rPr lang="en-US" dirty="0" smtClean="0"/>
              <a:t>Start integrating earlier</a:t>
            </a:r>
          </a:p>
          <a:p>
            <a:r>
              <a:rPr lang="en-US" dirty="0" smtClean="0"/>
              <a:t>Get as much done for the </a:t>
            </a:r>
            <a:r>
              <a:rPr lang="en-US" dirty="0" err="1" smtClean="0"/>
              <a:t>SubSystem</a:t>
            </a:r>
            <a:r>
              <a:rPr lang="en-US" dirty="0" smtClean="0"/>
              <a:t> prototype as possible, in order to get a further understanding and better jump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 For Our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</TotalTime>
  <Words>206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Bits Please Final Train Project</vt:lpstr>
      <vt:lpstr>Work Schedule</vt:lpstr>
      <vt:lpstr>Hours to Completion</vt:lpstr>
      <vt:lpstr>Bug Count (last 4 weeks)</vt:lpstr>
      <vt:lpstr>Biggest Lesson Learned</vt:lpstr>
      <vt:lpstr>What We Would Do Differently</vt:lpstr>
      <vt:lpstr>And Now For Our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Please Final Train Project</dc:title>
  <dc:creator>math</dc:creator>
  <cp:lastModifiedBy>math</cp:lastModifiedBy>
  <cp:revision>6</cp:revision>
  <dcterms:created xsi:type="dcterms:W3CDTF">2016-04-20T23:45:41Z</dcterms:created>
  <dcterms:modified xsi:type="dcterms:W3CDTF">2016-04-21T00:45:52Z</dcterms:modified>
</cp:coreProperties>
</file>