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9" r:id="rId2"/>
    <p:sldId id="402" r:id="rId3"/>
    <p:sldId id="322" r:id="rId4"/>
    <p:sldId id="434" r:id="rId5"/>
    <p:sldId id="435" r:id="rId6"/>
    <p:sldId id="433" r:id="rId7"/>
    <p:sldId id="440" r:id="rId8"/>
    <p:sldId id="436" r:id="rId9"/>
    <p:sldId id="418" r:id="rId10"/>
    <p:sldId id="437" r:id="rId11"/>
    <p:sldId id="441" r:id="rId12"/>
    <p:sldId id="442" r:id="rId13"/>
    <p:sldId id="431" r:id="rId14"/>
    <p:sldId id="415" r:id="rId15"/>
    <p:sldId id="417" r:id="rId16"/>
    <p:sldId id="321" r:id="rId17"/>
    <p:sldId id="420" r:id="rId18"/>
    <p:sldId id="422" r:id="rId19"/>
    <p:sldId id="416" r:id="rId20"/>
    <p:sldId id="426" r:id="rId21"/>
    <p:sldId id="423" r:id="rId22"/>
    <p:sldId id="357" r:id="rId23"/>
    <p:sldId id="427" r:id="rId24"/>
    <p:sldId id="428" r:id="rId25"/>
    <p:sldId id="429" r:id="rId26"/>
    <p:sldId id="320" r:id="rId27"/>
    <p:sldId id="424" r:id="rId28"/>
    <p:sldId id="432" r:id="rId29"/>
    <p:sldId id="425" r:id="rId30"/>
    <p:sldId id="419" r:id="rId31"/>
    <p:sldId id="318" r:id="rId32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B5"/>
    <a:srgbClr val="B5E0F6"/>
    <a:srgbClr val="93ABD8"/>
    <a:srgbClr val="D4E5BF"/>
    <a:srgbClr val="88CEDD"/>
    <a:srgbClr val="2A465C"/>
    <a:srgbClr val="67B8CA"/>
    <a:srgbClr val="115D8F"/>
    <a:srgbClr val="9CCBBB"/>
    <a:srgbClr val="5A8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51" d="100"/>
          <a:sy n="151" d="100"/>
        </p:scale>
        <p:origin x="69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字魂59号-创粗黑" panose="00000500000000000000" pitchFamily="2" charset="-122"/>
              </a:rPr>
              <a:t>2020/5/4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59号-创粗黑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字魂59号-创粗黑" panose="00000500000000000000" pitchFamily="2" charset="-122"/>
              </a:rPr>
              <a:t>‹#›</a:t>
            </a:fld>
            <a:endParaRPr lang="zh-CN" altLang="en-US" dirty="0"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2020/5/4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9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0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7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31DAEE-F257-41AE-8D65-E74967B829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jpg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8.jpg"/><Relationship Id="rId11" Type="http://schemas.openxmlformats.org/officeDocument/2006/relationships/image" Target="../media/image32.jpeg"/><Relationship Id="rId5" Type="http://schemas.openxmlformats.org/officeDocument/2006/relationships/image" Target="../media/image28.jpeg"/><Relationship Id="rId10" Type="http://schemas.openxmlformats.org/officeDocument/2006/relationships/image" Target="../media/image31.jpeg"/><Relationship Id="rId4" Type="http://schemas.openxmlformats.org/officeDocument/2006/relationships/image" Target="../media/image27.jpeg"/><Relationship Id="rId9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3.emf"/><Relationship Id="rId4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3.emf"/><Relationship Id="rId5" Type="http://schemas.openxmlformats.org/officeDocument/2006/relationships/image" Target="../media/image33.jpeg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.jpeg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3.emf"/><Relationship Id="rId5" Type="http://schemas.openxmlformats.org/officeDocument/2006/relationships/image" Target="../media/image9.jpg"/><Relationship Id="rId4" Type="http://schemas.openxmlformats.org/officeDocument/2006/relationships/image" Target="../media/image5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emf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B67EBA-83BB-4094-866C-C945F4A26A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959"/>
          <a:stretch/>
        </p:blipFill>
        <p:spPr>
          <a:xfrm>
            <a:off x="21741" y="21012"/>
            <a:ext cx="7668344" cy="51434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D486EA-B235-4336-BFCF-7B87A8F3A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CEE1B8-B36C-4E69-86F5-7B77294C5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9729F7-B516-4C81-A5A1-0BCEF8FFA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DE0CDD-D221-43C3-8A28-D006CC71D73F}"/>
              </a:ext>
            </a:extLst>
          </p:cNvPr>
          <p:cNvSpPr/>
          <p:nvPr/>
        </p:nvSpPr>
        <p:spPr>
          <a:xfrm>
            <a:off x="2339752" y="3115713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組員：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10646003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黃俊彥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詹壹婷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10646007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李恩瑋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  <a:p>
            <a:pPr algn="ctr"/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         </a:t>
            </a:r>
            <a:r>
              <a:rPr lang="en-US" altLang="zh-TW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10646016</a:t>
            </a:r>
            <a:r>
              <a:rPr lang="zh-TW" altLang="en-US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吳宇量</a:t>
            </a:r>
            <a:endParaRPr lang="en-US" altLang="zh-TW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EF709BB-6B86-4A8D-AF26-456049FA20E5}"/>
              </a:ext>
            </a:extLst>
          </p:cNvPr>
          <p:cNvSpPr/>
          <p:nvPr/>
        </p:nvSpPr>
        <p:spPr>
          <a:xfrm>
            <a:off x="3721732" y="1371477"/>
            <a:ext cx="1700535" cy="1021556"/>
          </a:xfrm>
          <a:prstGeom prst="roundRect">
            <a:avLst/>
          </a:prstGeom>
          <a:solidFill>
            <a:srgbClr val="99D0B5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 err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i</a:t>
            </a:r>
            <a:r>
              <a:rPr lang="zh-TW" altLang="en-US" sz="44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心傘</a:t>
            </a:r>
            <a:r>
              <a:rPr lang="en-US" altLang="zh-TW" sz="1000" spc="3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109409</a:t>
            </a:r>
            <a:endParaRPr lang="zh-CN" altLang="en-US" sz="1000" spc="3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微软雅黑" pitchFamily="34" charset="-122"/>
            </a:endParaRPr>
          </a:p>
        </p:txBody>
      </p:sp>
      <p:sp>
        <p:nvSpPr>
          <p:cNvPr id="16" name="TextBox 71">
            <a:extLst>
              <a:ext uri="{FF2B5EF4-FFF2-40B4-BE49-F238E27FC236}">
                <a16:creationId xmlns:a16="http://schemas.microsoft.com/office/drawing/2014/main" id="{B3C42C10-837D-4F2A-9917-DCC819317069}"/>
              </a:ext>
            </a:extLst>
          </p:cNvPr>
          <p:cNvSpPr txBox="1"/>
          <p:nvPr/>
        </p:nvSpPr>
        <p:spPr>
          <a:xfrm>
            <a:off x="3287605" y="2423485"/>
            <a:ext cx="256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指導老師：林宏仁  教授</a:t>
            </a:r>
            <a:endParaRPr lang="zh-CN" altLang="en-US" sz="16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33123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-Android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2874" y="635794"/>
            <a:ext cx="2525206" cy="4083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982130-D7FF-404B-8B40-946BD8B15E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635794"/>
            <a:ext cx="2525208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539552" y="175643"/>
            <a:ext cx="27363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登入、註冊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-iOS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9F036A-98D4-47DB-A408-F154F7054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28" y="771550"/>
            <a:ext cx="1872208" cy="4116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7F096A-0C81-4579-975B-6A9327BDE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771550"/>
            <a:ext cx="1872208" cy="41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預期結果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6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1765470" y="3075225"/>
            <a:ext cx="5814004" cy="1143708"/>
            <a:chOff x="1765470" y="3075225"/>
            <a:chExt cx="5814004" cy="1143708"/>
          </a:xfrm>
        </p:grpSpPr>
        <p:sp>
          <p:nvSpPr>
            <p:cNvPr id="12" name="Arrow: Notched Right 70"/>
            <p:cNvSpPr/>
            <p:nvPr/>
          </p:nvSpPr>
          <p:spPr bwMode="auto">
            <a:xfrm flipH="1">
              <a:off x="1855319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2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Arrow: Notched Right 71"/>
            <p:cNvSpPr/>
            <p:nvPr/>
          </p:nvSpPr>
          <p:spPr bwMode="auto">
            <a:xfrm flipH="1">
              <a:off x="1765470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14" name="Arrow: Notched Right 73"/>
            <p:cNvSpPr/>
            <p:nvPr/>
          </p:nvSpPr>
          <p:spPr bwMode="auto">
            <a:xfrm flipH="1">
              <a:off x="3264832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1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Arrow: Notched Right 74"/>
            <p:cNvSpPr/>
            <p:nvPr/>
          </p:nvSpPr>
          <p:spPr bwMode="auto">
            <a:xfrm flipH="1">
              <a:off x="3174983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0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0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0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1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Arrow: Notched Right 76"/>
            <p:cNvSpPr/>
            <p:nvPr/>
          </p:nvSpPr>
          <p:spPr bwMode="auto">
            <a:xfrm flipH="1">
              <a:off x="4672472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6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Arrow: Notched Right 77"/>
            <p:cNvSpPr/>
            <p:nvPr/>
          </p:nvSpPr>
          <p:spPr bwMode="auto">
            <a:xfrm flipH="1">
              <a:off x="4582623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18" name="Arrow: Notched Right 79"/>
            <p:cNvSpPr/>
            <p:nvPr/>
          </p:nvSpPr>
          <p:spPr bwMode="auto">
            <a:xfrm flipH="1">
              <a:off x="6081984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5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Arrow: Notched Right 80"/>
            <p:cNvSpPr/>
            <p:nvPr/>
          </p:nvSpPr>
          <p:spPr bwMode="auto">
            <a:xfrm flipH="1">
              <a:off x="5992135" y="3075225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grpSp>
          <p:nvGrpSpPr>
            <p:cNvPr id="20" name="Group 81"/>
            <p:cNvGrpSpPr/>
            <p:nvPr/>
          </p:nvGrpSpPr>
          <p:grpSpPr>
            <a:xfrm>
              <a:off x="2448986" y="3314020"/>
              <a:ext cx="220309" cy="423132"/>
              <a:chOff x="4486276" y="4586288"/>
              <a:chExt cx="100012" cy="192087"/>
            </a:xfrm>
            <a:solidFill>
              <a:schemeClr val="bg1"/>
            </a:solidFill>
          </p:grpSpPr>
          <p:sp>
            <p:nvSpPr>
              <p:cNvPr id="63" name="Freeform: Shape 82"/>
              <p:cNvSpPr>
                <a:spLocks/>
              </p:cNvSpPr>
              <p:nvPr/>
            </p:nvSpPr>
            <p:spPr bwMode="auto">
              <a:xfrm>
                <a:off x="4494213" y="4586288"/>
                <a:ext cx="92075" cy="77787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1" y="3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6" y="24"/>
                  </a:cxn>
                  <a:cxn ang="0">
                    <a:pos x="7" y="16"/>
                  </a:cxn>
                  <a:cxn ang="0">
                    <a:pos x="13" y="11"/>
                  </a:cxn>
                  <a:cxn ang="0">
                    <a:pos x="14" y="11"/>
                  </a:cxn>
                  <a:cxn ang="0">
                    <a:pos x="16" y="14"/>
                  </a:cxn>
                  <a:cxn ang="0">
                    <a:pos x="16" y="17"/>
                  </a:cxn>
                  <a:cxn ang="0">
                    <a:pos x="12" y="22"/>
                  </a:cxn>
                  <a:cxn ang="0">
                    <a:pos x="13" y="25"/>
                  </a:cxn>
                  <a:cxn ang="0">
                    <a:pos x="14" y="25"/>
                  </a:cxn>
                  <a:cxn ang="0">
                    <a:pos x="16" y="25"/>
                  </a:cxn>
                  <a:cxn ang="0">
                    <a:pos x="22" y="17"/>
                  </a:cxn>
                  <a:cxn ang="0">
                    <a:pos x="29" y="11"/>
                  </a:cxn>
                  <a:cxn ang="0">
                    <a:pos x="30" y="11"/>
                  </a:cxn>
                  <a:cxn ang="0">
                    <a:pos x="32" y="9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4" y="2"/>
                  </a:cxn>
                </a:cxnLst>
                <a:rect l="0" t="0" r="r" b="b"/>
                <a:pathLst>
                  <a:path w="32" h="27">
                    <a:moveTo>
                      <a:pt x="24" y="2"/>
                    </a:moveTo>
                    <a:cubicBezTo>
                      <a:pt x="24" y="2"/>
                      <a:pt x="13" y="2"/>
                      <a:pt x="11" y="3"/>
                    </a:cubicBezTo>
                    <a:cubicBezTo>
                      <a:pt x="9" y="3"/>
                      <a:pt x="1" y="12"/>
                      <a:pt x="1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0"/>
                      <a:pt x="14" y="11"/>
                    </a:cubicBezTo>
                    <a:cubicBezTo>
                      <a:pt x="15" y="12"/>
                      <a:pt x="16" y="13"/>
                      <a:pt x="16" y="14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2" y="11"/>
                      <a:pt x="32" y="9"/>
                    </a:cubicBezTo>
                    <a:cubicBezTo>
                      <a:pt x="32" y="6"/>
                      <a:pt x="32" y="3"/>
                      <a:pt x="32" y="2"/>
                    </a:cubicBezTo>
                    <a:cubicBezTo>
                      <a:pt x="32" y="0"/>
                      <a:pt x="30" y="0"/>
                      <a:pt x="30" y="0"/>
                    </a:cubicBez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Freeform: Shape 83"/>
              <p:cNvSpPr>
                <a:spLocks/>
              </p:cNvSpPr>
              <p:nvPr/>
            </p:nvSpPr>
            <p:spPr bwMode="auto">
              <a:xfrm>
                <a:off x="4486276" y="4689475"/>
                <a:ext cx="88900" cy="8890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18" y="29"/>
                  </a:cxn>
                  <a:cxn ang="0">
                    <a:pos x="16" y="0"/>
                  </a:cxn>
                  <a:cxn ang="0">
                    <a:pos x="22" y="22"/>
                  </a:cxn>
                  <a:cxn ang="0">
                    <a:pos x="18" y="24"/>
                  </a:cxn>
                  <a:cxn ang="0">
                    <a:pos x="17" y="26"/>
                  </a:cxn>
                  <a:cxn ang="0">
                    <a:pos x="16" y="24"/>
                  </a:cxn>
                  <a:cxn ang="0">
                    <a:pos x="12" y="25"/>
                  </a:cxn>
                  <a:cxn ang="0">
                    <a:pos x="10" y="23"/>
                  </a:cxn>
                  <a:cxn ang="0">
                    <a:pos x="11" y="22"/>
                  </a:cxn>
                  <a:cxn ang="0">
                    <a:pos x="13" y="22"/>
                  </a:cxn>
                  <a:cxn ang="0">
                    <a:pos x="17" y="22"/>
                  </a:cxn>
                  <a:cxn ang="0">
                    <a:pos x="19" y="21"/>
                  </a:cxn>
                  <a:cxn ang="0">
                    <a:pos x="19" y="18"/>
                  </a:cxn>
                  <a:cxn ang="0">
                    <a:pos x="17" y="17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4" y="8"/>
                  </a:cxn>
                  <a:cxn ang="0">
                    <a:pos x="17" y="8"/>
                  </a:cxn>
                  <a:cxn ang="0">
                    <a:pos x="19" y="9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4" y="10"/>
                  </a:cxn>
                  <a:cxn ang="0">
                    <a:pos x="11" y="11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5" y="14"/>
                  </a:cxn>
                  <a:cxn ang="0">
                    <a:pos x="18" y="14"/>
                  </a:cxn>
                  <a:cxn ang="0">
                    <a:pos x="23" y="17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3" y="7"/>
                      <a:pt x="0" y="14"/>
                      <a:pt x="2" y="20"/>
                    </a:cubicBezTo>
                    <a:cubicBezTo>
                      <a:pt x="4" y="28"/>
                      <a:pt x="11" y="31"/>
                      <a:pt x="18" y="29"/>
                    </a:cubicBezTo>
                    <a:cubicBezTo>
                      <a:pt x="26" y="27"/>
                      <a:pt x="31" y="21"/>
                      <a:pt x="29" y="13"/>
                    </a:cubicBezTo>
                    <a:cubicBezTo>
                      <a:pt x="27" y="8"/>
                      <a:pt x="21" y="2"/>
                      <a:pt x="16" y="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2" y="21"/>
                      <a:pt x="22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9" y="23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4" y="25"/>
                      <a:pt x="13" y="25"/>
                      <a:pt x="12" y="25"/>
                    </a:cubicBezTo>
                    <a:cubicBezTo>
                      <a:pt x="11" y="25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5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8" y="21"/>
                    </a:cubicBezTo>
                    <a:cubicBezTo>
                      <a:pt x="18" y="21"/>
                      <a:pt x="18" y="21"/>
                      <a:pt x="19" y="21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3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1" y="9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6" y="7"/>
                      <a:pt x="17" y="8"/>
                      <a:pt x="17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6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2" y="16"/>
                      <a:pt x="22" y="16"/>
                      <a:pt x="23" y="17"/>
                    </a:cubicBezTo>
                    <a:cubicBezTo>
                      <a:pt x="23" y="18"/>
                      <a:pt x="23" y="19"/>
                      <a:pt x="2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Freeform: Shape 84"/>
              <p:cNvSpPr>
                <a:spLocks/>
              </p:cNvSpPr>
              <p:nvPr/>
            </p:nvSpPr>
            <p:spPr bwMode="auto">
              <a:xfrm>
                <a:off x="4491038" y="4660900"/>
                <a:ext cx="38100" cy="3175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13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1" y="5"/>
                  </a:cxn>
                  <a:cxn ang="0">
                    <a:pos x="5" y="11"/>
                  </a:cxn>
                </a:cxnLst>
                <a:rect l="0" t="0" r="r" b="b"/>
                <a:pathLst>
                  <a:path w="13" h="11">
                    <a:moveTo>
                      <a:pt x="5" y="11"/>
                    </a:moveTo>
                    <a:cubicBezTo>
                      <a:pt x="5" y="11"/>
                      <a:pt x="9" y="10"/>
                      <a:pt x="9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4"/>
                      <a:pt x="13" y="2"/>
                    </a:cubicBezTo>
                    <a:cubicBezTo>
                      <a:pt x="13" y="0"/>
                      <a:pt x="11" y="1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2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3" y="3"/>
                      <a:pt x="0" y="3"/>
                      <a:pt x="1" y="5"/>
                    </a:cubicBezTo>
                    <a:cubicBezTo>
                      <a:pt x="3" y="7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85"/>
            <p:cNvGrpSpPr/>
            <p:nvPr/>
          </p:nvGrpSpPr>
          <p:grpSpPr>
            <a:xfrm>
              <a:off x="3835134" y="3320213"/>
              <a:ext cx="267036" cy="410820"/>
              <a:chOff x="4235451" y="4579938"/>
              <a:chExt cx="123825" cy="190499"/>
            </a:xfrm>
            <a:solidFill>
              <a:schemeClr val="bg1"/>
            </a:solidFill>
          </p:grpSpPr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4235451" y="4721225"/>
                <a:ext cx="123825" cy="492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12" y="16"/>
                  </a:cxn>
                  <a:cxn ang="0">
                    <a:pos x="30" y="15"/>
                  </a:cxn>
                  <a:cxn ang="0">
                    <a:pos x="43" y="3"/>
                  </a:cxn>
                  <a:cxn ang="0">
                    <a:pos x="40" y="2"/>
                  </a:cxn>
                  <a:cxn ang="0">
                    <a:pos x="33" y="8"/>
                  </a:cxn>
                  <a:cxn ang="0">
                    <a:pos x="17" y="7"/>
                  </a:cxn>
                  <a:cxn ang="0">
                    <a:pos x="30" y="5"/>
                  </a:cxn>
                  <a:cxn ang="0">
                    <a:pos x="28" y="2"/>
                  </a:cxn>
                  <a:cxn ang="0">
                    <a:pos x="15" y="2"/>
                  </a:cxn>
                  <a:cxn ang="0">
                    <a:pos x="7" y="1"/>
                  </a:cxn>
                  <a:cxn ang="0">
                    <a:pos x="0" y="8"/>
                  </a:cxn>
                </a:cxnLst>
                <a:rect l="0" t="0" r="r" b="b"/>
                <a:pathLst>
                  <a:path w="43" h="17">
                    <a:moveTo>
                      <a:pt x="0" y="8"/>
                    </a:moveTo>
                    <a:cubicBezTo>
                      <a:pt x="0" y="11"/>
                      <a:pt x="5" y="16"/>
                      <a:pt x="8" y="17"/>
                    </a:cubicBezTo>
                    <a:cubicBezTo>
                      <a:pt x="9" y="17"/>
                      <a:pt x="10" y="16"/>
                      <a:pt x="12" y="16"/>
                    </a:cubicBezTo>
                    <a:cubicBezTo>
                      <a:pt x="12" y="16"/>
                      <a:pt x="26" y="17"/>
                      <a:pt x="30" y="15"/>
                    </a:cubicBezTo>
                    <a:cubicBezTo>
                      <a:pt x="33" y="14"/>
                      <a:pt x="43" y="5"/>
                      <a:pt x="43" y="3"/>
                    </a:cubicBezTo>
                    <a:cubicBezTo>
                      <a:pt x="43" y="1"/>
                      <a:pt x="42" y="0"/>
                      <a:pt x="40" y="2"/>
                    </a:cubicBezTo>
                    <a:cubicBezTo>
                      <a:pt x="37" y="3"/>
                      <a:pt x="35" y="6"/>
                      <a:pt x="33" y="8"/>
                    </a:cubicBezTo>
                    <a:cubicBezTo>
                      <a:pt x="29" y="11"/>
                      <a:pt x="21" y="12"/>
                      <a:pt x="17" y="7"/>
                    </a:cubicBezTo>
                    <a:cubicBezTo>
                      <a:pt x="17" y="7"/>
                      <a:pt x="28" y="8"/>
                      <a:pt x="30" y="5"/>
                    </a:cubicBezTo>
                    <a:cubicBezTo>
                      <a:pt x="31" y="3"/>
                      <a:pt x="30" y="1"/>
                      <a:pt x="28" y="2"/>
                    </a:cubicBezTo>
                    <a:cubicBezTo>
                      <a:pt x="26" y="2"/>
                      <a:pt x="17" y="2"/>
                      <a:pt x="15" y="2"/>
                    </a:cubicBezTo>
                    <a:cubicBezTo>
                      <a:pt x="12" y="1"/>
                      <a:pt x="8" y="0"/>
                      <a:pt x="7" y="1"/>
                    </a:cubicBezTo>
                    <a:cubicBezTo>
                      <a:pt x="5" y="2"/>
                      <a:pt x="1" y="5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4281488" y="4695825"/>
                <a:ext cx="492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9" y="7"/>
                  </a:cxn>
                  <a:cxn ang="0">
                    <a:pos x="13" y="4"/>
                  </a:cxn>
                  <a:cxn ang="0">
                    <a:pos x="12" y="4"/>
                  </a:cxn>
                  <a:cxn ang="0">
                    <a:pos x="15" y="4"/>
                  </a:cxn>
                  <a:cxn ang="0">
                    <a:pos x="17" y="2"/>
                  </a:cxn>
                  <a:cxn ang="0">
                    <a:pos x="15" y="0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6" y="7"/>
                      <a:pt x="9" y="7"/>
                    </a:cubicBezTo>
                    <a:cubicBezTo>
                      <a:pt x="11" y="7"/>
                      <a:pt x="13" y="6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260851" y="4579938"/>
                <a:ext cx="88900" cy="10001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6"/>
                  </a:cxn>
                  <a:cxn ang="0">
                    <a:pos x="7" y="35"/>
                  </a:cxn>
                  <a:cxn ang="0">
                    <a:pos x="25" y="35"/>
                  </a:cxn>
                  <a:cxn ang="0">
                    <a:pos x="31" y="16"/>
                  </a:cxn>
                  <a:cxn ang="0">
                    <a:pos x="16" y="0"/>
                  </a:cxn>
                  <a:cxn ang="0">
                    <a:pos x="19" y="21"/>
                  </a:cxn>
                  <a:cxn ang="0">
                    <a:pos x="16" y="19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9" y="14"/>
                  </a:cxn>
                  <a:cxn ang="0">
                    <a:pos x="14" y="13"/>
                  </a:cxn>
                  <a:cxn ang="0">
                    <a:pos x="16" y="9"/>
                  </a:cxn>
                  <a:cxn ang="0">
                    <a:pos x="17" y="13"/>
                  </a:cxn>
                  <a:cxn ang="0">
                    <a:pos x="22" y="14"/>
                  </a:cxn>
                  <a:cxn ang="0">
                    <a:pos x="19" y="17"/>
                  </a:cxn>
                  <a:cxn ang="0">
                    <a:pos x="19" y="21"/>
                  </a:cxn>
                </a:cxnLst>
                <a:rect l="0" t="0" r="r" b="b"/>
                <a:pathLst>
                  <a:path w="31" h="35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3"/>
                      <a:pt x="7" y="27"/>
                      <a:pt x="7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27"/>
                      <a:pt x="31" y="23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  <a:moveTo>
                      <a:pt x="19" y="2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281488" y="4683125"/>
                <a:ext cx="49213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6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17" h="3">
                    <a:moveTo>
                      <a:pt x="1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90"/>
            <p:cNvGrpSpPr/>
            <p:nvPr/>
          </p:nvGrpSpPr>
          <p:grpSpPr>
            <a:xfrm>
              <a:off x="5228786" y="3338020"/>
              <a:ext cx="295135" cy="375059"/>
              <a:chOff x="3949701" y="4570413"/>
              <a:chExt cx="152400" cy="193675"/>
            </a:xfrm>
            <a:solidFill>
              <a:schemeClr val="bg1"/>
            </a:solidFill>
          </p:grpSpPr>
          <p:sp>
            <p:nvSpPr>
              <p:cNvPr id="53" name="Oval 91"/>
              <p:cNvSpPr>
                <a:spLocks/>
              </p:cNvSpPr>
              <p:nvPr/>
            </p:nvSpPr>
            <p:spPr bwMode="auto">
              <a:xfrm>
                <a:off x="4079876" y="4657725"/>
                <a:ext cx="22225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92"/>
              <p:cNvSpPr>
                <a:spLocks/>
              </p:cNvSpPr>
              <p:nvPr/>
            </p:nvSpPr>
            <p:spPr bwMode="auto">
              <a:xfrm>
                <a:off x="4041776" y="4660900"/>
                <a:ext cx="55563" cy="103187"/>
              </a:xfrm>
              <a:custGeom>
                <a:avLst/>
                <a:gdLst/>
                <a:ahLst/>
                <a:cxnLst>
                  <a:cxn ang="0">
                    <a:pos x="18" y="32"/>
                  </a:cxn>
                  <a:cxn ang="0">
                    <a:pos x="13" y="22"/>
                  </a:cxn>
                  <a:cxn ang="0">
                    <a:pos x="15" y="20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8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9" y="9"/>
                  </a:cxn>
                  <a:cxn ang="0">
                    <a:pos x="4" y="7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6" y="23"/>
                  </a:cxn>
                  <a:cxn ang="0">
                    <a:pos x="4" y="31"/>
                  </a:cxn>
                  <a:cxn ang="0">
                    <a:pos x="4" y="33"/>
                  </a:cxn>
                  <a:cxn ang="0">
                    <a:pos x="5" y="36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10" y="27"/>
                  </a:cxn>
                  <a:cxn ang="0">
                    <a:pos x="14" y="34"/>
                  </a:cxn>
                  <a:cxn ang="0">
                    <a:pos x="17" y="35"/>
                  </a:cxn>
                  <a:cxn ang="0">
                    <a:pos x="18" y="32"/>
                  </a:cxn>
                </a:cxnLst>
                <a:rect l="0" t="0" r="r" b="b"/>
                <a:pathLst>
                  <a:path w="19" h="36">
                    <a:moveTo>
                      <a:pt x="18" y="32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1"/>
                      <a:pt x="15" y="20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1" y="7"/>
                      <a:pt x="1" y="8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7" y="17"/>
                      <a:pt x="7" y="21"/>
                      <a:pt x="6" y="23"/>
                    </a:cubicBezTo>
                    <a:cubicBezTo>
                      <a:pt x="5" y="26"/>
                      <a:pt x="5" y="28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4"/>
                      <a:pt x="4" y="35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7" y="36"/>
                      <a:pt x="8" y="35"/>
                      <a:pt x="8" y="3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5"/>
                      <a:pt x="16" y="36"/>
                      <a:pt x="17" y="35"/>
                    </a:cubicBezTo>
                    <a:cubicBezTo>
                      <a:pt x="18" y="34"/>
                      <a:pt x="19" y="33"/>
                      <a:pt x="18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5" name="Oval 93"/>
              <p:cNvSpPr>
                <a:spLocks/>
              </p:cNvSpPr>
              <p:nvPr/>
            </p:nvSpPr>
            <p:spPr bwMode="auto">
              <a:xfrm>
                <a:off x="3987801" y="4675188"/>
                <a:ext cx="25400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94"/>
              <p:cNvSpPr>
                <a:spLocks/>
              </p:cNvSpPr>
              <p:nvPr/>
            </p:nvSpPr>
            <p:spPr bwMode="auto">
              <a:xfrm>
                <a:off x="3963988" y="4672013"/>
                <a:ext cx="69850" cy="92075"/>
              </a:xfrm>
              <a:custGeom>
                <a:avLst/>
                <a:gdLst/>
                <a:ahLst/>
                <a:cxnLst>
                  <a:cxn ang="0">
                    <a:pos x="21" y="19"/>
                  </a:cxn>
                  <a:cxn ang="0">
                    <a:pos x="18" y="19"/>
                  </a:cxn>
                  <a:cxn ang="0">
                    <a:pos x="18" y="15"/>
                  </a:cxn>
                  <a:cxn ang="0">
                    <a:pos x="23" y="11"/>
                  </a:cxn>
                  <a:cxn ang="0">
                    <a:pos x="24" y="9"/>
                  </a:cxn>
                  <a:cxn ang="0">
                    <a:pos x="24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19" y="8"/>
                  </a:cxn>
                  <a:cxn ang="0">
                    <a:pos x="14" y="12"/>
                  </a:cxn>
                  <a:cxn ang="0">
                    <a:pos x="7" y="10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9" y="16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9" y="27"/>
                  </a:cxn>
                  <a:cxn ang="0">
                    <a:pos x="2" y="27"/>
                  </a:cxn>
                  <a:cxn ang="0">
                    <a:pos x="0" y="29"/>
                  </a:cxn>
                  <a:cxn ang="0">
                    <a:pos x="2" y="32"/>
                  </a:cxn>
                  <a:cxn ang="0">
                    <a:pos x="12" y="32"/>
                  </a:cxn>
                  <a:cxn ang="0">
                    <a:pos x="14" y="29"/>
                  </a:cxn>
                  <a:cxn ang="0">
                    <a:pos x="14" y="24"/>
                  </a:cxn>
                  <a:cxn ang="0">
                    <a:pos x="19" y="24"/>
                  </a:cxn>
                  <a:cxn ang="0">
                    <a:pos x="19" y="29"/>
                  </a:cxn>
                  <a:cxn ang="0">
                    <a:pos x="21" y="32"/>
                  </a:cxn>
                  <a:cxn ang="0">
                    <a:pos x="23" y="29"/>
                  </a:cxn>
                  <a:cxn ang="0">
                    <a:pos x="23" y="21"/>
                  </a:cxn>
                  <a:cxn ang="0">
                    <a:pos x="21" y="19"/>
                  </a:cxn>
                </a:cxnLst>
                <a:rect l="0" t="0" r="r" b="b"/>
                <a:pathLst>
                  <a:path w="24" h="32">
                    <a:moveTo>
                      <a:pt x="21" y="19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0"/>
                      <a:pt x="24" y="9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0"/>
                      <a:pt x="21" y="0"/>
                    </a:cubicBezTo>
                    <a:cubicBezTo>
                      <a:pt x="20" y="0"/>
                      <a:pt x="19" y="1"/>
                      <a:pt x="19" y="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4" y="31"/>
                      <a:pt x="14" y="29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1"/>
                      <a:pt x="20" y="32"/>
                      <a:pt x="21" y="32"/>
                    </a:cubicBezTo>
                    <a:cubicBezTo>
                      <a:pt x="22" y="32"/>
                      <a:pt x="23" y="31"/>
                      <a:pt x="23" y="2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2" y="19"/>
                      <a:pt x="21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5"/>
              <p:cNvSpPr>
                <a:spLocks/>
              </p:cNvSpPr>
              <p:nvPr/>
            </p:nvSpPr>
            <p:spPr bwMode="auto">
              <a:xfrm>
                <a:off x="3949701" y="4570413"/>
                <a:ext cx="87313" cy="95250"/>
              </a:xfrm>
              <a:custGeom>
                <a:avLst/>
                <a:gdLst/>
                <a:ahLst/>
                <a:cxnLst>
                  <a:cxn ang="0">
                    <a:pos x="29" y="25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8" y="24"/>
                  </a:cxn>
                  <a:cxn ang="0">
                    <a:pos x="27" y="19"/>
                  </a:cxn>
                  <a:cxn ang="0">
                    <a:pos x="28" y="18"/>
                  </a:cxn>
                  <a:cxn ang="0">
                    <a:pos x="27" y="18"/>
                  </a:cxn>
                  <a:cxn ang="0">
                    <a:pos x="28" y="13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30" y="11"/>
                  </a:cxn>
                  <a:cxn ang="0">
                    <a:pos x="29" y="9"/>
                  </a:cxn>
                  <a:cxn ang="0">
                    <a:pos x="30" y="6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3" y="1"/>
                  </a:cxn>
                  <a:cxn ang="0">
                    <a:pos x="19" y="0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15" y="0"/>
                  </a:cxn>
                  <a:cxn ang="0">
                    <a:pos x="11" y="1"/>
                  </a:cxn>
                  <a:cxn ang="0">
                    <a:pos x="11" y="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9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4" y="27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1" y="32"/>
                  </a:cxn>
                  <a:cxn ang="0">
                    <a:pos x="15" y="33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19" y="33"/>
                  </a:cxn>
                  <a:cxn ang="0">
                    <a:pos x="23" y="32"/>
                  </a:cxn>
                  <a:cxn ang="0">
                    <a:pos x="23" y="29"/>
                  </a:cxn>
                  <a:cxn ang="0">
                    <a:pos x="25" y="29"/>
                  </a:cxn>
                  <a:cxn ang="0">
                    <a:pos x="27" y="30"/>
                  </a:cxn>
                  <a:cxn ang="0">
                    <a:pos x="29" y="29"/>
                  </a:cxn>
                  <a:cxn ang="0">
                    <a:pos x="30" y="27"/>
                  </a:cxn>
                  <a:cxn ang="0">
                    <a:pos x="30" y="26"/>
                  </a:cxn>
                  <a:cxn ang="0">
                    <a:pos x="29" y="25"/>
                  </a:cxn>
                  <a:cxn ang="0">
                    <a:pos x="14" y="19"/>
                  </a:cxn>
                  <a:cxn ang="0">
                    <a:pos x="14" y="14"/>
                  </a:cxn>
                  <a:cxn ang="0">
                    <a:pos x="20" y="14"/>
                  </a:cxn>
                  <a:cxn ang="0">
                    <a:pos x="20" y="19"/>
                  </a:cxn>
                  <a:cxn ang="0">
                    <a:pos x="14" y="19"/>
                  </a:cxn>
                </a:cxnLst>
                <a:rect l="0" t="0" r="r" b="b"/>
                <a:pathLst>
                  <a:path w="30" h="33">
                    <a:moveTo>
                      <a:pt x="29" y="25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29" y="9"/>
                      <a:pt x="29" y="9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5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5"/>
                      <a:pt x="29" y="25"/>
                      <a:pt x="29" y="25"/>
                    </a:cubicBezTo>
                    <a:close/>
                    <a:moveTo>
                      <a:pt x="14" y="19"/>
                    </a:moveTo>
                    <a:cubicBezTo>
                      <a:pt x="13" y="18"/>
                      <a:pt x="13" y="15"/>
                      <a:pt x="14" y="14"/>
                    </a:cubicBezTo>
                    <a:cubicBezTo>
                      <a:pt x="16" y="13"/>
                      <a:pt x="18" y="13"/>
                      <a:pt x="20" y="14"/>
                    </a:cubicBezTo>
                    <a:cubicBezTo>
                      <a:pt x="21" y="15"/>
                      <a:pt x="21" y="18"/>
                      <a:pt x="20" y="19"/>
                    </a:cubicBezTo>
                    <a:cubicBezTo>
                      <a:pt x="18" y="21"/>
                      <a:pt x="16" y="21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6"/>
              <p:cNvSpPr>
                <a:spLocks/>
              </p:cNvSpPr>
              <p:nvPr/>
            </p:nvSpPr>
            <p:spPr bwMode="auto">
              <a:xfrm>
                <a:off x="4033838" y="4594225"/>
                <a:ext cx="57150" cy="6032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20" y="12"/>
                  </a:cxn>
                  <a:cxn ang="0">
                    <a:pos x="18" y="11"/>
                  </a:cxn>
                  <a:cxn ang="0">
                    <a:pos x="18" y="10"/>
                  </a:cxn>
                  <a:cxn ang="0">
                    <a:pos x="20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7" y="3"/>
                  </a:cxn>
                  <a:cxn ang="0">
                    <a:pos x="16" y="2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6" y="18"/>
                  </a:cxn>
                  <a:cxn ang="0">
                    <a:pos x="6" y="20"/>
                  </a:cxn>
                  <a:cxn ang="0">
                    <a:pos x="8" y="21"/>
                  </a:cxn>
                  <a:cxn ang="0">
                    <a:pos x="9" y="19"/>
                  </a:cxn>
                  <a:cxn ang="0">
                    <a:pos x="10" y="19"/>
                  </a:cxn>
                  <a:cxn ang="0">
                    <a:pos x="11" y="21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8" y="12"/>
                  </a:cxn>
                  <a:cxn ang="0">
                    <a:pos x="8" y="9"/>
                  </a:cxn>
                  <a:cxn ang="0">
                    <a:pos x="11" y="9"/>
                  </a:cxn>
                  <a:cxn ang="0">
                    <a:pos x="11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1">
                    <a:moveTo>
                      <a:pt x="17" y="15"/>
                    </a:moveTo>
                    <a:cubicBezTo>
                      <a:pt x="17" y="15"/>
                      <a:pt x="17" y="15"/>
                      <a:pt x="17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7" y="15"/>
                    </a:lnTo>
                    <a:close/>
                    <a:moveTo>
                      <a:pt x="8" y="12"/>
                    </a:moveTo>
                    <a:cubicBezTo>
                      <a:pt x="7" y="11"/>
                      <a:pt x="7" y="10"/>
                      <a:pt x="8" y="9"/>
                    </a:cubicBezTo>
                    <a:cubicBezTo>
                      <a:pt x="9" y="8"/>
                      <a:pt x="10" y="8"/>
                      <a:pt x="11" y="9"/>
                    </a:cubicBezTo>
                    <a:cubicBezTo>
                      <a:pt x="12" y="10"/>
                      <a:pt x="12" y="11"/>
                      <a:pt x="11" y="12"/>
                    </a:cubicBezTo>
                    <a:cubicBezTo>
                      <a:pt x="10" y="13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97"/>
            <p:cNvGrpSpPr/>
            <p:nvPr/>
          </p:nvGrpSpPr>
          <p:grpSpPr>
            <a:xfrm>
              <a:off x="6591827" y="3341516"/>
              <a:ext cx="387921" cy="368129"/>
              <a:chOff x="3673476" y="4625975"/>
              <a:chExt cx="155575" cy="147638"/>
            </a:xfrm>
            <a:solidFill>
              <a:schemeClr val="bg1"/>
            </a:solidFill>
          </p:grpSpPr>
          <p:sp>
            <p:nvSpPr>
              <p:cNvPr id="49" name="Freeform: Shape 98"/>
              <p:cNvSpPr>
                <a:spLocks/>
              </p:cNvSpPr>
              <p:nvPr/>
            </p:nvSpPr>
            <p:spPr bwMode="auto">
              <a:xfrm>
                <a:off x="3679826" y="4625975"/>
                <a:ext cx="85725" cy="34925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9" y="4"/>
                  </a:cxn>
                  <a:cxn ang="0">
                    <a:pos x="21" y="4"/>
                  </a:cxn>
                  <a:cxn ang="0">
                    <a:pos x="26" y="9"/>
                  </a:cxn>
                  <a:cxn ang="0">
                    <a:pos x="26" y="12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1" y="0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9"/>
                  </a:cxn>
                </a:cxnLst>
                <a:rect l="0" t="0" r="r" b="b"/>
                <a:pathLst>
                  <a:path w="30" h="12">
                    <a:moveTo>
                      <a:pt x="4" y="9"/>
                    </a:moveTo>
                    <a:cubicBezTo>
                      <a:pt x="4" y="6"/>
                      <a:pt x="6" y="4"/>
                      <a:pt x="9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4" y="4"/>
                      <a:pt x="26" y="6"/>
                      <a:pt x="26" y="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4"/>
                      <a:pt x="26" y="0"/>
                      <a:pt x="2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2"/>
                      <a:pt x="4" y="12"/>
                      <a:pt x="4" y="12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99"/>
              <p:cNvSpPr>
                <a:spLocks/>
              </p:cNvSpPr>
              <p:nvPr/>
            </p:nvSpPr>
            <p:spPr bwMode="auto">
              <a:xfrm>
                <a:off x="3757613" y="4721225"/>
                <a:ext cx="14288" cy="2063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7">
                    <a:moveTo>
                      <a:pt x="1" y="2"/>
                    </a:moveTo>
                    <a:cubicBezTo>
                      <a:pt x="1" y="3"/>
                      <a:pt x="0" y="4"/>
                      <a:pt x="1" y="5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3" y="7"/>
                      <a:pt x="5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00"/>
              <p:cNvSpPr>
                <a:spLocks/>
              </p:cNvSpPr>
              <p:nvPr/>
            </p:nvSpPr>
            <p:spPr bwMode="auto">
              <a:xfrm>
                <a:off x="3673476" y="4665663"/>
                <a:ext cx="98425" cy="76200"/>
              </a:xfrm>
              <a:custGeom>
                <a:avLst/>
                <a:gdLst/>
                <a:ahLst/>
                <a:cxnLst>
                  <a:cxn ang="0">
                    <a:pos x="23" y="16"/>
                  </a:cxn>
                  <a:cxn ang="0">
                    <a:pos x="34" y="10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21" y="26"/>
                  </a:cxn>
                  <a:cxn ang="0">
                    <a:pos x="23" y="16"/>
                  </a:cxn>
                  <a:cxn ang="0">
                    <a:pos x="19" y="13"/>
                  </a:cxn>
                  <a:cxn ang="0">
                    <a:pos x="19" y="16"/>
                  </a:cxn>
                  <a:cxn ang="0">
                    <a:pos x="17" y="19"/>
                  </a:cxn>
                  <a:cxn ang="0">
                    <a:pos x="15" y="16"/>
                  </a:cxn>
                  <a:cxn ang="0">
                    <a:pos x="15" y="13"/>
                  </a:cxn>
                  <a:cxn ang="0">
                    <a:pos x="13" y="10"/>
                  </a:cxn>
                  <a:cxn ang="0">
                    <a:pos x="17" y="7"/>
                  </a:cxn>
                  <a:cxn ang="0">
                    <a:pos x="21" y="10"/>
                  </a:cxn>
                  <a:cxn ang="0">
                    <a:pos x="19" y="13"/>
                  </a:cxn>
                </a:cxnLst>
                <a:rect l="0" t="0" r="r" b="b"/>
                <a:pathLst>
                  <a:path w="34" h="26">
                    <a:moveTo>
                      <a:pt x="23" y="16"/>
                    </a:moveTo>
                    <a:cubicBezTo>
                      <a:pt x="25" y="13"/>
                      <a:pt x="29" y="10"/>
                      <a:pt x="34" y="1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4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3"/>
                      <a:pt x="21" y="19"/>
                      <a:pt x="23" y="16"/>
                    </a:cubicBezTo>
                    <a:close/>
                    <a:moveTo>
                      <a:pt x="19" y="13"/>
                    </a:move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8"/>
                      <a:pt x="18" y="19"/>
                      <a:pt x="17" y="19"/>
                    </a:cubicBezTo>
                    <a:cubicBezTo>
                      <a:pt x="16" y="19"/>
                      <a:pt x="15" y="18"/>
                      <a:pt x="15" y="16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3" y="12"/>
                      <a:pt x="13" y="10"/>
                    </a:cubicBezTo>
                    <a:cubicBezTo>
                      <a:pt x="13" y="8"/>
                      <a:pt x="15" y="7"/>
                      <a:pt x="17" y="7"/>
                    </a:cubicBezTo>
                    <a:cubicBezTo>
                      <a:pt x="19" y="7"/>
                      <a:pt x="21" y="8"/>
                      <a:pt x="21" y="10"/>
                    </a:cubicBezTo>
                    <a:cubicBezTo>
                      <a:pt x="21" y="12"/>
                      <a:pt x="20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01"/>
              <p:cNvSpPr>
                <a:spLocks/>
              </p:cNvSpPr>
              <p:nvPr/>
            </p:nvSpPr>
            <p:spPr bwMode="auto">
              <a:xfrm>
                <a:off x="3736976" y="4697413"/>
                <a:ext cx="92075" cy="76200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3" y="7"/>
                  </a:cxn>
                  <a:cxn ang="0">
                    <a:pos x="6" y="22"/>
                  </a:cxn>
                  <a:cxn ang="0">
                    <a:pos x="19" y="21"/>
                  </a:cxn>
                  <a:cxn ang="0">
                    <a:pos x="19" y="21"/>
                  </a:cxn>
                  <a:cxn ang="0">
                    <a:pos x="26" y="25"/>
                  </a:cxn>
                  <a:cxn ang="0">
                    <a:pos x="31" y="24"/>
                  </a:cxn>
                  <a:cxn ang="0">
                    <a:pos x="29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18" y="3"/>
                  </a:cxn>
                  <a:cxn ang="0">
                    <a:pos x="18" y="16"/>
                  </a:cxn>
                  <a:cxn ang="0">
                    <a:pos x="9" y="18"/>
                  </a:cxn>
                  <a:cxn ang="0">
                    <a:pos x="6" y="9"/>
                  </a:cxn>
                  <a:cxn ang="0">
                    <a:pos x="16" y="7"/>
                  </a:cxn>
                  <a:cxn ang="0">
                    <a:pos x="18" y="16"/>
                  </a:cxn>
                </a:cxnLst>
                <a:rect l="0" t="0" r="r" b="b"/>
                <a:pathLst>
                  <a:path w="32" h="26">
                    <a:moveTo>
                      <a:pt x="18" y="3"/>
                    </a:moveTo>
                    <a:cubicBezTo>
                      <a:pt x="13" y="0"/>
                      <a:pt x="6" y="1"/>
                      <a:pt x="3" y="7"/>
                    </a:cubicBezTo>
                    <a:cubicBezTo>
                      <a:pt x="0" y="12"/>
                      <a:pt x="1" y="18"/>
                      <a:pt x="6" y="22"/>
                    </a:cubicBezTo>
                    <a:cubicBezTo>
                      <a:pt x="10" y="24"/>
                      <a:pt x="16" y="24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7" y="26"/>
                      <a:pt x="29" y="25"/>
                      <a:pt x="31" y="24"/>
                    </a:cubicBezTo>
                    <a:cubicBezTo>
                      <a:pt x="32" y="22"/>
                      <a:pt x="31" y="20"/>
                      <a:pt x="29" y="19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2" y="5"/>
                      <a:pt x="18" y="3"/>
                    </a:cubicBezTo>
                    <a:close/>
                    <a:moveTo>
                      <a:pt x="18" y="16"/>
                    </a:moveTo>
                    <a:cubicBezTo>
                      <a:pt x="16" y="19"/>
                      <a:pt x="12" y="20"/>
                      <a:pt x="9" y="18"/>
                    </a:cubicBezTo>
                    <a:cubicBezTo>
                      <a:pt x="5" y="16"/>
                      <a:pt x="4" y="12"/>
                      <a:pt x="6" y="9"/>
                    </a:cubicBezTo>
                    <a:cubicBezTo>
                      <a:pt x="8" y="6"/>
                      <a:pt x="12" y="5"/>
                      <a:pt x="16" y="7"/>
                    </a:cubicBezTo>
                    <a:cubicBezTo>
                      <a:pt x="19" y="8"/>
                      <a:pt x="20" y="13"/>
                      <a:pt x="1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765470" y="1491630"/>
            <a:ext cx="5814004" cy="1143708"/>
            <a:chOff x="1765470" y="1491630"/>
            <a:chExt cx="5814004" cy="1143708"/>
          </a:xfrm>
        </p:grpSpPr>
        <p:sp>
          <p:nvSpPr>
            <p:cNvPr id="4" name="Arrow: Notched Right 47"/>
            <p:cNvSpPr/>
            <p:nvPr/>
          </p:nvSpPr>
          <p:spPr bwMode="auto">
            <a:xfrm>
              <a:off x="1765470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1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" name="Arrow: Notched Right 48"/>
            <p:cNvSpPr/>
            <p:nvPr/>
          </p:nvSpPr>
          <p:spPr bwMode="auto">
            <a:xfrm>
              <a:off x="1855319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" name="Arrow: Notched Right 53"/>
            <p:cNvSpPr/>
            <p:nvPr/>
          </p:nvSpPr>
          <p:spPr bwMode="auto">
            <a:xfrm>
              <a:off x="3174983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2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Arrow: Notched Right 54"/>
            <p:cNvSpPr/>
            <p:nvPr/>
          </p:nvSpPr>
          <p:spPr bwMode="auto">
            <a:xfrm>
              <a:off x="3264832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8" name="Arrow: Notched Right 64"/>
            <p:cNvSpPr/>
            <p:nvPr/>
          </p:nvSpPr>
          <p:spPr bwMode="auto">
            <a:xfrm>
              <a:off x="4582623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3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Arrow: Notched Right 65"/>
            <p:cNvSpPr/>
            <p:nvPr/>
          </p:nvSpPr>
          <p:spPr bwMode="auto">
            <a:xfrm>
              <a:off x="4672472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Arrow: Notched Right 67"/>
            <p:cNvSpPr/>
            <p:nvPr/>
          </p:nvSpPr>
          <p:spPr bwMode="auto">
            <a:xfrm>
              <a:off x="5992135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solidFill>
              <a:schemeClr val="accent4">
                <a:lumMod val="7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Arrow: Notched Right 68"/>
            <p:cNvSpPr/>
            <p:nvPr/>
          </p:nvSpPr>
          <p:spPr bwMode="auto">
            <a:xfrm>
              <a:off x="6081984" y="1491630"/>
              <a:ext cx="1497490" cy="1143708"/>
            </a:xfrm>
            <a:prstGeom prst="notchedRightArrow">
              <a:avLst>
                <a:gd name="adj1" fmla="val 100000"/>
                <a:gd name="adj2" fmla="val 34288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endParaRPr lang="en-US" altLang="zh-CN" sz="1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grpSp>
          <p:nvGrpSpPr>
            <p:cNvPr id="24" name="Group 102"/>
            <p:cNvGrpSpPr/>
            <p:nvPr/>
          </p:nvGrpSpPr>
          <p:grpSpPr>
            <a:xfrm>
              <a:off x="6653171" y="1748340"/>
              <a:ext cx="265216" cy="360211"/>
              <a:chOff x="3438526" y="4625975"/>
              <a:chExt cx="106363" cy="144462"/>
            </a:xfrm>
            <a:solidFill>
              <a:schemeClr val="bg1"/>
            </a:solidFill>
          </p:grpSpPr>
          <p:sp>
            <p:nvSpPr>
              <p:cNvPr id="46" name="Freeform: Shape 103"/>
              <p:cNvSpPr>
                <a:spLocks/>
              </p:cNvSpPr>
              <p:nvPr/>
            </p:nvSpPr>
            <p:spPr bwMode="auto">
              <a:xfrm>
                <a:off x="3486151" y="4648200"/>
                <a:ext cx="31750" cy="38100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3" y="2"/>
                  </a:cxn>
                  <a:cxn ang="0">
                    <a:pos x="3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9" y="13"/>
                  </a:cxn>
                </a:cxnLst>
                <a:rect l="0" t="0" r="r" b="b"/>
                <a:pathLst>
                  <a:path w="11" h="13">
                    <a:moveTo>
                      <a:pt x="9" y="13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2"/>
                      <a:pt x="10" y="13"/>
                      <a:pt x="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Freeform: Shape 104"/>
              <p:cNvSpPr>
                <a:spLocks/>
              </p:cNvSpPr>
              <p:nvPr/>
            </p:nvSpPr>
            <p:spPr bwMode="auto">
              <a:xfrm>
                <a:off x="3438526" y="4625975"/>
                <a:ext cx="106363" cy="10636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19"/>
                  </a:cxn>
                  <a:cxn ang="0">
                    <a:pos x="0" y="24"/>
                  </a:cxn>
                  <a:cxn ang="0">
                    <a:pos x="2" y="22"/>
                  </a:cxn>
                  <a:cxn ang="0">
                    <a:pos x="5" y="21"/>
                  </a:cxn>
                  <a:cxn ang="0">
                    <a:pos x="5" y="19"/>
                  </a:cxn>
                  <a:cxn ang="0">
                    <a:pos x="19" y="5"/>
                  </a:cxn>
                  <a:cxn ang="0">
                    <a:pos x="33" y="19"/>
                  </a:cxn>
                  <a:cxn ang="0">
                    <a:pos x="20" y="33"/>
                  </a:cxn>
                  <a:cxn ang="0">
                    <a:pos x="21" y="34"/>
                  </a:cxn>
                  <a:cxn ang="0">
                    <a:pos x="23" y="37"/>
                  </a:cxn>
                  <a:cxn ang="0">
                    <a:pos x="37" y="19"/>
                  </a:cxn>
                  <a:cxn ang="0">
                    <a:pos x="19" y="0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21"/>
                      <a:pt x="0" y="22"/>
                      <a:pt x="0" y="24"/>
                    </a:cubicBezTo>
                    <a:cubicBezTo>
                      <a:pt x="1" y="23"/>
                      <a:pt x="2" y="23"/>
                      <a:pt x="2" y="22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5" y="20"/>
                      <a:pt x="5" y="20"/>
                      <a:pt x="5" y="19"/>
                    </a:cubicBezTo>
                    <a:cubicBezTo>
                      <a:pt x="5" y="11"/>
                      <a:pt x="11" y="5"/>
                      <a:pt x="19" y="5"/>
                    </a:cubicBezTo>
                    <a:cubicBezTo>
                      <a:pt x="26" y="5"/>
                      <a:pt x="33" y="11"/>
                      <a:pt x="33" y="19"/>
                    </a:cubicBezTo>
                    <a:cubicBezTo>
                      <a:pt x="33" y="26"/>
                      <a:pt x="27" y="32"/>
                      <a:pt x="20" y="33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22" y="35"/>
                      <a:pt x="23" y="36"/>
                      <a:pt x="23" y="37"/>
                    </a:cubicBezTo>
                    <a:cubicBezTo>
                      <a:pt x="31" y="35"/>
                      <a:pt x="37" y="28"/>
                      <a:pt x="37" y="19"/>
                    </a:cubicBezTo>
                    <a:cubicBezTo>
                      <a:pt x="37" y="9"/>
                      <a:pt x="29" y="0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105"/>
              <p:cNvSpPr>
                <a:spLocks/>
              </p:cNvSpPr>
              <p:nvPr/>
            </p:nvSpPr>
            <p:spPr bwMode="auto">
              <a:xfrm>
                <a:off x="3440113" y="4679950"/>
                <a:ext cx="58738" cy="90487"/>
              </a:xfrm>
              <a:custGeom>
                <a:avLst/>
                <a:gdLst/>
                <a:ahLst/>
                <a:cxnLst>
                  <a:cxn ang="0">
                    <a:pos x="19" y="17"/>
                  </a:cxn>
                  <a:cxn ang="0">
                    <a:pos x="15" y="14"/>
                  </a:cxn>
                  <a:cxn ang="0">
                    <a:pos x="13" y="14"/>
                  </a:cxn>
                  <a:cxn ang="0">
                    <a:pos x="10" y="13"/>
                  </a:cxn>
                  <a:cxn ang="0">
                    <a:pos x="8" y="13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3" y="7"/>
                  </a:cxn>
                  <a:cxn ang="0">
                    <a:pos x="16" y="8"/>
                  </a:cxn>
                  <a:cxn ang="0">
                    <a:pos x="16" y="9"/>
                  </a:cxn>
                  <a:cxn ang="0">
                    <a:pos x="17" y="9"/>
                  </a:cxn>
                  <a:cxn ang="0">
                    <a:pos x="18" y="8"/>
                  </a:cxn>
                  <a:cxn ang="0">
                    <a:pos x="18" y="7"/>
                  </a:cxn>
                  <a:cxn ang="0">
                    <a:pos x="18" y="6"/>
                  </a:cxn>
                  <a:cxn ang="0">
                    <a:pos x="16" y="5"/>
                  </a:cxn>
                  <a:cxn ang="0">
                    <a:pos x="13" y="4"/>
                  </a:cxn>
                  <a:cxn ang="0">
                    <a:pos x="11" y="3"/>
                  </a:cxn>
                  <a:cxn ang="0">
                    <a:pos x="11" y="1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8" y="3"/>
                  </a:cxn>
                  <a:cxn ang="0">
                    <a:pos x="6" y="4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1" y="14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7"/>
                  </a:cxn>
                  <a:cxn ang="0">
                    <a:pos x="12" y="18"/>
                  </a:cxn>
                  <a:cxn ang="0">
                    <a:pos x="14" y="19"/>
                  </a:cxn>
                  <a:cxn ang="0">
                    <a:pos x="15" y="21"/>
                  </a:cxn>
                  <a:cxn ang="0">
                    <a:pos x="14" y="22"/>
                  </a:cxn>
                  <a:cxn ang="0">
                    <a:pos x="13" y="23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7" y="24"/>
                  </a:cxn>
                  <a:cxn ang="0">
                    <a:pos x="5" y="23"/>
                  </a:cxn>
                  <a:cxn ang="0">
                    <a:pos x="3" y="22"/>
                  </a:cxn>
                  <a:cxn ang="0">
                    <a:pos x="1" y="22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0" y="25"/>
                  </a:cxn>
                  <a:cxn ang="0">
                    <a:pos x="2" y="27"/>
                  </a:cxn>
                  <a:cxn ang="0">
                    <a:pos x="6" y="27"/>
                  </a:cxn>
                  <a:cxn ang="0">
                    <a:pos x="8" y="28"/>
                  </a:cxn>
                  <a:cxn ang="0">
                    <a:pos x="8" y="29"/>
                  </a:cxn>
                  <a:cxn ang="0">
                    <a:pos x="9" y="31"/>
                  </a:cxn>
                  <a:cxn ang="0">
                    <a:pos x="11" y="29"/>
                  </a:cxn>
                  <a:cxn ang="0">
                    <a:pos x="11" y="28"/>
                  </a:cxn>
                  <a:cxn ang="0">
                    <a:pos x="14" y="27"/>
                  </a:cxn>
                  <a:cxn ang="0">
                    <a:pos x="17" y="26"/>
                  </a:cxn>
                  <a:cxn ang="0">
                    <a:pos x="19" y="23"/>
                  </a:cxn>
                  <a:cxn ang="0">
                    <a:pos x="20" y="20"/>
                  </a:cxn>
                  <a:cxn ang="0">
                    <a:pos x="19" y="17"/>
                  </a:cxn>
                </a:cxnLst>
                <a:rect l="0" t="0" r="r" b="b"/>
                <a:pathLst>
                  <a:path w="20" h="31">
                    <a:moveTo>
                      <a:pt x="19" y="17"/>
                    </a:moveTo>
                    <a:cubicBezTo>
                      <a:pt x="18" y="16"/>
                      <a:pt x="17" y="15"/>
                      <a:pt x="15" y="14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2" y="13"/>
                      <a:pt x="11" y="13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8" y="7"/>
                      <a:pt x="9" y="7"/>
                      <a:pt x="10" y="7"/>
                    </a:cubicBezTo>
                    <a:cubicBezTo>
                      <a:pt x="11" y="7"/>
                      <a:pt x="12" y="7"/>
                      <a:pt x="13" y="7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6" y="8"/>
                      <a:pt x="16" y="8"/>
                      <a:pt x="16" y="9"/>
                    </a:cubicBezTo>
                    <a:cubicBezTo>
                      <a:pt x="16" y="9"/>
                      <a:pt x="16" y="9"/>
                      <a:pt x="17" y="9"/>
                    </a:cubicBezTo>
                    <a:cubicBezTo>
                      <a:pt x="17" y="9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4"/>
                      <a:pt x="15" y="4"/>
                      <a:pt x="13" y="4"/>
                    </a:cubicBezTo>
                    <a:cubicBezTo>
                      <a:pt x="13" y="4"/>
                      <a:pt x="12" y="3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6"/>
                      <a:pt x="1" y="6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6"/>
                      <a:pt x="5" y="16"/>
                      <a:pt x="6" y="16"/>
                    </a:cubicBezTo>
                    <a:cubicBezTo>
                      <a:pt x="7" y="17"/>
                      <a:pt x="8" y="17"/>
                      <a:pt x="9" y="17"/>
                    </a:cubicBezTo>
                    <a:cubicBezTo>
                      <a:pt x="10" y="17"/>
                      <a:pt x="11" y="17"/>
                      <a:pt x="12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20"/>
                      <a:pt x="15" y="21"/>
                    </a:cubicBezTo>
                    <a:cubicBezTo>
                      <a:pt x="15" y="21"/>
                      <a:pt x="15" y="22"/>
                      <a:pt x="14" y="22"/>
                    </a:cubicBezTo>
                    <a:cubicBezTo>
                      <a:pt x="14" y="23"/>
                      <a:pt x="14" y="23"/>
                      <a:pt x="13" y="23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1" y="24"/>
                      <a:pt x="11" y="24"/>
                      <a:pt x="10" y="24"/>
                    </a:cubicBezTo>
                    <a:cubicBezTo>
                      <a:pt x="9" y="24"/>
                      <a:pt x="8" y="24"/>
                      <a:pt x="7" y="24"/>
                    </a:cubicBezTo>
                    <a:cubicBezTo>
                      <a:pt x="6" y="24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2" y="27"/>
                    </a:cubicBezTo>
                    <a:cubicBezTo>
                      <a:pt x="3" y="27"/>
                      <a:pt x="4" y="27"/>
                      <a:pt x="6" y="27"/>
                    </a:cubicBezTo>
                    <a:cubicBezTo>
                      <a:pt x="6" y="28"/>
                      <a:pt x="7" y="28"/>
                      <a:pt x="8" y="28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10" y="31"/>
                      <a:pt x="11" y="30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8"/>
                      <a:pt x="13" y="27"/>
                      <a:pt x="14" y="27"/>
                    </a:cubicBezTo>
                    <a:cubicBezTo>
                      <a:pt x="15" y="27"/>
                      <a:pt x="16" y="26"/>
                      <a:pt x="17" y="26"/>
                    </a:cubicBezTo>
                    <a:cubicBezTo>
                      <a:pt x="18" y="25"/>
                      <a:pt x="19" y="24"/>
                      <a:pt x="19" y="23"/>
                    </a:cubicBezTo>
                    <a:cubicBezTo>
                      <a:pt x="20" y="22"/>
                      <a:pt x="20" y="21"/>
                      <a:pt x="20" y="20"/>
                    </a:cubicBezTo>
                    <a:cubicBezTo>
                      <a:pt x="20" y="19"/>
                      <a:pt x="20" y="18"/>
                      <a:pt x="19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>
            <a:xfrm>
              <a:off x="5182331" y="1770271"/>
              <a:ext cx="387923" cy="316671"/>
              <a:chOff x="3152776" y="4633913"/>
              <a:chExt cx="155575" cy="127000"/>
            </a:xfrm>
            <a:solidFill>
              <a:schemeClr val="bg1"/>
            </a:solidFill>
          </p:grpSpPr>
          <p:sp>
            <p:nvSpPr>
              <p:cNvPr id="41" name="Freeform: Shape 107"/>
              <p:cNvSpPr>
                <a:spLocks/>
              </p:cNvSpPr>
              <p:nvPr/>
            </p:nvSpPr>
            <p:spPr bwMode="auto">
              <a:xfrm>
                <a:off x="3152776" y="4741863"/>
                <a:ext cx="155575" cy="1905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0" y="7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50" y="0"/>
                  </a:cxn>
                  <a:cxn ang="0">
                    <a:pos x="54" y="4"/>
                  </a:cxn>
                </a:cxnLst>
                <a:rect l="0" t="0" r="r" b="b"/>
                <a:pathLst>
                  <a:path w="54" h="7">
                    <a:moveTo>
                      <a:pt x="54" y="4"/>
                    </a:moveTo>
                    <a:cubicBezTo>
                      <a:pt x="54" y="6"/>
                      <a:pt x="52" y="7"/>
                      <a:pt x="50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2" y="0"/>
                      <a:pt x="54" y="2"/>
                      <a:pt x="5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108"/>
              <p:cNvSpPr>
                <a:spLocks/>
              </p:cNvSpPr>
              <p:nvPr/>
            </p:nvSpPr>
            <p:spPr bwMode="auto">
              <a:xfrm>
                <a:off x="3167063" y="4672013"/>
                <a:ext cx="20638" cy="60325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0" y="17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7" y="3"/>
                  </a:cxn>
                  <a:cxn ang="0">
                    <a:pos x="7" y="17"/>
                  </a:cxn>
                  <a:cxn ang="0">
                    <a:pos x="3" y="21"/>
                  </a:cxn>
                </a:cxnLst>
                <a:rect l="0" t="0" r="r" b="b"/>
                <a:pathLst>
                  <a:path w="7" h="21">
                    <a:moveTo>
                      <a:pt x="3" y="21"/>
                    </a:moveTo>
                    <a:cubicBezTo>
                      <a:pt x="2" y="21"/>
                      <a:pt x="0" y="19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5" y="21"/>
                      <a:pt x="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09"/>
              <p:cNvSpPr>
                <a:spLocks/>
              </p:cNvSpPr>
              <p:nvPr/>
            </p:nvSpPr>
            <p:spPr bwMode="auto">
              <a:xfrm>
                <a:off x="3205163" y="4651375"/>
                <a:ext cx="19050" cy="80962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0" y="24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24"/>
                  </a:cxn>
                  <a:cxn ang="0">
                    <a:pos x="3" y="28"/>
                  </a:cxn>
                </a:cxnLst>
                <a:rect l="0" t="0" r="r" b="b"/>
                <a:pathLst>
                  <a:path w="7" h="28">
                    <a:moveTo>
                      <a:pt x="3" y="28"/>
                    </a:moveTo>
                    <a:cubicBezTo>
                      <a:pt x="1" y="28"/>
                      <a:pt x="0" y="26"/>
                      <a:pt x="0" y="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2"/>
                      <a:pt x="7" y="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6"/>
                      <a:pt x="5" y="28"/>
                      <a:pt x="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10"/>
              <p:cNvSpPr>
                <a:spLocks/>
              </p:cNvSpPr>
              <p:nvPr/>
            </p:nvSpPr>
            <p:spPr bwMode="auto">
              <a:xfrm>
                <a:off x="3238501" y="4633913"/>
                <a:ext cx="20638" cy="98425"/>
              </a:xfrm>
              <a:custGeom>
                <a:avLst/>
                <a:gdLst/>
                <a:ahLst/>
                <a:cxnLst>
                  <a:cxn ang="0">
                    <a:pos x="4" y="34"/>
                  </a:cxn>
                  <a:cxn ang="0">
                    <a:pos x="0" y="30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7" y="3"/>
                  </a:cxn>
                  <a:cxn ang="0">
                    <a:pos x="7" y="30"/>
                  </a:cxn>
                  <a:cxn ang="0">
                    <a:pos x="4" y="34"/>
                  </a:cxn>
                </a:cxnLst>
                <a:rect l="0" t="0" r="r" b="b"/>
                <a:pathLst>
                  <a:path w="7" h="34">
                    <a:moveTo>
                      <a:pt x="4" y="34"/>
                    </a:moveTo>
                    <a:cubicBezTo>
                      <a:pt x="2" y="34"/>
                      <a:pt x="0" y="32"/>
                      <a:pt x="0" y="3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7" y="3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2"/>
                      <a:pt x="6" y="34"/>
                      <a:pt x="4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111"/>
              <p:cNvSpPr>
                <a:spLocks/>
              </p:cNvSpPr>
              <p:nvPr/>
            </p:nvSpPr>
            <p:spPr bwMode="auto">
              <a:xfrm>
                <a:off x="3276601" y="4640263"/>
                <a:ext cx="20638" cy="92075"/>
              </a:xfrm>
              <a:custGeom>
                <a:avLst/>
                <a:gdLst/>
                <a:ahLst/>
                <a:cxnLst>
                  <a:cxn ang="0">
                    <a:pos x="3" y="32"/>
                  </a:cxn>
                  <a:cxn ang="0">
                    <a:pos x="0" y="2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7" y="3"/>
                  </a:cxn>
                  <a:cxn ang="0">
                    <a:pos x="7" y="28"/>
                  </a:cxn>
                  <a:cxn ang="0">
                    <a:pos x="3" y="32"/>
                  </a:cxn>
                </a:cxnLst>
                <a:rect l="0" t="0" r="r" b="b"/>
                <a:pathLst>
                  <a:path w="7" h="32">
                    <a:moveTo>
                      <a:pt x="3" y="32"/>
                    </a:moveTo>
                    <a:cubicBezTo>
                      <a:pt x="1" y="32"/>
                      <a:pt x="0" y="30"/>
                      <a:pt x="0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30"/>
                      <a:pt x="5" y="32"/>
                      <a:pt x="3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112"/>
            <p:cNvGrpSpPr/>
            <p:nvPr/>
          </p:nvGrpSpPr>
          <p:grpSpPr>
            <a:xfrm>
              <a:off x="3796461" y="1734491"/>
              <a:ext cx="344382" cy="387917"/>
              <a:chOff x="2884488" y="4619625"/>
              <a:chExt cx="138113" cy="155575"/>
            </a:xfrm>
            <a:solidFill>
              <a:schemeClr val="bg1"/>
            </a:solidFill>
          </p:grpSpPr>
          <p:sp>
            <p:nvSpPr>
              <p:cNvPr id="38" name="Freeform: Shape 113"/>
              <p:cNvSpPr>
                <a:spLocks/>
              </p:cNvSpPr>
              <p:nvPr/>
            </p:nvSpPr>
            <p:spPr bwMode="auto">
              <a:xfrm>
                <a:off x="2925763" y="4695825"/>
                <a:ext cx="42863" cy="39687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5" y="8"/>
                  </a:cxn>
                  <a:cxn ang="0">
                    <a:pos x="11" y="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14"/>
                  </a:cxn>
                  <a:cxn ang="0">
                    <a:pos x="15" y="7"/>
                  </a:cxn>
                  <a:cxn ang="0">
                    <a:pos x="14" y="5"/>
                  </a:cxn>
                  <a:cxn ang="0">
                    <a:pos x="12" y="8"/>
                  </a:cxn>
                </a:cxnLst>
                <a:rect l="0" t="0" r="r" b="b"/>
                <a:pathLst>
                  <a:path w="15" h="14">
                    <a:moveTo>
                      <a:pt x="12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6"/>
                      <a:pt x="14" y="6"/>
                      <a:pt x="14" y="5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14"/>
              <p:cNvSpPr>
                <a:spLocks/>
              </p:cNvSpPr>
              <p:nvPr/>
            </p:nvSpPr>
            <p:spPr bwMode="auto">
              <a:xfrm>
                <a:off x="2884488" y="4654550"/>
                <a:ext cx="122238" cy="120650"/>
              </a:xfrm>
              <a:custGeom>
                <a:avLst/>
                <a:gdLst/>
                <a:ahLst/>
                <a:cxnLst>
                  <a:cxn ang="0">
                    <a:pos x="33" y="14"/>
                  </a:cxn>
                  <a:cxn ang="0">
                    <a:pos x="36" y="21"/>
                  </a:cxn>
                  <a:cxn ang="0">
                    <a:pos x="21" y="36"/>
                  </a:cxn>
                  <a:cxn ang="0">
                    <a:pos x="7" y="21"/>
                  </a:cxn>
                  <a:cxn ang="0">
                    <a:pos x="21" y="7"/>
                  </a:cxn>
                  <a:cxn ang="0">
                    <a:pos x="30" y="10"/>
                  </a:cxn>
                  <a:cxn ang="0">
                    <a:pos x="35" y="5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21" y="42"/>
                  </a:cxn>
                  <a:cxn ang="0">
                    <a:pos x="42" y="21"/>
                  </a:cxn>
                  <a:cxn ang="0">
                    <a:pos x="38" y="8"/>
                  </a:cxn>
                  <a:cxn ang="0">
                    <a:pos x="33" y="14"/>
                  </a:cxn>
                </a:cxnLst>
                <a:rect l="0" t="0" r="r" b="b"/>
                <a:pathLst>
                  <a:path w="42" h="42">
                    <a:moveTo>
                      <a:pt x="33" y="14"/>
                    </a:moveTo>
                    <a:cubicBezTo>
                      <a:pt x="35" y="16"/>
                      <a:pt x="36" y="18"/>
                      <a:pt x="36" y="21"/>
                    </a:cubicBezTo>
                    <a:cubicBezTo>
                      <a:pt x="36" y="29"/>
                      <a:pt x="29" y="36"/>
                      <a:pt x="21" y="36"/>
                    </a:cubicBezTo>
                    <a:cubicBezTo>
                      <a:pt x="13" y="36"/>
                      <a:pt x="7" y="29"/>
                      <a:pt x="7" y="21"/>
                    </a:cubicBezTo>
                    <a:cubicBezTo>
                      <a:pt x="7" y="13"/>
                      <a:pt x="13" y="7"/>
                      <a:pt x="21" y="7"/>
                    </a:cubicBezTo>
                    <a:cubicBezTo>
                      <a:pt x="25" y="7"/>
                      <a:pt x="28" y="8"/>
                      <a:pt x="30" y="1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1" y="2"/>
                      <a:pt x="26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2" y="33"/>
                      <a:pt x="42" y="21"/>
                    </a:cubicBezTo>
                    <a:cubicBezTo>
                      <a:pt x="42" y="16"/>
                      <a:pt x="41" y="12"/>
                      <a:pt x="38" y="8"/>
                    </a:cubicBezTo>
                    <a:lnTo>
                      <a:pt x="33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115"/>
              <p:cNvSpPr>
                <a:spLocks/>
              </p:cNvSpPr>
              <p:nvPr/>
            </p:nvSpPr>
            <p:spPr bwMode="auto">
              <a:xfrm>
                <a:off x="2940051" y="4619625"/>
                <a:ext cx="82550" cy="98425"/>
              </a:xfrm>
              <a:custGeom>
                <a:avLst/>
                <a:gdLst/>
                <a:ahLst/>
                <a:cxnLst>
                  <a:cxn ang="0">
                    <a:pos x="52" y="11"/>
                  </a:cxn>
                  <a:cxn ang="0">
                    <a:pos x="42" y="13"/>
                  </a:cxn>
                  <a:cxn ang="0">
                    <a:pos x="40" y="0"/>
                  </a:cxn>
                  <a:cxn ang="0">
                    <a:pos x="31" y="13"/>
                  </a:cxn>
                  <a:cxn ang="0">
                    <a:pos x="29" y="22"/>
                  </a:cxn>
                  <a:cxn ang="0">
                    <a:pos x="2" y="55"/>
                  </a:cxn>
                  <a:cxn ang="0">
                    <a:pos x="0" y="62"/>
                  </a:cxn>
                  <a:cxn ang="0">
                    <a:pos x="7" y="60"/>
                  </a:cxn>
                  <a:cxn ang="0">
                    <a:pos x="34" y="26"/>
                  </a:cxn>
                  <a:cxn ang="0">
                    <a:pos x="43" y="24"/>
                  </a:cxn>
                  <a:cxn ang="0">
                    <a:pos x="52" y="11"/>
                  </a:cxn>
                </a:cxnLst>
                <a:rect l="0" t="0" r="r" b="b"/>
                <a:pathLst>
                  <a:path w="52" h="62">
                    <a:moveTo>
                      <a:pt x="52" y="11"/>
                    </a:moveTo>
                    <a:lnTo>
                      <a:pt x="42" y="13"/>
                    </a:lnTo>
                    <a:lnTo>
                      <a:pt x="40" y="0"/>
                    </a:lnTo>
                    <a:lnTo>
                      <a:pt x="31" y="13"/>
                    </a:lnTo>
                    <a:lnTo>
                      <a:pt x="29" y="22"/>
                    </a:lnTo>
                    <a:lnTo>
                      <a:pt x="2" y="55"/>
                    </a:lnTo>
                    <a:lnTo>
                      <a:pt x="0" y="62"/>
                    </a:lnTo>
                    <a:lnTo>
                      <a:pt x="7" y="60"/>
                    </a:lnTo>
                    <a:lnTo>
                      <a:pt x="34" y="26"/>
                    </a:lnTo>
                    <a:lnTo>
                      <a:pt x="43" y="24"/>
                    </a:lnTo>
                    <a:lnTo>
                      <a:pt x="52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116"/>
            <p:cNvGrpSpPr/>
            <p:nvPr/>
          </p:nvGrpSpPr>
          <p:grpSpPr>
            <a:xfrm>
              <a:off x="2339727" y="1748410"/>
              <a:ext cx="438775" cy="360094"/>
              <a:chOff x="2551113" y="4586287"/>
              <a:chExt cx="230190" cy="188913"/>
            </a:xfrm>
            <a:solidFill>
              <a:schemeClr val="bg1"/>
            </a:solidFill>
          </p:grpSpPr>
          <p:sp>
            <p:nvSpPr>
              <p:cNvPr id="30" name="Oval 117"/>
              <p:cNvSpPr>
                <a:spLocks/>
              </p:cNvSpPr>
              <p:nvPr/>
            </p:nvSpPr>
            <p:spPr bwMode="auto">
              <a:xfrm>
                <a:off x="2732088" y="4678363"/>
                <a:ext cx="20638" cy="19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18"/>
              <p:cNvSpPr>
                <a:spLocks/>
              </p:cNvSpPr>
              <p:nvPr/>
            </p:nvSpPr>
            <p:spPr bwMode="auto">
              <a:xfrm>
                <a:off x="2697163" y="4679950"/>
                <a:ext cx="49213" cy="95250"/>
              </a:xfrm>
              <a:custGeom>
                <a:avLst/>
                <a:gdLst/>
                <a:ahLst/>
                <a:cxnLst>
                  <a:cxn ang="0">
                    <a:pos x="17" y="29"/>
                  </a:cxn>
                  <a:cxn ang="0">
                    <a:pos x="12" y="20"/>
                  </a:cxn>
                  <a:cxn ang="0">
                    <a:pos x="13" y="18"/>
                  </a:cxn>
                  <a:cxn ang="0">
                    <a:pos x="15" y="11"/>
                  </a:cxn>
                  <a:cxn ang="0">
                    <a:pos x="14" y="8"/>
                  </a:cxn>
                  <a:cxn ang="0">
                    <a:pos x="7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8" y="9"/>
                  </a:cxn>
                  <a:cxn ang="0">
                    <a:pos x="4" y="6"/>
                  </a:cxn>
                  <a:cxn ang="0">
                    <a:pos x="1" y="7"/>
                  </a:cxn>
                  <a:cxn ang="0">
                    <a:pos x="2" y="10"/>
                  </a:cxn>
                  <a:cxn ang="0">
                    <a:pos x="6" y="13"/>
                  </a:cxn>
                  <a:cxn ang="0">
                    <a:pos x="7" y="13"/>
                  </a:cxn>
                  <a:cxn ang="0">
                    <a:pos x="5" y="22"/>
                  </a:cxn>
                  <a:cxn ang="0">
                    <a:pos x="4" y="29"/>
                  </a:cxn>
                  <a:cxn ang="0">
                    <a:pos x="3" y="30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8" y="31"/>
                  </a:cxn>
                  <a:cxn ang="0">
                    <a:pos x="9" y="25"/>
                  </a:cxn>
                  <a:cxn ang="0">
                    <a:pos x="13" y="31"/>
                  </a:cxn>
                  <a:cxn ang="0">
                    <a:pos x="16" y="32"/>
                  </a:cxn>
                  <a:cxn ang="0">
                    <a:pos x="17" y="29"/>
                  </a:cxn>
                </a:cxnLst>
                <a:rect l="0" t="0" r="r" b="b"/>
                <a:pathLst>
                  <a:path w="17" h="33">
                    <a:moveTo>
                      <a:pt x="17" y="29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3" y="19"/>
                      <a:pt x="13" y="18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9"/>
                      <a:pt x="14" y="8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1" y="6"/>
                      <a:pt x="1" y="7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6"/>
                      <a:pt x="6" y="19"/>
                      <a:pt x="5" y="22"/>
                    </a:cubicBezTo>
                    <a:cubicBezTo>
                      <a:pt x="5" y="24"/>
                      <a:pt x="4" y="26"/>
                      <a:pt x="4" y="29"/>
                    </a:cubicBezTo>
                    <a:cubicBezTo>
                      <a:pt x="4" y="29"/>
                      <a:pt x="3" y="30"/>
                      <a:pt x="3" y="30"/>
                    </a:cubicBezTo>
                    <a:cubicBezTo>
                      <a:pt x="3" y="31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6" y="33"/>
                      <a:pt x="7" y="32"/>
                      <a:pt x="8" y="3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4" y="33"/>
                      <a:pt x="16" y="32"/>
                    </a:cubicBezTo>
                    <a:cubicBezTo>
                      <a:pt x="17" y="32"/>
                      <a:pt x="17" y="31"/>
                      <a:pt x="17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Oval 119"/>
              <p:cNvSpPr>
                <a:spLocks/>
              </p:cNvSpPr>
              <p:nvPr/>
            </p:nvSpPr>
            <p:spPr bwMode="auto">
              <a:xfrm>
                <a:off x="2565401" y="4678363"/>
                <a:ext cx="20638" cy="19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20"/>
              <p:cNvSpPr>
                <a:spLocks/>
              </p:cNvSpPr>
              <p:nvPr/>
            </p:nvSpPr>
            <p:spPr bwMode="auto">
              <a:xfrm>
                <a:off x="2571751" y="4679950"/>
                <a:ext cx="49213" cy="95250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5" y="20"/>
                  </a:cxn>
                  <a:cxn ang="0">
                    <a:pos x="3" y="18"/>
                  </a:cxn>
                  <a:cxn ang="0">
                    <a:pos x="2" y="11"/>
                  </a:cxn>
                  <a:cxn ang="0">
                    <a:pos x="3" y="8"/>
                  </a:cxn>
                  <a:cxn ang="0">
                    <a:pos x="10" y="1"/>
                  </a:cxn>
                  <a:cxn ang="0">
                    <a:pos x="13" y="1"/>
                  </a:cxn>
                  <a:cxn ang="0">
                    <a:pos x="13" y="4"/>
                  </a:cxn>
                  <a:cxn ang="0">
                    <a:pos x="9" y="9"/>
                  </a:cxn>
                  <a:cxn ang="0">
                    <a:pos x="13" y="6"/>
                  </a:cxn>
                  <a:cxn ang="0">
                    <a:pos x="16" y="7"/>
                  </a:cxn>
                  <a:cxn ang="0">
                    <a:pos x="15" y="10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1" y="22"/>
                  </a:cxn>
                  <a:cxn ang="0">
                    <a:pos x="13" y="29"/>
                  </a:cxn>
                  <a:cxn ang="0">
                    <a:pos x="14" y="30"/>
                  </a:cxn>
                  <a:cxn ang="0">
                    <a:pos x="12" y="33"/>
                  </a:cxn>
                  <a:cxn ang="0">
                    <a:pos x="11" y="33"/>
                  </a:cxn>
                  <a:cxn ang="0">
                    <a:pos x="9" y="31"/>
                  </a:cxn>
                  <a:cxn ang="0">
                    <a:pos x="8" y="25"/>
                  </a:cxn>
                  <a:cxn ang="0">
                    <a:pos x="4" y="31"/>
                  </a:cxn>
                  <a:cxn ang="0">
                    <a:pos x="1" y="32"/>
                  </a:cxn>
                  <a:cxn ang="0">
                    <a:pos x="0" y="29"/>
                  </a:cxn>
                </a:cxnLst>
                <a:rect l="0" t="0" r="r" b="b"/>
                <a:pathLst>
                  <a:path w="17" h="33">
                    <a:moveTo>
                      <a:pt x="0" y="29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19"/>
                      <a:pt x="3" y="1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3" y="8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6"/>
                      <a:pt x="16" y="6"/>
                      <a:pt x="16" y="7"/>
                    </a:cubicBezTo>
                    <a:cubicBezTo>
                      <a:pt x="17" y="9"/>
                      <a:pt x="16" y="10"/>
                      <a:pt x="15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6"/>
                      <a:pt x="11" y="19"/>
                      <a:pt x="11" y="22"/>
                    </a:cubicBezTo>
                    <a:cubicBezTo>
                      <a:pt x="12" y="24"/>
                      <a:pt x="13" y="26"/>
                      <a:pt x="13" y="29"/>
                    </a:cubicBezTo>
                    <a:cubicBezTo>
                      <a:pt x="13" y="29"/>
                      <a:pt x="13" y="30"/>
                      <a:pt x="14" y="30"/>
                    </a:cubicBezTo>
                    <a:cubicBezTo>
                      <a:pt x="14" y="31"/>
                      <a:pt x="13" y="33"/>
                      <a:pt x="12" y="33"/>
                    </a:cubicBezTo>
                    <a:cubicBezTo>
                      <a:pt x="12" y="33"/>
                      <a:pt x="12" y="33"/>
                      <a:pt x="11" y="33"/>
                    </a:cubicBezTo>
                    <a:cubicBezTo>
                      <a:pt x="10" y="33"/>
                      <a:pt x="10" y="32"/>
                      <a:pt x="9" y="3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2"/>
                      <a:pt x="2" y="33"/>
                      <a:pt x="1" y="32"/>
                    </a:cubicBezTo>
                    <a:cubicBezTo>
                      <a:pt x="0" y="32"/>
                      <a:pt x="0" y="31"/>
                      <a:pt x="0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Oval 121"/>
              <p:cNvSpPr>
                <a:spLocks/>
              </p:cNvSpPr>
              <p:nvPr/>
            </p:nvSpPr>
            <p:spPr bwMode="auto">
              <a:xfrm>
                <a:off x="2649538" y="4692650"/>
                <a:ext cx="19050" cy="222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22"/>
              <p:cNvSpPr>
                <a:spLocks/>
              </p:cNvSpPr>
              <p:nvPr/>
            </p:nvSpPr>
            <p:spPr bwMode="auto">
              <a:xfrm>
                <a:off x="2625726" y="4689475"/>
                <a:ext cx="63500" cy="85725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8"/>
                  </a:cxn>
                  <a:cxn ang="0">
                    <a:pos x="17" y="14"/>
                  </a:cxn>
                  <a:cxn ang="0">
                    <a:pos x="21" y="11"/>
                  </a:cxn>
                  <a:cxn ang="0">
                    <a:pos x="22" y="9"/>
                  </a:cxn>
                  <a:cxn ang="0">
                    <a:pos x="22" y="3"/>
                  </a:cxn>
                  <a:cxn ang="0">
                    <a:pos x="20" y="0"/>
                  </a:cxn>
                  <a:cxn ang="0">
                    <a:pos x="17" y="3"/>
                  </a:cxn>
                  <a:cxn ang="0">
                    <a:pos x="17" y="8"/>
                  </a:cxn>
                  <a:cxn ang="0">
                    <a:pos x="12" y="12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4"/>
                  </a:cxn>
                  <a:cxn ang="0">
                    <a:pos x="1" y="7"/>
                  </a:cxn>
                  <a:cxn ang="0">
                    <a:pos x="3" y="12"/>
                  </a:cxn>
                  <a:cxn ang="0">
                    <a:pos x="4" y="13"/>
                  </a:cxn>
                  <a:cxn ang="0">
                    <a:pos x="8" y="15"/>
                  </a:cxn>
                  <a:cxn ang="0">
                    <a:pos x="8" y="23"/>
                  </a:cxn>
                  <a:cxn ang="0">
                    <a:pos x="8" y="23"/>
                  </a:cxn>
                  <a:cxn ang="0">
                    <a:pos x="8" y="26"/>
                  </a:cxn>
                  <a:cxn ang="0">
                    <a:pos x="2" y="26"/>
                  </a:cxn>
                  <a:cxn ang="0">
                    <a:pos x="0" y="28"/>
                  </a:cxn>
                  <a:cxn ang="0">
                    <a:pos x="2" y="30"/>
                  </a:cxn>
                  <a:cxn ang="0">
                    <a:pos x="11" y="30"/>
                  </a:cxn>
                  <a:cxn ang="0">
                    <a:pos x="13" y="28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17" y="28"/>
                  </a:cxn>
                  <a:cxn ang="0">
                    <a:pos x="19" y="30"/>
                  </a:cxn>
                  <a:cxn ang="0">
                    <a:pos x="22" y="28"/>
                  </a:cxn>
                  <a:cxn ang="0">
                    <a:pos x="22" y="20"/>
                  </a:cxn>
                  <a:cxn ang="0">
                    <a:pos x="19" y="18"/>
                  </a:cxn>
                </a:cxnLst>
                <a:rect l="0" t="0" r="r" b="b"/>
                <a:pathLst>
                  <a:path w="22" h="30">
                    <a:moveTo>
                      <a:pt x="19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8" y="0"/>
                      <a:pt x="17" y="1"/>
                      <a:pt x="17" y="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3" y="3"/>
                      <a:pt x="2" y="4"/>
                    </a:cubicBezTo>
                    <a:cubicBezTo>
                      <a:pt x="1" y="4"/>
                      <a:pt x="1" y="5"/>
                      <a:pt x="1" y="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7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3" y="29"/>
                      <a:pt x="13" y="28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9"/>
                      <a:pt x="18" y="30"/>
                      <a:pt x="19" y="30"/>
                    </a:cubicBezTo>
                    <a:cubicBezTo>
                      <a:pt x="21" y="30"/>
                      <a:pt x="22" y="29"/>
                      <a:pt x="22" y="28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1" y="18"/>
                      <a:pt x="1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23"/>
              <p:cNvSpPr>
                <a:spLocks/>
              </p:cNvSpPr>
              <p:nvPr/>
            </p:nvSpPr>
            <p:spPr bwMode="auto">
              <a:xfrm>
                <a:off x="2660653" y="4586287"/>
                <a:ext cx="120650" cy="77787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31" y="49"/>
                  </a:cxn>
                  <a:cxn ang="0">
                    <a:pos x="62" y="25"/>
                  </a:cxn>
                  <a:cxn ang="0">
                    <a:pos x="60" y="39"/>
                  </a:cxn>
                  <a:cxn ang="0">
                    <a:pos x="72" y="29"/>
                  </a:cxn>
                  <a:cxn ang="0">
                    <a:pos x="76" y="3"/>
                  </a:cxn>
                  <a:cxn ang="0">
                    <a:pos x="49" y="0"/>
                  </a:cxn>
                  <a:cxn ang="0">
                    <a:pos x="36" y="9"/>
                  </a:cxn>
                  <a:cxn ang="0">
                    <a:pos x="51" y="10"/>
                  </a:cxn>
                  <a:cxn ang="0">
                    <a:pos x="0" y="49"/>
                  </a:cxn>
                </a:cxnLst>
                <a:rect l="0" t="0" r="r" b="b"/>
                <a:pathLst>
                  <a:path w="76" h="49">
                    <a:moveTo>
                      <a:pt x="0" y="49"/>
                    </a:moveTo>
                    <a:lnTo>
                      <a:pt x="31" y="49"/>
                    </a:lnTo>
                    <a:lnTo>
                      <a:pt x="62" y="25"/>
                    </a:lnTo>
                    <a:lnTo>
                      <a:pt x="60" y="39"/>
                    </a:lnTo>
                    <a:lnTo>
                      <a:pt x="72" y="29"/>
                    </a:lnTo>
                    <a:lnTo>
                      <a:pt x="76" y="3"/>
                    </a:lnTo>
                    <a:lnTo>
                      <a:pt x="49" y="0"/>
                    </a:lnTo>
                    <a:lnTo>
                      <a:pt x="36" y="9"/>
                    </a:lnTo>
                    <a:lnTo>
                      <a:pt x="51" y="10"/>
                    </a:lnTo>
                    <a:lnTo>
                      <a:pt x="0" y="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24"/>
              <p:cNvSpPr>
                <a:spLocks/>
              </p:cNvSpPr>
              <p:nvPr/>
            </p:nvSpPr>
            <p:spPr bwMode="auto">
              <a:xfrm>
                <a:off x="2551113" y="4625975"/>
                <a:ext cx="130175" cy="42862"/>
              </a:xfrm>
              <a:custGeom>
                <a:avLst/>
                <a:gdLst/>
                <a:ahLst/>
                <a:cxnLst>
                  <a:cxn ang="0">
                    <a:pos x="58" y="20"/>
                  </a:cxn>
                  <a:cxn ang="0">
                    <a:pos x="63" y="22"/>
                  </a:cxn>
                  <a:cxn ang="0">
                    <a:pos x="82" y="7"/>
                  </a:cxn>
                  <a:cxn ang="0">
                    <a:pos x="56" y="0"/>
                  </a:cxn>
                  <a:cxn ang="0">
                    <a:pos x="0" y="27"/>
                  </a:cxn>
                  <a:cxn ang="0">
                    <a:pos x="42" y="27"/>
                  </a:cxn>
                  <a:cxn ang="0">
                    <a:pos x="58" y="20"/>
                  </a:cxn>
                </a:cxnLst>
                <a:rect l="0" t="0" r="r" b="b"/>
                <a:pathLst>
                  <a:path w="82" h="27">
                    <a:moveTo>
                      <a:pt x="58" y="20"/>
                    </a:moveTo>
                    <a:lnTo>
                      <a:pt x="63" y="22"/>
                    </a:lnTo>
                    <a:lnTo>
                      <a:pt x="82" y="7"/>
                    </a:lnTo>
                    <a:lnTo>
                      <a:pt x="56" y="0"/>
                    </a:lnTo>
                    <a:lnTo>
                      <a:pt x="0" y="27"/>
                    </a:lnTo>
                    <a:lnTo>
                      <a:pt x="42" y="27"/>
                    </a:lnTo>
                    <a:lnTo>
                      <a:pt x="5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預期結果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73240A55-0F0C-45D4-A687-6CE99FC9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>
            <a:off x="1065143" y="3325904"/>
            <a:ext cx="3033598" cy="1004536"/>
          </a:xfrm>
          <a:custGeom>
            <a:avLst/>
            <a:gdLst>
              <a:gd name="connsiteX0" fmla="*/ 914400 w 2760453"/>
              <a:gd name="connsiteY0" fmla="*/ 0 h 931653"/>
              <a:gd name="connsiteX1" fmla="*/ 2760453 w 2760453"/>
              <a:gd name="connsiteY1" fmla="*/ 17253 h 931653"/>
              <a:gd name="connsiteX2" fmla="*/ 1837427 w 2760453"/>
              <a:gd name="connsiteY2" fmla="*/ 914400 h 931653"/>
              <a:gd name="connsiteX3" fmla="*/ 0 w 2760453"/>
              <a:gd name="connsiteY3" fmla="*/ 931653 h 931653"/>
              <a:gd name="connsiteX4" fmla="*/ 914400 w 2760453"/>
              <a:gd name="connsiteY4" fmla="*/ 0 h 931653"/>
              <a:gd name="connsiteX0" fmla="*/ 914400 w 2760453"/>
              <a:gd name="connsiteY0" fmla="*/ 0 h 931653"/>
              <a:gd name="connsiteX1" fmla="*/ 2760453 w 2760453"/>
              <a:gd name="connsiteY1" fmla="*/ 17253 h 931653"/>
              <a:gd name="connsiteX2" fmla="*/ 1829333 w 2760453"/>
              <a:gd name="connsiteY2" fmla="*/ 914400 h 931653"/>
              <a:gd name="connsiteX3" fmla="*/ 0 w 2760453"/>
              <a:gd name="connsiteY3" fmla="*/ 931653 h 931653"/>
              <a:gd name="connsiteX4" fmla="*/ 914400 w 2760453"/>
              <a:gd name="connsiteY4" fmla="*/ 0 h 931653"/>
              <a:gd name="connsiteX0" fmla="*/ 914400 w 2760453"/>
              <a:gd name="connsiteY0" fmla="*/ 0 h 939112"/>
              <a:gd name="connsiteX1" fmla="*/ 2760453 w 2760453"/>
              <a:gd name="connsiteY1" fmla="*/ 17253 h 939112"/>
              <a:gd name="connsiteX2" fmla="*/ 1837427 w 2760453"/>
              <a:gd name="connsiteY2" fmla="*/ 939112 h 939112"/>
              <a:gd name="connsiteX3" fmla="*/ 0 w 2760453"/>
              <a:gd name="connsiteY3" fmla="*/ 931653 h 939112"/>
              <a:gd name="connsiteX4" fmla="*/ 914400 w 2760453"/>
              <a:gd name="connsiteY4" fmla="*/ 0 h 939112"/>
              <a:gd name="connsiteX0" fmla="*/ 914400 w 2760453"/>
              <a:gd name="connsiteY0" fmla="*/ 0 h 956195"/>
              <a:gd name="connsiteX1" fmla="*/ 2760453 w 2760453"/>
              <a:gd name="connsiteY1" fmla="*/ 17253 h 956195"/>
              <a:gd name="connsiteX2" fmla="*/ 1861923 w 2760453"/>
              <a:gd name="connsiteY2" fmla="*/ 956195 h 956195"/>
              <a:gd name="connsiteX3" fmla="*/ 0 w 2760453"/>
              <a:gd name="connsiteY3" fmla="*/ 931653 h 956195"/>
              <a:gd name="connsiteX4" fmla="*/ 914400 w 2760453"/>
              <a:gd name="connsiteY4" fmla="*/ 0 h 9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453" h="956195">
                <a:moveTo>
                  <a:pt x="914400" y="0"/>
                </a:moveTo>
                <a:lnTo>
                  <a:pt x="2760453" y="17253"/>
                </a:lnTo>
                <a:lnTo>
                  <a:pt x="1861923" y="956195"/>
                </a:lnTo>
                <a:lnTo>
                  <a:pt x="0" y="931653"/>
                </a:lnTo>
                <a:lnTo>
                  <a:pt x="91440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rPr>
              <a:t>标题文本预设</a:t>
            </a:r>
          </a:p>
        </p:txBody>
      </p:sp>
      <p:sp>
        <p:nvSpPr>
          <p:cNvPr id="5" name="Freeform: Shape 3"/>
          <p:cNvSpPr/>
          <p:nvPr/>
        </p:nvSpPr>
        <p:spPr>
          <a:xfrm>
            <a:off x="3087303" y="1368835"/>
            <a:ext cx="1017113" cy="2943657"/>
          </a:xfrm>
          <a:custGeom>
            <a:avLst/>
            <a:gdLst>
              <a:gd name="connsiteX0" fmla="*/ 0 w 905774"/>
              <a:gd name="connsiteY0" fmla="*/ 2725947 h 2725947"/>
              <a:gd name="connsiteX1" fmla="*/ 0 w 905774"/>
              <a:gd name="connsiteY1" fmla="*/ 879894 h 2725947"/>
              <a:gd name="connsiteX2" fmla="*/ 905774 w 905774"/>
              <a:gd name="connsiteY2" fmla="*/ 0 h 2725947"/>
              <a:gd name="connsiteX3" fmla="*/ 905774 w 905774"/>
              <a:gd name="connsiteY3" fmla="*/ 1828800 h 2725947"/>
              <a:gd name="connsiteX4" fmla="*/ 0 w 905774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925532 w 925532"/>
              <a:gd name="connsiteY3" fmla="*/ 1828800 h 2725947"/>
              <a:gd name="connsiteX4" fmla="*/ 19758 w 925532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859671 w 925532"/>
              <a:gd name="connsiteY3" fmla="*/ 1795288 h 2725947"/>
              <a:gd name="connsiteX4" fmla="*/ 19758 w 925532"/>
              <a:gd name="connsiteY4" fmla="*/ 2725947 h 2725947"/>
              <a:gd name="connsiteX0" fmla="*/ 19758 w 925532"/>
              <a:gd name="connsiteY0" fmla="*/ 2725947 h 2725947"/>
              <a:gd name="connsiteX1" fmla="*/ 0 w 925532"/>
              <a:gd name="connsiteY1" fmla="*/ 879894 h 2725947"/>
              <a:gd name="connsiteX2" fmla="*/ 925532 w 925532"/>
              <a:gd name="connsiteY2" fmla="*/ 0 h 2725947"/>
              <a:gd name="connsiteX3" fmla="*/ 918946 w 925532"/>
              <a:gd name="connsiteY3" fmla="*/ 1822098 h 2725947"/>
              <a:gd name="connsiteX4" fmla="*/ 19758 w 925532"/>
              <a:gd name="connsiteY4" fmla="*/ 2725947 h 272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32" h="2725947">
                <a:moveTo>
                  <a:pt x="19758" y="2725947"/>
                </a:moveTo>
                <a:lnTo>
                  <a:pt x="0" y="879894"/>
                </a:lnTo>
                <a:lnTo>
                  <a:pt x="925532" y="0"/>
                </a:lnTo>
                <a:cubicBezTo>
                  <a:pt x="923337" y="607366"/>
                  <a:pt x="921141" y="1214732"/>
                  <a:pt x="918946" y="1822098"/>
                </a:cubicBezTo>
                <a:lnTo>
                  <a:pt x="19758" y="272594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Freeform: Shape 6"/>
          <p:cNvSpPr/>
          <p:nvPr/>
        </p:nvSpPr>
        <p:spPr>
          <a:xfrm>
            <a:off x="5091667" y="1359520"/>
            <a:ext cx="1042799" cy="2971604"/>
          </a:xfrm>
          <a:custGeom>
            <a:avLst/>
            <a:gdLst>
              <a:gd name="connsiteX0" fmla="*/ 0 w 948906"/>
              <a:gd name="connsiteY0" fmla="*/ 2751826 h 2751826"/>
              <a:gd name="connsiteX1" fmla="*/ 8626 w 948906"/>
              <a:gd name="connsiteY1" fmla="*/ 879894 h 2751826"/>
              <a:gd name="connsiteX2" fmla="*/ 914400 w 948906"/>
              <a:gd name="connsiteY2" fmla="*/ 0 h 2751826"/>
              <a:gd name="connsiteX3" fmla="*/ 948906 w 948906"/>
              <a:gd name="connsiteY3" fmla="*/ 1811547 h 2751826"/>
              <a:gd name="connsiteX4" fmla="*/ 0 w 948906"/>
              <a:gd name="connsiteY4" fmla="*/ 2751826 h 27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906" h="2751826">
                <a:moveTo>
                  <a:pt x="0" y="2751826"/>
                </a:moveTo>
                <a:cubicBezTo>
                  <a:pt x="2875" y="2127849"/>
                  <a:pt x="5751" y="1503871"/>
                  <a:pt x="8626" y="879894"/>
                </a:cubicBezTo>
                <a:lnTo>
                  <a:pt x="914400" y="0"/>
                </a:lnTo>
                <a:lnTo>
                  <a:pt x="948906" y="1811547"/>
                </a:lnTo>
                <a:lnTo>
                  <a:pt x="0" y="275182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9" name="Freeform: Shape 7"/>
          <p:cNvSpPr/>
          <p:nvPr/>
        </p:nvSpPr>
        <p:spPr>
          <a:xfrm>
            <a:off x="5097820" y="1347614"/>
            <a:ext cx="2981036" cy="974650"/>
          </a:xfrm>
          <a:custGeom>
            <a:avLst/>
            <a:gdLst>
              <a:gd name="connsiteX0" fmla="*/ 888521 w 2708695"/>
              <a:gd name="connsiteY0" fmla="*/ 8627 h 931653"/>
              <a:gd name="connsiteX1" fmla="*/ 2708695 w 2708695"/>
              <a:gd name="connsiteY1" fmla="*/ 0 h 931653"/>
              <a:gd name="connsiteX2" fmla="*/ 1811547 w 2708695"/>
              <a:gd name="connsiteY2" fmla="*/ 914400 h 931653"/>
              <a:gd name="connsiteX3" fmla="*/ 0 w 2708695"/>
              <a:gd name="connsiteY3" fmla="*/ 931653 h 931653"/>
              <a:gd name="connsiteX4" fmla="*/ 888521 w 2708695"/>
              <a:gd name="connsiteY4" fmla="*/ 8627 h 931653"/>
              <a:gd name="connsiteX0" fmla="*/ 880426 w 2708695"/>
              <a:gd name="connsiteY0" fmla="*/ 0 h 939920"/>
              <a:gd name="connsiteX1" fmla="*/ 2708695 w 2708695"/>
              <a:gd name="connsiteY1" fmla="*/ 8267 h 939920"/>
              <a:gd name="connsiteX2" fmla="*/ 1811547 w 2708695"/>
              <a:gd name="connsiteY2" fmla="*/ 922667 h 939920"/>
              <a:gd name="connsiteX3" fmla="*/ 0 w 2708695"/>
              <a:gd name="connsiteY3" fmla="*/ 939920 h 939920"/>
              <a:gd name="connsiteX4" fmla="*/ 880426 w 2708695"/>
              <a:gd name="connsiteY4" fmla="*/ 0 h 939920"/>
              <a:gd name="connsiteX0" fmla="*/ 880426 w 2708695"/>
              <a:gd name="connsiteY0" fmla="*/ 0 h 939920"/>
              <a:gd name="connsiteX1" fmla="*/ 2708695 w 2708695"/>
              <a:gd name="connsiteY1" fmla="*/ 4133 h 939920"/>
              <a:gd name="connsiteX2" fmla="*/ 1811547 w 2708695"/>
              <a:gd name="connsiteY2" fmla="*/ 922667 h 939920"/>
              <a:gd name="connsiteX3" fmla="*/ 0 w 2708695"/>
              <a:gd name="connsiteY3" fmla="*/ 939920 h 939920"/>
              <a:gd name="connsiteX4" fmla="*/ 880426 w 2708695"/>
              <a:gd name="connsiteY4" fmla="*/ 0 h 939920"/>
              <a:gd name="connsiteX0" fmla="*/ 880426 w 2710660"/>
              <a:gd name="connsiteY0" fmla="*/ 2 h 939922"/>
              <a:gd name="connsiteX1" fmla="*/ 2710660 w 2710660"/>
              <a:gd name="connsiteY1" fmla="*/ 0 h 939922"/>
              <a:gd name="connsiteX2" fmla="*/ 1811547 w 2710660"/>
              <a:gd name="connsiteY2" fmla="*/ 922669 h 939922"/>
              <a:gd name="connsiteX3" fmla="*/ 0 w 2710660"/>
              <a:gd name="connsiteY3" fmla="*/ 939922 h 939922"/>
              <a:gd name="connsiteX4" fmla="*/ 880426 w 2710660"/>
              <a:gd name="connsiteY4" fmla="*/ 2 h 939922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3511 w 2712624"/>
              <a:gd name="connsiteY2" fmla="*/ 922669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3511 w 2712624"/>
              <a:gd name="connsiteY2" fmla="*/ 928871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  <a:gd name="connsiteX0" fmla="*/ 882390 w 2712624"/>
              <a:gd name="connsiteY0" fmla="*/ 2 h 933720"/>
              <a:gd name="connsiteX1" fmla="*/ 2712624 w 2712624"/>
              <a:gd name="connsiteY1" fmla="*/ 0 h 933720"/>
              <a:gd name="connsiteX2" fmla="*/ 1817438 w 2712624"/>
              <a:gd name="connsiteY2" fmla="*/ 928871 h 933720"/>
              <a:gd name="connsiteX3" fmla="*/ 0 w 2712624"/>
              <a:gd name="connsiteY3" fmla="*/ 933720 h 933720"/>
              <a:gd name="connsiteX4" fmla="*/ 882390 w 2712624"/>
              <a:gd name="connsiteY4" fmla="*/ 2 h 93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624" h="933720">
                <a:moveTo>
                  <a:pt x="882390" y="2"/>
                </a:moveTo>
                <a:lnTo>
                  <a:pt x="2712624" y="0"/>
                </a:lnTo>
                <a:lnTo>
                  <a:pt x="1817438" y="928871"/>
                </a:lnTo>
                <a:lnTo>
                  <a:pt x="0" y="933720"/>
                </a:lnTo>
                <a:lnTo>
                  <a:pt x="882390" y="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标题文本预设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91961" y="1347617"/>
            <a:ext cx="3054359" cy="974891"/>
            <a:chOff x="3091961" y="1347617"/>
            <a:chExt cx="3054359" cy="974891"/>
          </a:xfrm>
        </p:grpSpPr>
        <p:sp>
          <p:nvSpPr>
            <p:cNvPr id="6" name="Freeform: Shape 4"/>
            <p:cNvSpPr/>
            <p:nvPr/>
          </p:nvSpPr>
          <p:spPr>
            <a:xfrm>
              <a:off x="3091961" y="1347617"/>
              <a:ext cx="3054359" cy="974891"/>
            </a:xfrm>
            <a:custGeom>
              <a:avLst/>
              <a:gdLst>
                <a:gd name="connsiteX0" fmla="*/ 905774 w 2751827"/>
                <a:gd name="connsiteY0" fmla="*/ 0 h 923027"/>
                <a:gd name="connsiteX1" fmla="*/ 2751827 w 2751827"/>
                <a:gd name="connsiteY1" fmla="*/ 0 h 923027"/>
                <a:gd name="connsiteX2" fmla="*/ 1811547 w 2751827"/>
                <a:gd name="connsiteY2" fmla="*/ 914400 h 923027"/>
                <a:gd name="connsiteX3" fmla="*/ 0 w 2751827"/>
                <a:gd name="connsiteY3" fmla="*/ 923027 h 923027"/>
                <a:gd name="connsiteX4" fmla="*/ 905774 w 2751827"/>
                <a:gd name="connsiteY4" fmla="*/ 0 h 923027"/>
                <a:gd name="connsiteX0" fmla="*/ 905774 w 2751827"/>
                <a:gd name="connsiteY0" fmla="*/ 0 h 914400"/>
                <a:gd name="connsiteX1" fmla="*/ 2751827 w 2751827"/>
                <a:gd name="connsiteY1" fmla="*/ 0 h 914400"/>
                <a:gd name="connsiteX2" fmla="*/ 1811547 w 2751827"/>
                <a:gd name="connsiteY2" fmla="*/ 914400 h 914400"/>
                <a:gd name="connsiteX3" fmla="*/ 0 w 2751827"/>
                <a:gd name="connsiteY3" fmla="*/ 909622 h 914400"/>
                <a:gd name="connsiteX4" fmla="*/ 905774 w 2751827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1827" h="914400">
                  <a:moveTo>
                    <a:pt x="905774" y="0"/>
                  </a:moveTo>
                  <a:lnTo>
                    <a:pt x="2751827" y="0"/>
                  </a:lnTo>
                  <a:lnTo>
                    <a:pt x="1811547" y="914400"/>
                  </a:lnTo>
                  <a:lnTo>
                    <a:pt x="0" y="909622"/>
                  </a:lnTo>
                  <a:lnTo>
                    <a:pt x="905774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 flipH="1">
              <a:off x="4378874" y="1738917"/>
              <a:ext cx="480534" cy="331823"/>
            </a:xfrm>
            <a:custGeom>
              <a:avLst/>
              <a:gdLst>
                <a:gd name="connsiteX0" fmla="*/ 271991 w 429543"/>
                <a:gd name="connsiteY0" fmla="*/ 270474 h 296612"/>
                <a:gd name="connsiteX1" fmla="*/ 271991 w 429543"/>
                <a:gd name="connsiteY1" fmla="*/ 287322 h 296612"/>
                <a:gd name="connsiteX2" fmla="*/ 157552 w 429543"/>
                <a:gd name="connsiteY2" fmla="*/ 287322 h 296612"/>
                <a:gd name="connsiteX3" fmla="*/ 157552 w 429543"/>
                <a:gd name="connsiteY3" fmla="*/ 270474 h 296612"/>
                <a:gd name="connsiteX4" fmla="*/ 429543 w 429543"/>
                <a:gd name="connsiteY4" fmla="*/ 261184 h 296612"/>
                <a:gd name="connsiteX5" fmla="*/ 0 w 429543"/>
                <a:gd name="connsiteY5" fmla="*/ 261184 h 296612"/>
                <a:gd name="connsiteX6" fmla="*/ 0 w 429543"/>
                <a:gd name="connsiteY6" fmla="*/ 278529 h 296612"/>
                <a:gd name="connsiteX7" fmla="*/ 13797 w 429543"/>
                <a:gd name="connsiteY7" fmla="*/ 296612 h 296612"/>
                <a:gd name="connsiteX8" fmla="*/ 415746 w 429543"/>
                <a:gd name="connsiteY8" fmla="*/ 296612 h 296612"/>
                <a:gd name="connsiteX9" fmla="*/ 429543 w 429543"/>
                <a:gd name="connsiteY9" fmla="*/ 278529 h 296612"/>
                <a:gd name="connsiteX10" fmla="*/ 335569 w 429543"/>
                <a:gd name="connsiteY10" fmla="*/ 29969 h 296612"/>
                <a:gd name="connsiteX11" fmla="*/ 335569 w 429543"/>
                <a:gd name="connsiteY11" fmla="*/ 212601 h 296612"/>
                <a:gd name="connsiteX12" fmla="*/ 93975 w 429543"/>
                <a:gd name="connsiteY12" fmla="*/ 212601 h 296612"/>
                <a:gd name="connsiteX13" fmla="*/ 93975 w 429543"/>
                <a:gd name="connsiteY13" fmla="*/ 29969 h 296612"/>
                <a:gd name="connsiteX14" fmla="*/ 331697 w 429543"/>
                <a:gd name="connsiteY14" fmla="*/ 0 h 296612"/>
                <a:gd name="connsiteX15" fmla="*/ 97847 w 429543"/>
                <a:gd name="connsiteY15" fmla="*/ 0 h 296612"/>
                <a:gd name="connsiteX16" fmla="*/ 57418 w 429543"/>
                <a:gd name="connsiteY16" fmla="*/ 40429 h 296612"/>
                <a:gd name="connsiteX17" fmla="*/ 57418 w 429543"/>
                <a:gd name="connsiteY17" fmla="*/ 202142 h 296612"/>
                <a:gd name="connsiteX18" fmla="*/ 97847 w 429543"/>
                <a:gd name="connsiteY18" fmla="*/ 242571 h 296612"/>
                <a:gd name="connsiteX19" fmla="*/ 331697 w 429543"/>
                <a:gd name="connsiteY19" fmla="*/ 242571 h 296612"/>
                <a:gd name="connsiteX20" fmla="*/ 372126 w 429543"/>
                <a:gd name="connsiteY20" fmla="*/ 202142 h 296612"/>
                <a:gd name="connsiteX21" fmla="*/ 372126 w 429543"/>
                <a:gd name="connsiteY21" fmla="*/ 40429 h 296612"/>
                <a:gd name="connsiteX22" fmla="*/ 331697 w 429543"/>
                <a:gd name="connsiteY22" fmla="*/ 0 h 29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543" h="296612">
                  <a:moveTo>
                    <a:pt x="271991" y="270474"/>
                  </a:moveTo>
                  <a:lnTo>
                    <a:pt x="271991" y="287322"/>
                  </a:lnTo>
                  <a:lnTo>
                    <a:pt x="157552" y="287322"/>
                  </a:lnTo>
                  <a:lnTo>
                    <a:pt x="157552" y="270474"/>
                  </a:lnTo>
                  <a:close/>
                  <a:moveTo>
                    <a:pt x="429543" y="261184"/>
                  </a:moveTo>
                  <a:lnTo>
                    <a:pt x="0" y="261184"/>
                  </a:lnTo>
                  <a:lnTo>
                    <a:pt x="0" y="278529"/>
                  </a:lnTo>
                  <a:cubicBezTo>
                    <a:pt x="0" y="288516"/>
                    <a:pt x="6177" y="296612"/>
                    <a:pt x="13797" y="296612"/>
                  </a:cubicBezTo>
                  <a:lnTo>
                    <a:pt x="415746" y="296612"/>
                  </a:lnTo>
                  <a:cubicBezTo>
                    <a:pt x="423366" y="296612"/>
                    <a:pt x="429543" y="288516"/>
                    <a:pt x="429543" y="278529"/>
                  </a:cubicBezTo>
                  <a:close/>
                  <a:moveTo>
                    <a:pt x="335569" y="29969"/>
                  </a:moveTo>
                  <a:lnTo>
                    <a:pt x="335569" y="212601"/>
                  </a:lnTo>
                  <a:lnTo>
                    <a:pt x="93975" y="212601"/>
                  </a:lnTo>
                  <a:lnTo>
                    <a:pt x="93975" y="29969"/>
                  </a:lnTo>
                  <a:close/>
                  <a:moveTo>
                    <a:pt x="331697" y="0"/>
                  </a:moveTo>
                  <a:lnTo>
                    <a:pt x="97847" y="0"/>
                  </a:lnTo>
                  <a:cubicBezTo>
                    <a:pt x="75519" y="0"/>
                    <a:pt x="57418" y="18101"/>
                    <a:pt x="57418" y="40429"/>
                  </a:cubicBezTo>
                  <a:lnTo>
                    <a:pt x="57418" y="202142"/>
                  </a:lnTo>
                  <a:cubicBezTo>
                    <a:pt x="57418" y="224470"/>
                    <a:pt x="75519" y="242571"/>
                    <a:pt x="97847" y="242571"/>
                  </a:cubicBezTo>
                  <a:lnTo>
                    <a:pt x="331697" y="242571"/>
                  </a:lnTo>
                  <a:cubicBezTo>
                    <a:pt x="354025" y="242571"/>
                    <a:pt x="372126" y="224470"/>
                    <a:pt x="372126" y="202142"/>
                  </a:cubicBezTo>
                  <a:lnTo>
                    <a:pt x="372126" y="40429"/>
                  </a:lnTo>
                  <a:cubicBezTo>
                    <a:pt x="372126" y="18101"/>
                    <a:pt x="354025" y="0"/>
                    <a:pt x="331697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0870" y="3306433"/>
            <a:ext cx="3005157" cy="1024690"/>
            <a:chOff x="3100870" y="3306433"/>
            <a:chExt cx="3005157" cy="1024690"/>
          </a:xfrm>
        </p:grpSpPr>
        <p:sp>
          <p:nvSpPr>
            <p:cNvPr id="7" name="Freeform: Shape 5"/>
            <p:cNvSpPr/>
            <p:nvPr/>
          </p:nvSpPr>
          <p:spPr>
            <a:xfrm>
              <a:off x="3100870" y="3306433"/>
              <a:ext cx="3005157" cy="1024690"/>
            </a:xfrm>
            <a:custGeom>
              <a:avLst/>
              <a:gdLst>
                <a:gd name="connsiteX0" fmla="*/ 905773 w 2734573"/>
                <a:gd name="connsiteY0" fmla="*/ 25879 h 948905"/>
                <a:gd name="connsiteX1" fmla="*/ 2734573 w 2734573"/>
                <a:gd name="connsiteY1" fmla="*/ 0 h 948905"/>
                <a:gd name="connsiteX2" fmla="*/ 1820173 w 2734573"/>
                <a:gd name="connsiteY2" fmla="*/ 948905 h 948905"/>
                <a:gd name="connsiteX3" fmla="*/ 0 w 2734573"/>
                <a:gd name="connsiteY3" fmla="*/ 940279 h 948905"/>
                <a:gd name="connsiteX4" fmla="*/ 905773 w 2734573"/>
                <a:gd name="connsiteY4" fmla="*/ 25879 h 94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573" h="948905">
                  <a:moveTo>
                    <a:pt x="905773" y="25879"/>
                  </a:moveTo>
                  <a:lnTo>
                    <a:pt x="2734573" y="0"/>
                  </a:lnTo>
                  <a:lnTo>
                    <a:pt x="1820173" y="948905"/>
                  </a:lnTo>
                  <a:lnTo>
                    <a:pt x="0" y="940279"/>
                  </a:lnTo>
                  <a:lnTo>
                    <a:pt x="905773" y="25879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: Shape 17"/>
            <p:cNvSpPr>
              <a:spLocks/>
            </p:cNvSpPr>
            <p:nvPr/>
          </p:nvSpPr>
          <p:spPr bwMode="auto">
            <a:xfrm>
              <a:off x="4268240" y="3595513"/>
              <a:ext cx="523849" cy="38842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45" y="25"/>
                </a:cxn>
                <a:cxn ang="0">
                  <a:pos x="33" y="13"/>
                </a:cxn>
                <a:cxn ang="0">
                  <a:pos x="32" y="12"/>
                </a:cxn>
                <a:cxn ang="0">
                  <a:pos x="31" y="13"/>
                </a:cxn>
                <a:cxn ang="0">
                  <a:pos x="18" y="25"/>
                </a:cxn>
                <a:cxn ang="0">
                  <a:pos x="18" y="26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40"/>
                </a:cxn>
                <a:cxn ang="0">
                  <a:pos x="28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27"/>
                </a:cxn>
                <a:cxn ang="0">
                  <a:pos x="44" y="27"/>
                </a:cxn>
                <a:cxn ang="0">
                  <a:pos x="45" y="26"/>
                </a:cxn>
                <a:cxn ang="0">
                  <a:pos x="45" y="25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3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4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  <a:moveTo>
                    <a:pt x="45" y="25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6"/>
                    <a:pt x="45" y="26"/>
                    <a:pt x="45" y="2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31354" y="3459169"/>
            <a:ext cx="1869784" cy="706553"/>
            <a:chOff x="6131354" y="3459169"/>
            <a:chExt cx="1869784" cy="706553"/>
          </a:xfrm>
        </p:grpSpPr>
        <p:sp>
          <p:nvSpPr>
            <p:cNvPr id="12" name="TextBox 23"/>
            <p:cNvSpPr txBox="1"/>
            <p:nvPr/>
          </p:nvSpPr>
          <p:spPr>
            <a:xfrm>
              <a:off x="6131354" y="3802161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6131354" y="3459169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31087" y="1350157"/>
            <a:ext cx="1869784" cy="706553"/>
            <a:chOff x="1231087" y="1350157"/>
            <a:chExt cx="1869784" cy="706553"/>
          </a:xfrm>
        </p:grpSpPr>
        <p:sp>
          <p:nvSpPr>
            <p:cNvPr id="14" name="TextBox 25"/>
            <p:cNvSpPr txBox="1"/>
            <p:nvPr/>
          </p:nvSpPr>
          <p:spPr>
            <a:xfrm>
              <a:off x="1231087" y="1693149"/>
              <a:ext cx="1869784" cy="36356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15" name="TextBox 26"/>
            <p:cNvSpPr txBox="1"/>
            <p:nvPr/>
          </p:nvSpPr>
          <p:spPr>
            <a:xfrm>
              <a:off x="1231087" y="1350157"/>
              <a:ext cx="1869784" cy="34299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F62F64-2470-4354-8A7D-DA7F602FA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 noChangeAspect="1"/>
          </p:cNvGrpSpPr>
          <p:nvPr/>
        </p:nvGrpSpPr>
        <p:grpSpPr bwMode="auto">
          <a:xfrm>
            <a:off x="1331640" y="1938927"/>
            <a:ext cx="6328129" cy="2628489"/>
            <a:chOff x="-6" y="294"/>
            <a:chExt cx="5766" cy="239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1" name="Freeform: Shape 27"/>
            <p:cNvSpPr>
              <a:spLocks/>
            </p:cNvSpPr>
            <p:nvPr/>
          </p:nvSpPr>
          <p:spPr bwMode="auto">
            <a:xfrm>
              <a:off x="-6" y="294"/>
              <a:ext cx="5766" cy="2395"/>
            </a:xfrm>
            <a:custGeom>
              <a:avLst/>
              <a:gdLst>
                <a:gd name="T0" fmla="*/ 2598 w 2844"/>
                <a:gd name="T1" fmla="*/ 731 h 1180"/>
                <a:gd name="T2" fmla="*/ 2416 w 2844"/>
                <a:gd name="T3" fmla="*/ 604 h 1180"/>
                <a:gd name="T4" fmla="*/ 2284 w 2844"/>
                <a:gd name="T5" fmla="*/ 556 h 1180"/>
                <a:gd name="T6" fmla="*/ 2162 w 2844"/>
                <a:gd name="T7" fmla="*/ 482 h 1180"/>
                <a:gd name="T8" fmla="*/ 2077 w 2844"/>
                <a:gd name="T9" fmla="*/ 458 h 1180"/>
                <a:gd name="T10" fmla="*/ 1861 w 2844"/>
                <a:gd name="T11" fmla="*/ 646 h 1180"/>
                <a:gd name="T12" fmla="*/ 1781 w 2844"/>
                <a:gd name="T13" fmla="*/ 461 h 1180"/>
                <a:gd name="T14" fmla="*/ 1552 w 2844"/>
                <a:gd name="T15" fmla="*/ 219 h 1180"/>
                <a:gd name="T16" fmla="*/ 1446 w 2844"/>
                <a:gd name="T17" fmla="*/ 123 h 1180"/>
                <a:gd name="T18" fmla="*/ 1341 w 2844"/>
                <a:gd name="T19" fmla="*/ 65 h 1180"/>
                <a:gd name="T20" fmla="*/ 1078 w 2844"/>
                <a:gd name="T21" fmla="*/ 497 h 1180"/>
                <a:gd name="T22" fmla="*/ 987 w 2844"/>
                <a:gd name="T23" fmla="*/ 538 h 1180"/>
                <a:gd name="T24" fmla="*/ 881 w 2844"/>
                <a:gd name="T25" fmla="*/ 481 h 1180"/>
                <a:gd name="T26" fmla="*/ 835 w 2844"/>
                <a:gd name="T27" fmla="*/ 425 h 1180"/>
                <a:gd name="T28" fmla="*/ 698 w 2844"/>
                <a:gd name="T29" fmla="*/ 313 h 1180"/>
                <a:gd name="T30" fmla="*/ 437 w 2844"/>
                <a:gd name="T31" fmla="*/ 541 h 1180"/>
                <a:gd name="T32" fmla="*/ 263 w 2844"/>
                <a:gd name="T33" fmla="*/ 535 h 1180"/>
                <a:gd name="T34" fmla="*/ 7 w 2844"/>
                <a:gd name="T35" fmla="*/ 880 h 1180"/>
                <a:gd name="T36" fmla="*/ 253 w 2844"/>
                <a:gd name="T37" fmla="*/ 628 h 1180"/>
                <a:gd name="T38" fmla="*/ 321 w 2844"/>
                <a:gd name="T39" fmla="*/ 522 h 1180"/>
                <a:gd name="T40" fmla="*/ 460 w 2844"/>
                <a:gd name="T41" fmla="*/ 572 h 1180"/>
                <a:gd name="T42" fmla="*/ 688 w 2844"/>
                <a:gd name="T43" fmla="*/ 373 h 1180"/>
                <a:gd name="T44" fmla="*/ 816 w 2844"/>
                <a:gd name="T45" fmla="*/ 469 h 1180"/>
                <a:gd name="T46" fmla="*/ 957 w 2844"/>
                <a:gd name="T47" fmla="*/ 582 h 1180"/>
                <a:gd name="T48" fmla="*/ 940 w 2844"/>
                <a:gd name="T49" fmla="*/ 601 h 1180"/>
                <a:gd name="T50" fmla="*/ 658 w 2844"/>
                <a:gd name="T51" fmla="*/ 443 h 1180"/>
                <a:gd name="T52" fmla="*/ 552 w 2844"/>
                <a:gd name="T53" fmla="*/ 549 h 1180"/>
                <a:gd name="T54" fmla="*/ 716 w 2844"/>
                <a:gd name="T55" fmla="*/ 564 h 1180"/>
                <a:gd name="T56" fmla="*/ 824 w 2844"/>
                <a:gd name="T57" fmla="*/ 614 h 1180"/>
                <a:gd name="T58" fmla="*/ 779 w 2844"/>
                <a:gd name="T59" fmla="*/ 825 h 1180"/>
                <a:gd name="T60" fmla="*/ 684 w 2844"/>
                <a:gd name="T61" fmla="*/ 875 h 1180"/>
                <a:gd name="T62" fmla="*/ 531 w 2844"/>
                <a:gd name="T63" fmla="*/ 1116 h 1180"/>
                <a:gd name="T64" fmla="*/ 528 w 2844"/>
                <a:gd name="T65" fmla="*/ 1123 h 1180"/>
                <a:gd name="T66" fmla="*/ 664 w 2844"/>
                <a:gd name="T67" fmla="*/ 967 h 1180"/>
                <a:gd name="T68" fmla="*/ 758 w 2844"/>
                <a:gd name="T69" fmla="*/ 911 h 1180"/>
                <a:gd name="T70" fmla="*/ 932 w 2844"/>
                <a:gd name="T71" fmla="*/ 705 h 1180"/>
                <a:gd name="T72" fmla="*/ 1040 w 2844"/>
                <a:gd name="T73" fmla="*/ 564 h 1180"/>
                <a:gd name="T74" fmla="*/ 1157 w 2844"/>
                <a:gd name="T75" fmla="*/ 463 h 1180"/>
                <a:gd name="T76" fmla="*/ 1361 w 2844"/>
                <a:gd name="T77" fmla="*/ 119 h 1180"/>
                <a:gd name="T78" fmla="*/ 1420 w 2844"/>
                <a:gd name="T79" fmla="*/ 156 h 1180"/>
                <a:gd name="T80" fmla="*/ 1496 w 2844"/>
                <a:gd name="T81" fmla="*/ 220 h 1180"/>
                <a:gd name="T82" fmla="*/ 1702 w 2844"/>
                <a:gd name="T83" fmla="*/ 467 h 1180"/>
                <a:gd name="T84" fmla="*/ 1778 w 2844"/>
                <a:gd name="T85" fmla="*/ 593 h 1180"/>
                <a:gd name="T86" fmla="*/ 2074 w 2844"/>
                <a:gd name="T87" fmla="*/ 921 h 1180"/>
                <a:gd name="T88" fmla="*/ 2271 w 2844"/>
                <a:gd name="T89" fmla="*/ 1146 h 1180"/>
                <a:gd name="T90" fmla="*/ 2332 w 2844"/>
                <a:gd name="T91" fmla="*/ 1165 h 1180"/>
                <a:gd name="T92" fmla="*/ 2091 w 2844"/>
                <a:gd name="T93" fmla="*/ 872 h 1180"/>
                <a:gd name="T94" fmla="*/ 1928 w 2844"/>
                <a:gd name="T95" fmla="*/ 705 h 1180"/>
                <a:gd name="T96" fmla="*/ 1983 w 2844"/>
                <a:gd name="T97" fmla="*/ 665 h 1180"/>
                <a:gd name="T98" fmla="*/ 2087 w 2844"/>
                <a:gd name="T99" fmla="*/ 524 h 1180"/>
                <a:gd name="T100" fmla="*/ 2206 w 2844"/>
                <a:gd name="T101" fmla="*/ 518 h 1180"/>
                <a:gd name="T102" fmla="*/ 2374 w 2844"/>
                <a:gd name="T103" fmla="*/ 668 h 1180"/>
                <a:gd name="T104" fmla="*/ 2547 w 2844"/>
                <a:gd name="T105" fmla="*/ 802 h 1180"/>
                <a:gd name="T106" fmla="*/ 2735 w 2844"/>
                <a:gd name="T107" fmla="*/ 891 h 1180"/>
                <a:gd name="T108" fmla="*/ 2840 w 2844"/>
                <a:gd name="T109" fmla="*/ 937 h 1180"/>
                <a:gd name="T110" fmla="*/ 663 w 2844"/>
                <a:gd name="T111" fmla="*/ 938 h 1180"/>
                <a:gd name="T112" fmla="*/ 1883 w 2844"/>
                <a:gd name="T113" fmla="*/ 704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4" h="1180">
                  <a:moveTo>
                    <a:pt x="2840" y="937"/>
                  </a:moveTo>
                  <a:cubicBezTo>
                    <a:pt x="2749" y="886"/>
                    <a:pt x="2683" y="800"/>
                    <a:pt x="2606" y="731"/>
                  </a:cubicBezTo>
                  <a:cubicBezTo>
                    <a:pt x="2604" y="729"/>
                    <a:pt x="2600" y="729"/>
                    <a:pt x="2598" y="731"/>
                  </a:cubicBezTo>
                  <a:cubicBezTo>
                    <a:pt x="2562" y="766"/>
                    <a:pt x="2510" y="711"/>
                    <a:pt x="2485" y="686"/>
                  </a:cubicBezTo>
                  <a:cubicBezTo>
                    <a:pt x="2470" y="670"/>
                    <a:pt x="2454" y="653"/>
                    <a:pt x="2442" y="635"/>
                  </a:cubicBezTo>
                  <a:cubicBezTo>
                    <a:pt x="2435" y="625"/>
                    <a:pt x="2428" y="610"/>
                    <a:pt x="2416" y="604"/>
                  </a:cubicBezTo>
                  <a:cubicBezTo>
                    <a:pt x="2407" y="599"/>
                    <a:pt x="2396" y="605"/>
                    <a:pt x="2388" y="609"/>
                  </a:cubicBezTo>
                  <a:cubicBezTo>
                    <a:pt x="2371" y="618"/>
                    <a:pt x="2360" y="624"/>
                    <a:pt x="2342" y="618"/>
                  </a:cubicBezTo>
                  <a:cubicBezTo>
                    <a:pt x="2315" y="609"/>
                    <a:pt x="2299" y="579"/>
                    <a:pt x="2284" y="556"/>
                  </a:cubicBezTo>
                  <a:cubicBezTo>
                    <a:pt x="2271" y="535"/>
                    <a:pt x="2258" y="513"/>
                    <a:pt x="2237" y="498"/>
                  </a:cubicBezTo>
                  <a:cubicBezTo>
                    <a:pt x="2224" y="489"/>
                    <a:pt x="2210" y="488"/>
                    <a:pt x="2195" y="487"/>
                  </a:cubicBezTo>
                  <a:cubicBezTo>
                    <a:pt x="2184" y="486"/>
                    <a:pt x="2173" y="485"/>
                    <a:pt x="2162" y="482"/>
                  </a:cubicBezTo>
                  <a:cubicBezTo>
                    <a:pt x="2150" y="478"/>
                    <a:pt x="2142" y="469"/>
                    <a:pt x="2134" y="460"/>
                  </a:cubicBezTo>
                  <a:cubicBezTo>
                    <a:pt x="2128" y="452"/>
                    <a:pt x="2121" y="443"/>
                    <a:pt x="2111" y="441"/>
                  </a:cubicBezTo>
                  <a:cubicBezTo>
                    <a:pt x="2098" y="438"/>
                    <a:pt x="2086" y="450"/>
                    <a:pt x="2077" y="458"/>
                  </a:cubicBezTo>
                  <a:cubicBezTo>
                    <a:pt x="2048" y="484"/>
                    <a:pt x="2029" y="520"/>
                    <a:pt x="2005" y="551"/>
                  </a:cubicBezTo>
                  <a:cubicBezTo>
                    <a:pt x="1971" y="596"/>
                    <a:pt x="1933" y="642"/>
                    <a:pt x="1886" y="673"/>
                  </a:cubicBezTo>
                  <a:cubicBezTo>
                    <a:pt x="1877" y="664"/>
                    <a:pt x="1869" y="656"/>
                    <a:pt x="1861" y="646"/>
                  </a:cubicBezTo>
                  <a:cubicBezTo>
                    <a:pt x="1837" y="618"/>
                    <a:pt x="1813" y="581"/>
                    <a:pt x="1810" y="542"/>
                  </a:cubicBezTo>
                  <a:cubicBezTo>
                    <a:pt x="1809" y="526"/>
                    <a:pt x="1813" y="506"/>
                    <a:pt x="1806" y="490"/>
                  </a:cubicBezTo>
                  <a:cubicBezTo>
                    <a:pt x="1800" y="478"/>
                    <a:pt x="1791" y="469"/>
                    <a:pt x="1781" y="461"/>
                  </a:cubicBezTo>
                  <a:cubicBezTo>
                    <a:pt x="1755" y="442"/>
                    <a:pt x="1726" y="430"/>
                    <a:pt x="1699" y="414"/>
                  </a:cubicBezTo>
                  <a:cubicBezTo>
                    <a:pt x="1666" y="393"/>
                    <a:pt x="1640" y="355"/>
                    <a:pt x="1618" y="324"/>
                  </a:cubicBezTo>
                  <a:cubicBezTo>
                    <a:pt x="1595" y="290"/>
                    <a:pt x="1574" y="254"/>
                    <a:pt x="1552" y="219"/>
                  </a:cubicBezTo>
                  <a:cubicBezTo>
                    <a:pt x="1542" y="203"/>
                    <a:pt x="1531" y="186"/>
                    <a:pt x="1520" y="170"/>
                  </a:cubicBezTo>
                  <a:cubicBezTo>
                    <a:pt x="1509" y="155"/>
                    <a:pt x="1498" y="138"/>
                    <a:pt x="1485" y="126"/>
                  </a:cubicBezTo>
                  <a:cubicBezTo>
                    <a:pt x="1470" y="113"/>
                    <a:pt x="1460" y="130"/>
                    <a:pt x="1446" y="123"/>
                  </a:cubicBezTo>
                  <a:cubicBezTo>
                    <a:pt x="1433" y="117"/>
                    <a:pt x="1429" y="94"/>
                    <a:pt x="1425" y="82"/>
                  </a:cubicBezTo>
                  <a:cubicBezTo>
                    <a:pt x="1420" y="61"/>
                    <a:pt x="1417" y="26"/>
                    <a:pt x="1397" y="13"/>
                  </a:cubicBezTo>
                  <a:cubicBezTo>
                    <a:pt x="1377" y="0"/>
                    <a:pt x="1348" y="55"/>
                    <a:pt x="1341" y="65"/>
                  </a:cubicBezTo>
                  <a:cubicBezTo>
                    <a:pt x="1314" y="105"/>
                    <a:pt x="1291" y="147"/>
                    <a:pt x="1267" y="189"/>
                  </a:cubicBezTo>
                  <a:cubicBezTo>
                    <a:pt x="1224" y="264"/>
                    <a:pt x="1183" y="342"/>
                    <a:pt x="1138" y="416"/>
                  </a:cubicBezTo>
                  <a:cubicBezTo>
                    <a:pt x="1121" y="445"/>
                    <a:pt x="1102" y="474"/>
                    <a:pt x="1078" y="497"/>
                  </a:cubicBezTo>
                  <a:cubicBezTo>
                    <a:pt x="1067" y="507"/>
                    <a:pt x="1052" y="517"/>
                    <a:pt x="1037" y="514"/>
                  </a:cubicBezTo>
                  <a:cubicBezTo>
                    <a:pt x="1028" y="512"/>
                    <a:pt x="1022" y="506"/>
                    <a:pt x="1013" y="509"/>
                  </a:cubicBezTo>
                  <a:cubicBezTo>
                    <a:pt x="1002" y="513"/>
                    <a:pt x="993" y="529"/>
                    <a:pt x="987" y="538"/>
                  </a:cubicBezTo>
                  <a:cubicBezTo>
                    <a:pt x="984" y="542"/>
                    <a:pt x="982" y="545"/>
                    <a:pt x="980" y="548"/>
                  </a:cubicBezTo>
                  <a:cubicBezTo>
                    <a:pt x="945" y="540"/>
                    <a:pt x="915" y="518"/>
                    <a:pt x="890" y="492"/>
                  </a:cubicBezTo>
                  <a:cubicBezTo>
                    <a:pt x="887" y="488"/>
                    <a:pt x="884" y="485"/>
                    <a:pt x="881" y="481"/>
                  </a:cubicBezTo>
                  <a:cubicBezTo>
                    <a:pt x="872" y="470"/>
                    <a:pt x="866" y="457"/>
                    <a:pt x="857" y="446"/>
                  </a:cubicBezTo>
                  <a:cubicBezTo>
                    <a:pt x="852" y="439"/>
                    <a:pt x="846" y="434"/>
                    <a:pt x="839" y="429"/>
                  </a:cubicBezTo>
                  <a:cubicBezTo>
                    <a:pt x="838" y="428"/>
                    <a:pt x="837" y="427"/>
                    <a:pt x="835" y="425"/>
                  </a:cubicBezTo>
                  <a:cubicBezTo>
                    <a:pt x="820" y="410"/>
                    <a:pt x="800" y="400"/>
                    <a:pt x="784" y="386"/>
                  </a:cubicBezTo>
                  <a:cubicBezTo>
                    <a:pt x="768" y="372"/>
                    <a:pt x="754" y="357"/>
                    <a:pt x="739" y="342"/>
                  </a:cubicBezTo>
                  <a:cubicBezTo>
                    <a:pt x="727" y="330"/>
                    <a:pt x="715" y="318"/>
                    <a:pt x="698" y="313"/>
                  </a:cubicBezTo>
                  <a:cubicBezTo>
                    <a:pt x="666" y="304"/>
                    <a:pt x="641" y="341"/>
                    <a:pt x="626" y="362"/>
                  </a:cubicBezTo>
                  <a:cubicBezTo>
                    <a:pt x="591" y="410"/>
                    <a:pt x="554" y="457"/>
                    <a:pt x="510" y="498"/>
                  </a:cubicBezTo>
                  <a:cubicBezTo>
                    <a:pt x="491" y="516"/>
                    <a:pt x="466" y="538"/>
                    <a:pt x="437" y="541"/>
                  </a:cubicBezTo>
                  <a:cubicBezTo>
                    <a:pt x="410" y="545"/>
                    <a:pt x="390" y="516"/>
                    <a:pt x="373" y="499"/>
                  </a:cubicBezTo>
                  <a:cubicBezTo>
                    <a:pt x="355" y="479"/>
                    <a:pt x="331" y="456"/>
                    <a:pt x="304" y="477"/>
                  </a:cubicBezTo>
                  <a:cubicBezTo>
                    <a:pt x="286" y="491"/>
                    <a:pt x="275" y="517"/>
                    <a:pt x="263" y="535"/>
                  </a:cubicBezTo>
                  <a:cubicBezTo>
                    <a:pt x="248" y="560"/>
                    <a:pt x="233" y="584"/>
                    <a:pt x="217" y="609"/>
                  </a:cubicBezTo>
                  <a:cubicBezTo>
                    <a:pt x="157" y="707"/>
                    <a:pt x="92" y="802"/>
                    <a:pt x="3" y="876"/>
                  </a:cubicBezTo>
                  <a:cubicBezTo>
                    <a:pt x="0" y="878"/>
                    <a:pt x="4" y="882"/>
                    <a:pt x="7" y="880"/>
                  </a:cubicBezTo>
                  <a:cubicBezTo>
                    <a:pt x="7" y="880"/>
                    <a:pt x="7" y="880"/>
                    <a:pt x="7" y="880"/>
                  </a:cubicBezTo>
                  <a:cubicBezTo>
                    <a:pt x="22" y="884"/>
                    <a:pt x="87" y="828"/>
                    <a:pt x="94" y="822"/>
                  </a:cubicBezTo>
                  <a:cubicBezTo>
                    <a:pt x="158" y="765"/>
                    <a:pt x="209" y="701"/>
                    <a:pt x="253" y="628"/>
                  </a:cubicBezTo>
                  <a:cubicBezTo>
                    <a:pt x="262" y="612"/>
                    <a:pt x="273" y="597"/>
                    <a:pt x="281" y="580"/>
                  </a:cubicBezTo>
                  <a:cubicBezTo>
                    <a:pt x="288" y="566"/>
                    <a:pt x="295" y="551"/>
                    <a:pt x="304" y="537"/>
                  </a:cubicBezTo>
                  <a:cubicBezTo>
                    <a:pt x="308" y="531"/>
                    <a:pt x="313" y="523"/>
                    <a:pt x="321" y="522"/>
                  </a:cubicBezTo>
                  <a:cubicBezTo>
                    <a:pt x="330" y="521"/>
                    <a:pt x="338" y="530"/>
                    <a:pt x="343" y="536"/>
                  </a:cubicBezTo>
                  <a:cubicBezTo>
                    <a:pt x="355" y="548"/>
                    <a:pt x="364" y="561"/>
                    <a:pt x="377" y="572"/>
                  </a:cubicBezTo>
                  <a:cubicBezTo>
                    <a:pt x="404" y="594"/>
                    <a:pt x="432" y="587"/>
                    <a:pt x="460" y="572"/>
                  </a:cubicBezTo>
                  <a:cubicBezTo>
                    <a:pt x="498" y="551"/>
                    <a:pt x="532" y="524"/>
                    <a:pt x="564" y="496"/>
                  </a:cubicBezTo>
                  <a:cubicBezTo>
                    <a:pt x="600" y="465"/>
                    <a:pt x="634" y="432"/>
                    <a:pt x="665" y="397"/>
                  </a:cubicBezTo>
                  <a:cubicBezTo>
                    <a:pt x="672" y="389"/>
                    <a:pt x="680" y="381"/>
                    <a:pt x="688" y="373"/>
                  </a:cubicBezTo>
                  <a:cubicBezTo>
                    <a:pt x="700" y="362"/>
                    <a:pt x="710" y="369"/>
                    <a:pt x="719" y="378"/>
                  </a:cubicBezTo>
                  <a:cubicBezTo>
                    <a:pt x="736" y="395"/>
                    <a:pt x="751" y="414"/>
                    <a:pt x="767" y="431"/>
                  </a:cubicBezTo>
                  <a:cubicBezTo>
                    <a:pt x="782" y="447"/>
                    <a:pt x="803" y="451"/>
                    <a:pt x="816" y="469"/>
                  </a:cubicBezTo>
                  <a:cubicBezTo>
                    <a:pt x="827" y="484"/>
                    <a:pt x="834" y="502"/>
                    <a:pt x="845" y="517"/>
                  </a:cubicBezTo>
                  <a:cubicBezTo>
                    <a:pt x="871" y="550"/>
                    <a:pt x="918" y="564"/>
                    <a:pt x="955" y="581"/>
                  </a:cubicBezTo>
                  <a:cubicBezTo>
                    <a:pt x="956" y="582"/>
                    <a:pt x="956" y="582"/>
                    <a:pt x="957" y="582"/>
                  </a:cubicBezTo>
                  <a:cubicBezTo>
                    <a:pt x="954" y="587"/>
                    <a:pt x="951" y="591"/>
                    <a:pt x="948" y="596"/>
                  </a:cubicBezTo>
                  <a:cubicBezTo>
                    <a:pt x="947" y="598"/>
                    <a:pt x="946" y="599"/>
                    <a:pt x="945" y="601"/>
                  </a:cubicBezTo>
                  <a:cubicBezTo>
                    <a:pt x="943" y="600"/>
                    <a:pt x="941" y="600"/>
                    <a:pt x="940" y="601"/>
                  </a:cubicBezTo>
                  <a:cubicBezTo>
                    <a:pt x="893" y="595"/>
                    <a:pt x="852" y="571"/>
                    <a:pt x="817" y="540"/>
                  </a:cubicBezTo>
                  <a:cubicBezTo>
                    <a:pt x="783" y="511"/>
                    <a:pt x="759" y="474"/>
                    <a:pt x="728" y="442"/>
                  </a:cubicBezTo>
                  <a:cubicBezTo>
                    <a:pt x="706" y="417"/>
                    <a:pt x="682" y="422"/>
                    <a:pt x="658" y="443"/>
                  </a:cubicBezTo>
                  <a:cubicBezTo>
                    <a:pt x="640" y="458"/>
                    <a:pt x="626" y="477"/>
                    <a:pt x="610" y="493"/>
                  </a:cubicBezTo>
                  <a:cubicBezTo>
                    <a:pt x="592" y="512"/>
                    <a:pt x="572" y="527"/>
                    <a:pt x="549" y="540"/>
                  </a:cubicBezTo>
                  <a:cubicBezTo>
                    <a:pt x="545" y="542"/>
                    <a:pt x="547" y="549"/>
                    <a:pt x="552" y="549"/>
                  </a:cubicBezTo>
                  <a:cubicBezTo>
                    <a:pt x="574" y="548"/>
                    <a:pt x="596" y="545"/>
                    <a:pt x="618" y="539"/>
                  </a:cubicBezTo>
                  <a:cubicBezTo>
                    <a:pt x="638" y="534"/>
                    <a:pt x="665" y="521"/>
                    <a:pt x="685" y="531"/>
                  </a:cubicBezTo>
                  <a:cubicBezTo>
                    <a:pt x="698" y="538"/>
                    <a:pt x="707" y="553"/>
                    <a:pt x="716" y="564"/>
                  </a:cubicBezTo>
                  <a:cubicBezTo>
                    <a:pt x="726" y="576"/>
                    <a:pt x="738" y="586"/>
                    <a:pt x="753" y="591"/>
                  </a:cubicBezTo>
                  <a:cubicBezTo>
                    <a:pt x="754" y="591"/>
                    <a:pt x="756" y="591"/>
                    <a:pt x="757" y="589"/>
                  </a:cubicBezTo>
                  <a:cubicBezTo>
                    <a:pt x="771" y="572"/>
                    <a:pt x="812" y="606"/>
                    <a:pt x="824" y="614"/>
                  </a:cubicBezTo>
                  <a:cubicBezTo>
                    <a:pt x="852" y="631"/>
                    <a:pt x="885" y="639"/>
                    <a:pt x="917" y="643"/>
                  </a:cubicBezTo>
                  <a:cubicBezTo>
                    <a:pt x="901" y="668"/>
                    <a:pt x="884" y="692"/>
                    <a:pt x="867" y="716"/>
                  </a:cubicBezTo>
                  <a:cubicBezTo>
                    <a:pt x="839" y="754"/>
                    <a:pt x="810" y="790"/>
                    <a:pt x="779" y="825"/>
                  </a:cubicBezTo>
                  <a:cubicBezTo>
                    <a:pt x="765" y="840"/>
                    <a:pt x="752" y="857"/>
                    <a:pt x="736" y="870"/>
                  </a:cubicBezTo>
                  <a:cubicBezTo>
                    <a:pt x="721" y="883"/>
                    <a:pt x="705" y="877"/>
                    <a:pt x="689" y="872"/>
                  </a:cubicBezTo>
                  <a:cubicBezTo>
                    <a:pt x="686" y="871"/>
                    <a:pt x="684" y="873"/>
                    <a:pt x="684" y="875"/>
                  </a:cubicBezTo>
                  <a:cubicBezTo>
                    <a:pt x="665" y="924"/>
                    <a:pt x="637" y="967"/>
                    <a:pt x="611" y="1012"/>
                  </a:cubicBezTo>
                  <a:cubicBezTo>
                    <a:pt x="590" y="1050"/>
                    <a:pt x="568" y="1091"/>
                    <a:pt x="531" y="1116"/>
                  </a:cubicBezTo>
                  <a:cubicBezTo>
                    <a:pt x="531" y="1116"/>
                    <a:pt x="531" y="1116"/>
                    <a:pt x="531" y="1116"/>
                  </a:cubicBezTo>
                  <a:cubicBezTo>
                    <a:pt x="530" y="1117"/>
                    <a:pt x="529" y="1117"/>
                    <a:pt x="528" y="1118"/>
                  </a:cubicBezTo>
                  <a:cubicBezTo>
                    <a:pt x="528" y="1118"/>
                    <a:pt x="528" y="1118"/>
                    <a:pt x="528" y="1118"/>
                  </a:cubicBezTo>
                  <a:cubicBezTo>
                    <a:pt x="526" y="1119"/>
                    <a:pt x="527" y="1122"/>
                    <a:pt x="528" y="1123"/>
                  </a:cubicBezTo>
                  <a:cubicBezTo>
                    <a:pt x="529" y="1124"/>
                    <a:pt x="531" y="1125"/>
                    <a:pt x="533" y="1124"/>
                  </a:cubicBezTo>
                  <a:cubicBezTo>
                    <a:pt x="569" y="1114"/>
                    <a:pt x="596" y="1084"/>
                    <a:pt x="619" y="1056"/>
                  </a:cubicBezTo>
                  <a:cubicBezTo>
                    <a:pt x="640" y="1030"/>
                    <a:pt x="649" y="996"/>
                    <a:pt x="664" y="967"/>
                  </a:cubicBezTo>
                  <a:cubicBezTo>
                    <a:pt x="672" y="952"/>
                    <a:pt x="682" y="937"/>
                    <a:pt x="696" y="927"/>
                  </a:cubicBezTo>
                  <a:cubicBezTo>
                    <a:pt x="706" y="920"/>
                    <a:pt x="720" y="921"/>
                    <a:pt x="732" y="920"/>
                  </a:cubicBezTo>
                  <a:cubicBezTo>
                    <a:pt x="741" y="919"/>
                    <a:pt x="750" y="916"/>
                    <a:pt x="758" y="911"/>
                  </a:cubicBezTo>
                  <a:cubicBezTo>
                    <a:pt x="773" y="903"/>
                    <a:pt x="785" y="889"/>
                    <a:pt x="795" y="876"/>
                  </a:cubicBezTo>
                  <a:cubicBezTo>
                    <a:pt x="810" y="858"/>
                    <a:pt x="824" y="840"/>
                    <a:pt x="839" y="822"/>
                  </a:cubicBezTo>
                  <a:cubicBezTo>
                    <a:pt x="870" y="783"/>
                    <a:pt x="901" y="744"/>
                    <a:pt x="932" y="705"/>
                  </a:cubicBezTo>
                  <a:cubicBezTo>
                    <a:pt x="945" y="688"/>
                    <a:pt x="957" y="670"/>
                    <a:pt x="970" y="652"/>
                  </a:cubicBezTo>
                  <a:cubicBezTo>
                    <a:pt x="981" y="635"/>
                    <a:pt x="994" y="620"/>
                    <a:pt x="1005" y="602"/>
                  </a:cubicBezTo>
                  <a:cubicBezTo>
                    <a:pt x="1013" y="588"/>
                    <a:pt x="1023" y="570"/>
                    <a:pt x="1040" y="564"/>
                  </a:cubicBezTo>
                  <a:cubicBezTo>
                    <a:pt x="1048" y="561"/>
                    <a:pt x="1056" y="568"/>
                    <a:pt x="1064" y="567"/>
                  </a:cubicBezTo>
                  <a:cubicBezTo>
                    <a:pt x="1073" y="565"/>
                    <a:pt x="1080" y="562"/>
                    <a:pt x="1086" y="557"/>
                  </a:cubicBezTo>
                  <a:cubicBezTo>
                    <a:pt x="1116" y="532"/>
                    <a:pt x="1136" y="496"/>
                    <a:pt x="1157" y="463"/>
                  </a:cubicBezTo>
                  <a:cubicBezTo>
                    <a:pt x="1181" y="423"/>
                    <a:pt x="1209" y="385"/>
                    <a:pt x="1234" y="345"/>
                  </a:cubicBezTo>
                  <a:cubicBezTo>
                    <a:pt x="1260" y="303"/>
                    <a:pt x="1286" y="260"/>
                    <a:pt x="1310" y="217"/>
                  </a:cubicBezTo>
                  <a:cubicBezTo>
                    <a:pt x="1328" y="185"/>
                    <a:pt x="1341" y="150"/>
                    <a:pt x="1361" y="119"/>
                  </a:cubicBezTo>
                  <a:cubicBezTo>
                    <a:pt x="1366" y="111"/>
                    <a:pt x="1372" y="104"/>
                    <a:pt x="1382" y="101"/>
                  </a:cubicBezTo>
                  <a:cubicBezTo>
                    <a:pt x="1390" y="98"/>
                    <a:pt x="1396" y="109"/>
                    <a:pt x="1399" y="115"/>
                  </a:cubicBezTo>
                  <a:cubicBezTo>
                    <a:pt x="1407" y="129"/>
                    <a:pt x="1413" y="143"/>
                    <a:pt x="1420" y="156"/>
                  </a:cubicBezTo>
                  <a:cubicBezTo>
                    <a:pt x="1426" y="167"/>
                    <a:pt x="1433" y="181"/>
                    <a:pt x="1445" y="185"/>
                  </a:cubicBezTo>
                  <a:cubicBezTo>
                    <a:pt x="1456" y="188"/>
                    <a:pt x="1467" y="188"/>
                    <a:pt x="1477" y="196"/>
                  </a:cubicBezTo>
                  <a:cubicBezTo>
                    <a:pt x="1485" y="202"/>
                    <a:pt x="1491" y="212"/>
                    <a:pt x="1496" y="220"/>
                  </a:cubicBezTo>
                  <a:cubicBezTo>
                    <a:pt x="1518" y="254"/>
                    <a:pt x="1540" y="286"/>
                    <a:pt x="1566" y="316"/>
                  </a:cubicBezTo>
                  <a:cubicBezTo>
                    <a:pt x="1599" y="352"/>
                    <a:pt x="1627" y="391"/>
                    <a:pt x="1660" y="427"/>
                  </a:cubicBezTo>
                  <a:cubicBezTo>
                    <a:pt x="1673" y="442"/>
                    <a:pt x="1687" y="455"/>
                    <a:pt x="1702" y="467"/>
                  </a:cubicBezTo>
                  <a:cubicBezTo>
                    <a:pt x="1717" y="480"/>
                    <a:pt x="1736" y="490"/>
                    <a:pt x="1750" y="504"/>
                  </a:cubicBezTo>
                  <a:cubicBezTo>
                    <a:pt x="1761" y="514"/>
                    <a:pt x="1764" y="529"/>
                    <a:pt x="1767" y="543"/>
                  </a:cubicBezTo>
                  <a:cubicBezTo>
                    <a:pt x="1770" y="559"/>
                    <a:pt x="1774" y="576"/>
                    <a:pt x="1778" y="593"/>
                  </a:cubicBezTo>
                  <a:cubicBezTo>
                    <a:pt x="1787" y="623"/>
                    <a:pt x="1801" y="652"/>
                    <a:pt x="1819" y="679"/>
                  </a:cubicBezTo>
                  <a:cubicBezTo>
                    <a:pt x="1862" y="743"/>
                    <a:pt x="1926" y="791"/>
                    <a:pt x="1984" y="839"/>
                  </a:cubicBezTo>
                  <a:cubicBezTo>
                    <a:pt x="2015" y="865"/>
                    <a:pt x="2047" y="891"/>
                    <a:pt x="2074" y="921"/>
                  </a:cubicBezTo>
                  <a:cubicBezTo>
                    <a:pt x="2104" y="953"/>
                    <a:pt x="2129" y="989"/>
                    <a:pt x="2155" y="1024"/>
                  </a:cubicBezTo>
                  <a:cubicBezTo>
                    <a:pt x="2177" y="1056"/>
                    <a:pt x="2202" y="1087"/>
                    <a:pt x="2230" y="1114"/>
                  </a:cubicBezTo>
                  <a:cubicBezTo>
                    <a:pt x="2242" y="1127"/>
                    <a:pt x="2256" y="1137"/>
                    <a:pt x="2271" y="1146"/>
                  </a:cubicBezTo>
                  <a:cubicBezTo>
                    <a:pt x="2288" y="1155"/>
                    <a:pt x="2307" y="1164"/>
                    <a:pt x="2321" y="1177"/>
                  </a:cubicBezTo>
                  <a:cubicBezTo>
                    <a:pt x="2324" y="1180"/>
                    <a:pt x="2328" y="1179"/>
                    <a:pt x="2330" y="1176"/>
                  </a:cubicBezTo>
                  <a:cubicBezTo>
                    <a:pt x="2334" y="1175"/>
                    <a:pt x="2337" y="1168"/>
                    <a:pt x="2332" y="1165"/>
                  </a:cubicBezTo>
                  <a:cubicBezTo>
                    <a:pt x="2298" y="1142"/>
                    <a:pt x="2266" y="1117"/>
                    <a:pt x="2238" y="1088"/>
                  </a:cubicBezTo>
                  <a:cubicBezTo>
                    <a:pt x="2209" y="1059"/>
                    <a:pt x="2185" y="1025"/>
                    <a:pt x="2163" y="990"/>
                  </a:cubicBezTo>
                  <a:cubicBezTo>
                    <a:pt x="2138" y="951"/>
                    <a:pt x="2116" y="911"/>
                    <a:pt x="2091" y="872"/>
                  </a:cubicBezTo>
                  <a:cubicBezTo>
                    <a:pt x="2070" y="842"/>
                    <a:pt x="2046" y="815"/>
                    <a:pt x="2019" y="790"/>
                  </a:cubicBezTo>
                  <a:cubicBezTo>
                    <a:pt x="1989" y="761"/>
                    <a:pt x="1955" y="736"/>
                    <a:pt x="1923" y="708"/>
                  </a:cubicBezTo>
                  <a:cubicBezTo>
                    <a:pt x="1925" y="707"/>
                    <a:pt x="1926" y="706"/>
                    <a:pt x="1928" y="705"/>
                  </a:cubicBezTo>
                  <a:cubicBezTo>
                    <a:pt x="1945" y="696"/>
                    <a:pt x="1961" y="685"/>
                    <a:pt x="1975" y="673"/>
                  </a:cubicBezTo>
                  <a:cubicBezTo>
                    <a:pt x="1976" y="672"/>
                    <a:pt x="1977" y="672"/>
                    <a:pt x="1978" y="671"/>
                  </a:cubicBezTo>
                  <a:cubicBezTo>
                    <a:pt x="1981" y="670"/>
                    <a:pt x="1982" y="667"/>
                    <a:pt x="1983" y="665"/>
                  </a:cubicBezTo>
                  <a:cubicBezTo>
                    <a:pt x="2000" y="649"/>
                    <a:pt x="2015" y="630"/>
                    <a:pt x="2029" y="612"/>
                  </a:cubicBezTo>
                  <a:cubicBezTo>
                    <a:pt x="2038" y="600"/>
                    <a:pt x="2046" y="588"/>
                    <a:pt x="2054" y="576"/>
                  </a:cubicBezTo>
                  <a:cubicBezTo>
                    <a:pt x="2066" y="559"/>
                    <a:pt x="2077" y="542"/>
                    <a:pt x="2087" y="524"/>
                  </a:cubicBezTo>
                  <a:cubicBezTo>
                    <a:pt x="2095" y="511"/>
                    <a:pt x="2104" y="497"/>
                    <a:pt x="2110" y="482"/>
                  </a:cubicBezTo>
                  <a:cubicBezTo>
                    <a:pt x="2121" y="492"/>
                    <a:pt x="2132" y="502"/>
                    <a:pt x="2146" y="508"/>
                  </a:cubicBezTo>
                  <a:cubicBezTo>
                    <a:pt x="2165" y="517"/>
                    <a:pt x="2186" y="515"/>
                    <a:pt x="2206" y="518"/>
                  </a:cubicBezTo>
                  <a:cubicBezTo>
                    <a:pt x="2243" y="525"/>
                    <a:pt x="2266" y="571"/>
                    <a:pt x="2283" y="600"/>
                  </a:cubicBezTo>
                  <a:cubicBezTo>
                    <a:pt x="2297" y="622"/>
                    <a:pt x="2314" y="658"/>
                    <a:pt x="2340" y="668"/>
                  </a:cubicBezTo>
                  <a:cubicBezTo>
                    <a:pt x="2351" y="672"/>
                    <a:pt x="2362" y="670"/>
                    <a:pt x="2374" y="668"/>
                  </a:cubicBezTo>
                  <a:cubicBezTo>
                    <a:pt x="2387" y="665"/>
                    <a:pt x="2401" y="657"/>
                    <a:pt x="2412" y="669"/>
                  </a:cubicBezTo>
                  <a:cubicBezTo>
                    <a:pt x="2433" y="694"/>
                    <a:pt x="2448" y="723"/>
                    <a:pt x="2469" y="748"/>
                  </a:cubicBezTo>
                  <a:cubicBezTo>
                    <a:pt x="2490" y="772"/>
                    <a:pt x="2516" y="794"/>
                    <a:pt x="2547" y="802"/>
                  </a:cubicBezTo>
                  <a:cubicBezTo>
                    <a:pt x="2563" y="805"/>
                    <a:pt x="2577" y="802"/>
                    <a:pt x="2593" y="801"/>
                  </a:cubicBezTo>
                  <a:cubicBezTo>
                    <a:pt x="2608" y="800"/>
                    <a:pt x="2618" y="807"/>
                    <a:pt x="2630" y="816"/>
                  </a:cubicBezTo>
                  <a:cubicBezTo>
                    <a:pt x="2663" y="844"/>
                    <a:pt x="2699" y="867"/>
                    <a:pt x="2735" y="891"/>
                  </a:cubicBezTo>
                  <a:cubicBezTo>
                    <a:pt x="2767" y="913"/>
                    <a:pt x="2799" y="933"/>
                    <a:pt x="2832" y="953"/>
                  </a:cubicBezTo>
                  <a:cubicBezTo>
                    <a:pt x="2837" y="956"/>
                    <a:pt x="2842" y="951"/>
                    <a:pt x="2841" y="946"/>
                  </a:cubicBezTo>
                  <a:cubicBezTo>
                    <a:pt x="2844" y="944"/>
                    <a:pt x="2844" y="939"/>
                    <a:pt x="2840" y="937"/>
                  </a:cubicBezTo>
                  <a:close/>
                  <a:moveTo>
                    <a:pt x="653" y="958"/>
                  </a:moveTo>
                  <a:cubicBezTo>
                    <a:pt x="652" y="959"/>
                    <a:pt x="651" y="960"/>
                    <a:pt x="650" y="961"/>
                  </a:cubicBezTo>
                  <a:cubicBezTo>
                    <a:pt x="655" y="954"/>
                    <a:pt x="659" y="946"/>
                    <a:pt x="663" y="938"/>
                  </a:cubicBezTo>
                  <a:cubicBezTo>
                    <a:pt x="660" y="945"/>
                    <a:pt x="657" y="951"/>
                    <a:pt x="653" y="958"/>
                  </a:cubicBezTo>
                  <a:close/>
                  <a:moveTo>
                    <a:pt x="1869" y="690"/>
                  </a:moveTo>
                  <a:cubicBezTo>
                    <a:pt x="1874" y="695"/>
                    <a:pt x="1878" y="700"/>
                    <a:pt x="1883" y="704"/>
                  </a:cubicBezTo>
                  <a:cubicBezTo>
                    <a:pt x="1883" y="705"/>
                    <a:pt x="1883" y="705"/>
                    <a:pt x="1884" y="706"/>
                  </a:cubicBezTo>
                  <a:cubicBezTo>
                    <a:pt x="1879" y="701"/>
                    <a:pt x="1874" y="696"/>
                    <a:pt x="1869" y="6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2" name="Freeform: Shape 28"/>
            <p:cNvSpPr>
              <a:spLocks/>
            </p:cNvSpPr>
            <p:nvPr/>
          </p:nvSpPr>
          <p:spPr bwMode="auto">
            <a:xfrm>
              <a:off x="2646" y="685"/>
              <a:ext cx="797" cy="792"/>
            </a:xfrm>
            <a:custGeom>
              <a:avLst/>
              <a:gdLst>
                <a:gd name="T0" fmla="*/ 391 w 393"/>
                <a:gd name="T1" fmla="*/ 383 h 390"/>
                <a:gd name="T2" fmla="*/ 172 w 393"/>
                <a:gd name="T3" fmla="*/ 112 h 390"/>
                <a:gd name="T4" fmla="*/ 113 w 393"/>
                <a:gd name="T5" fmla="*/ 45 h 390"/>
                <a:gd name="T6" fmla="*/ 73 w 393"/>
                <a:gd name="T7" fmla="*/ 2 h 390"/>
                <a:gd name="T8" fmla="*/ 45 w 393"/>
                <a:gd name="T9" fmla="*/ 24 h 390"/>
                <a:gd name="T10" fmla="*/ 13 w 393"/>
                <a:gd name="T11" fmla="*/ 79 h 390"/>
                <a:gd name="T12" fmla="*/ 12 w 393"/>
                <a:gd name="T13" fmla="*/ 81 h 390"/>
                <a:gd name="T14" fmla="*/ 11 w 393"/>
                <a:gd name="T15" fmla="*/ 83 h 390"/>
                <a:gd name="T16" fmla="*/ 48 w 393"/>
                <a:gd name="T17" fmla="*/ 135 h 390"/>
                <a:gd name="T18" fmla="*/ 140 w 393"/>
                <a:gd name="T19" fmla="*/ 177 h 390"/>
                <a:gd name="T20" fmla="*/ 268 w 393"/>
                <a:gd name="T21" fmla="*/ 256 h 390"/>
                <a:gd name="T22" fmla="*/ 384 w 393"/>
                <a:gd name="T23" fmla="*/ 386 h 390"/>
                <a:gd name="T24" fmla="*/ 391 w 393"/>
                <a:gd name="T25" fmla="*/ 383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3" h="390">
                  <a:moveTo>
                    <a:pt x="391" y="383"/>
                  </a:moveTo>
                  <a:cubicBezTo>
                    <a:pt x="357" y="266"/>
                    <a:pt x="265" y="184"/>
                    <a:pt x="172" y="112"/>
                  </a:cubicBezTo>
                  <a:cubicBezTo>
                    <a:pt x="147" y="92"/>
                    <a:pt x="128" y="73"/>
                    <a:pt x="113" y="45"/>
                  </a:cubicBezTo>
                  <a:cubicBezTo>
                    <a:pt x="105" y="29"/>
                    <a:pt x="94" y="5"/>
                    <a:pt x="73" y="2"/>
                  </a:cubicBezTo>
                  <a:cubicBezTo>
                    <a:pt x="59" y="0"/>
                    <a:pt x="50" y="14"/>
                    <a:pt x="45" y="24"/>
                  </a:cubicBezTo>
                  <a:cubicBezTo>
                    <a:pt x="35" y="42"/>
                    <a:pt x="30" y="66"/>
                    <a:pt x="13" y="79"/>
                  </a:cubicBezTo>
                  <a:cubicBezTo>
                    <a:pt x="12" y="79"/>
                    <a:pt x="12" y="80"/>
                    <a:pt x="12" y="81"/>
                  </a:cubicBezTo>
                  <a:cubicBezTo>
                    <a:pt x="12" y="81"/>
                    <a:pt x="11" y="82"/>
                    <a:pt x="11" y="83"/>
                  </a:cubicBezTo>
                  <a:cubicBezTo>
                    <a:pt x="0" y="106"/>
                    <a:pt x="31" y="125"/>
                    <a:pt x="48" y="135"/>
                  </a:cubicBezTo>
                  <a:cubicBezTo>
                    <a:pt x="77" y="152"/>
                    <a:pt x="109" y="164"/>
                    <a:pt x="140" y="177"/>
                  </a:cubicBezTo>
                  <a:cubicBezTo>
                    <a:pt x="187" y="195"/>
                    <a:pt x="230" y="225"/>
                    <a:pt x="268" y="256"/>
                  </a:cubicBezTo>
                  <a:cubicBezTo>
                    <a:pt x="313" y="293"/>
                    <a:pt x="352" y="337"/>
                    <a:pt x="384" y="386"/>
                  </a:cubicBezTo>
                  <a:cubicBezTo>
                    <a:pt x="386" y="390"/>
                    <a:pt x="393" y="388"/>
                    <a:pt x="391" y="3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: Shape 29"/>
            <p:cNvSpPr>
              <a:spLocks/>
            </p:cNvSpPr>
            <p:nvPr/>
          </p:nvSpPr>
          <p:spPr bwMode="auto">
            <a:xfrm>
              <a:off x="1855" y="1091"/>
              <a:ext cx="1071" cy="835"/>
            </a:xfrm>
            <a:custGeom>
              <a:avLst/>
              <a:gdLst>
                <a:gd name="T0" fmla="*/ 526 w 528"/>
                <a:gd name="T1" fmla="*/ 304 h 411"/>
                <a:gd name="T2" fmla="*/ 467 w 528"/>
                <a:gd name="T3" fmla="*/ 257 h 411"/>
                <a:gd name="T4" fmla="*/ 429 w 528"/>
                <a:gd name="T5" fmla="*/ 168 h 411"/>
                <a:gd name="T6" fmla="*/ 380 w 528"/>
                <a:gd name="T7" fmla="*/ 98 h 411"/>
                <a:gd name="T8" fmla="*/ 393 w 528"/>
                <a:gd name="T9" fmla="*/ 23 h 411"/>
                <a:gd name="T10" fmla="*/ 395 w 528"/>
                <a:gd name="T11" fmla="*/ 20 h 411"/>
                <a:gd name="T12" fmla="*/ 406 w 528"/>
                <a:gd name="T13" fmla="*/ 7 h 411"/>
                <a:gd name="T14" fmla="*/ 403 w 528"/>
                <a:gd name="T15" fmla="*/ 0 h 411"/>
                <a:gd name="T16" fmla="*/ 308 w 528"/>
                <a:gd name="T17" fmla="*/ 66 h 411"/>
                <a:gd name="T18" fmla="*/ 228 w 528"/>
                <a:gd name="T19" fmla="*/ 180 h 411"/>
                <a:gd name="T20" fmla="*/ 171 w 528"/>
                <a:gd name="T21" fmla="*/ 229 h 411"/>
                <a:gd name="T22" fmla="*/ 148 w 528"/>
                <a:gd name="T23" fmla="*/ 227 h 411"/>
                <a:gd name="T24" fmla="*/ 130 w 528"/>
                <a:gd name="T25" fmla="*/ 246 h 411"/>
                <a:gd name="T26" fmla="*/ 113 w 528"/>
                <a:gd name="T27" fmla="*/ 275 h 411"/>
                <a:gd name="T28" fmla="*/ 69 w 528"/>
                <a:gd name="T29" fmla="*/ 333 h 411"/>
                <a:gd name="T30" fmla="*/ 6 w 528"/>
                <a:gd name="T31" fmla="*/ 401 h 411"/>
                <a:gd name="T32" fmla="*/ 2 w 528"/>
                <a:gd name="T33" fmla="*/ 406 h 411"/>
                <a:gd name="T34" fmla="*/ 2 w 528"/>
                <a:gd name="T35" fmla="*/ 407 h 411"/>
                <a:gd name="T36" fmla="*/ 3 w 528"/>
                <a:gd name="T37" fmla="*/ 410 h 411"/>
                <a:gd name="T38" fmla="*/ 6 w 528"/>
                <a:gd name="T39" fmla="*/ 411 h 411"/>
                <a:gd name="T40" fmla="*/ 171 w 528"/>
                <a:gd name="T41" fmla="*/ 307 h 411"/>
                <a:gd name="T42" fmla="*/ 320 w 528"/>
                <a:gd name="T43" fmla="*/ 172 h 411"/>
                <a:gd name="T44" fmla="*/ 327 w 528"/>
                <a:gd name="T45" fmla="*/ 161 h 411"/>
                <a:gd name="T46" fmla="*/ 331 w 528"/>
                <a:gd name="T47" fmla="*/ 153 h 411"/>
                <a:gd name="T48" fmla="*/ 522 w 528"/>
                <a:gd name="T49" fmla="*/ 312 h 411"/>
                <a:gd name="T50" fmla="*/ 526 w 528"/>
                <a:gd name="T51" fmla="*/ 30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8" h="411">
                  <a:moveTo>
                    <a:pt x="526" y="304"/>
                  </a:moveTo>
                  <a:cubicBezTo>
                    <a:pt x="508" y="285"/>
                    <a:pt x="485" y="275"/>
                    <a:pt x="467" y="257"/>
                  </a:cubicBezTo>
                  <a:cubicBezTo>
                    <a:pt x="443" y="234"/>
                    <a:pt x="442" y="197"/>
                    <a:pt x="429" y="168"/>
                  </a:cubicBezTo>
                  <a:cubicBezTo>
                    <a:pt x="417" y="141"/>
                    <a:pt x="390" y="125"/>
                    <a:pt x="380" y="98"/>
                  </a:cubicBezTo>
                  <a:cubicBezTo>
                    <a:pt x="371" y="74"/>
                    <a:pt x="378" y="45"/>
                    <a:pt x="393" y="23"/>
                  </a:cubicBezTo>
                  <a:cubicBezTo>
                    <a:pt x="394" y="22"/>
                    <a:pt x="394" y="21"/>
                    <a:pt x="395" y="20"/>
                  </a:cubicBezTo>
                  <a:cubicBezTo>
                    <a:pt x="398" y="15"/>
                    <a:pt x="402" y="11"/>
                    <a:pt x="406" y="7"/>
                  </a:cubicBezTo>
                  <a:cubicBezTo>
                    <a:pt x="408" y="5"/>
                    <a:pt x="407" y="0"/>
                    <a:pt x="403" y="0"/>
                  </a:cubicBezTo>
                  <a:cubicBezTo>
                    <a:pt x="362" y="5"/>
                    <a:pt x="332" y="36"/>
                    <a:pt x="308" y="66"/>
                  </a:cubicBezTo>
                  <a:cubicBezTo>
                    <a:pt x="279" y="102"/>
                    <a:pt x="256" y="143"/>
                    <a:pt x="228" y="180"/>
                  </a:cubicBezTo>
                  <a:cubicBezTo>
                    <a:pt x="218" y="194"/>
                    <a:pt x="191" y="234"/>
                    <a:pt x="171" y="229"/>
                  </a:cubicBezTo>
                  <a:cubicBezTo>
                    <a:pt x="162" y="227"/>
                    <a:pt x="157" y="222"/>
                    <a:pt x="148" y="227"/>
                  </a:cubicBezTo>
                  <a:cubicBezTo>
                    <a:pt x="140" y="231"/>
                    <a:pt x="134" y="238"/>
                    <a:pt x="130" y="246"/>
                  </a:cubicBezTo>
                  <a:cubicBezTo>
                    <a:pt x="124" y="255"/>
                    <a:pt x="119" y="265"/>
                    <a:pt x="113" y="275"/>
                  </a:cubicBezTo>
                  <a:cubicBezTo>
                    <a:pt x="99" y="295"/>
                    <a:pt x="84" y="314"/>
                    <a:pt x="69" y="333"/>
                  </a:cubicBezTo>
                  <a:cubicBezTo>
                    <a:pt x="49" y="356"/>
                    <a:pt x="27" y="378"/>
                    <a:pt x="6" y="401"/>
                  </a:cubicBezTo>
                  <a:cubicBezTo>
                    <a:pt x="4" y="402"/>
                    <a:pt x="2" y="404"/>
                    <a:pt x="2" y="406"/>
                  </a:cubicBezTo>
                  <a:cubicBezTo>
                    <a:pt x="2" y="406"/>
                    <a:pt x="2" y="407"/>
                    <a:pt x="2" y="407"/>
                  </a:cubicBezTo>
                  <a:cubicBezTo>
                    <a:pt x="0" y="408"/>
                    <a:pt x="2" y="410"/>
                    <a:pt x="3" y="410"/>
                  </a:cubicBezTo>
                  <a:cubicBezTo>
                    <a:pt x="4" y="411"/>
                    <a:pt x="5" y="411"/>
                    <a:pt x="6" y="411"/>
                  </a:cubicBezTo>
                  <a:cubicBezTo>
                    <a:pt x="77" y="402"/>
                    <a:pt x="104" y="322"/>
                    <a:pt x="171" y="307"/>
                  </a:cubicBezTo>
                  <a:cubicBezTo>
                    <a:pt x="241" y="292"/>
                    <a:pt x="289" y="234"/>
                    <a:pt x="320" y="172"/>
                  </a:cubicBezTo>
                  <a:cubicBezTo>
                    <a:pt x="323" y="168"/>
                    <a:pt x="325" y="165"/>
                    <a:pt x="327" y="161"/>
                  </a:cubicBezTo>
                  <a:cubicBezTo>
                    <a:pt x="329" y="158"/>
                    <a:pt x="330" y="156"/>
                    <a:pt x="331" y="153"/>
                  </a:cubicBezTo>
                  <a:cubicBezTo>
                    <a:pt x="402" y="200"/>
                    <a:pt x="424" y="310"/>
                    <a:pt x="522" y="312"/>
                  </a:cubicBezTo>
                  <a:cubicBezTo>
                    <a:pt x="527" y="312"/>
                    <a:pt x="528" y="307"/>
                    <a:pt x="526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: Shape 30"/>
            <p:cNvSpPr>
              <a:spLocks/>
            </p:cNvSpPr>
            <p:nvPr/>
          </p:nvSpPr>
          <p:spPr bwMode="auto">
            <a:xfrm>
              <a:off x="176" y="1497"/>
              <a:ext cx="663" cy="579"/>
            </a:xfrm>
            <a:custGeom>
              <a:avLst/>
              <a:gdLst>
                <a:gd name="T0" fmla="*/ 327 w 327"/>
                <a:gd name="T1" fmla="*/ 73 h 285"/>
                <a:gd name="T2" fmla="*/ 257 w 327"/>
                <a:gd name="T3" fmla="*/ 3 h 285"/>
                <a:gd name="T4" fmla="*/ 224 w 327"/>
                <a:gd name="T5" fmla="*/ 20 h 285"/>
                <a:gd name="T6" fmla="*/ 213 w 327"/>
                <a:gd name="T7" fmla="*/ 46 h 285"/>
                <a:gd name="T8" fmla="*/ 194 w 327"/>
                <a:gd name="T9" fmla="*/ 84 h 285"/>
                <a:gd name="T10" fmla="*/ 109 w 327"/>
                <a:gd name="T11" fmla="*/ 199 h 285"/>
                <a:gd name="T12" fmla="*/ 5 w 327"/>
                <a:gd name="T13" fmla="*/ 271 h 285"/>
                <a:gd name="T14" fmla="*/ 3 w 327"/>
                <a:gd name="T15" fmla="*/ 276 h 285"/>
                <a:gd name="T16" fmla="*/ 4 w 327"/>
                <a:gd name="T17" fmla="*/ 283 h 285"/>
                <a:gd name="T18" fmla="*/ 24 w 327"/>
                <a:gd name="T19" fmla="*/ 281 h 285"/>
                <a:gd name="T20" fmla="*/ 60 w 327"/>
                <a:gd name="T21" fmla="*/ 268 h 285"/>
                <a:gd name="T22" fmla="*/ 157 w 327"/>
                <a:gd name="T23" fmla="*/ 203 h 285"/>
                <a:gd name="T24" fmla="*/ 233 w 327"/>
                <a:gd name="T25" fmla="*/ 124 h 285"/>
                <a:gd name="T26" fmla="*/ 263 w 327"/>
                <a:gd name="T27" fmla="*/ 86 h 285"/>
                <a:gd name="T28" fmla="*/ 324 w 327"/>
                <a:gd name="T29" fmla="*/ 78 h 285"/>
                <a:gd name="T30" fmla="*/ 327 w 327"/>
                <a:gd name="T31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7" h="285">
                  <a:moveTo>
                    <a:pt x="327" y="73"/>
                  </a:moveTo>
                  <a:cubicBezTo>
                    <a:pt x="317" y="44"/>
                    <a:pt x="287" y="11"/>
                    <a:pt x="257" y="3"/>
                  </a:cubicBezTo>
                  <a:cubicBezTo>
                    <a:pt x="242" y="0"/>
                    <a:pt x="231" y="8"/>
                    <a:pt x="224" y="20"/>
                  </a:cubicBezTo>
                  <a:cubicBezTo>
                    <a:pt x="219" y="28"/>
                    <a:pt x="216" y="37"/>
                    <a:pt x="213" y="46"/>
                  </a:cubicBezTo>
                  <a:cubicBezTo>
                    <a:pt x="209" y="60"/>
                    <a:pt x="202" y="72"/>
                    <a:pt x="194" y="84"/>
                  </a:cubicBezTo>
                  <a:cubicBezTo>
                    <a:pt x="168" y="123"/>
                    <a:pt x="139" y="162"/>
                    <a:pt x="109" y="199"/>
                  </a:cubicBezTo>
                  <a:cubicBezTo>
                    <a:pt x="84" y="229"/>
                    <a:pt x="48" y="272"/>
                    <a:pt x="5" y="271"/>
                  </a:cubicBezTo>
                  <a:cubicBezTo>
                    <a:pt x="2" y="271"/>
                    <a:pt x="1" y="274"/>
                    <a:pt x="3" y="276"/>
                  </a:cubicBezTo>
                  <a:cubicBezTo>
                    <a:pt x="0" y="277"/>
                    <a:pt x="0" y="281"/>
                    <a:pt x="4" y="283"/>
                  </a:cubicBezTo>
                  <a:cubicBezTo>
                    <a:pt x="9" y="285"/>
                    <a:pt x="19" y="282"/>
                    <a:pt x="24" y="281"/>
                  </a:cubicBezTo>
                  <a:cubicBezTo>
                    <a:pt x="37" y="279"/>
                    <a:pt x="49" y="274"/>
                    <a:pt x="60" y="268"/>
                  </a:cubicBezTo>
                  <a:cubicBezTo>
                    <a:pt x="95" y="252"/>
                    <a:pt x="128" y="227"/>
                    <a:pt x="157" y="203"/>
                  </a:cubicBezTo>
                  <a:cubicBezTo>
                    <a:pt x="186" y="180"/>
                    <a:pt x="211" y="153"/>
                    <a:pt x="233" y="124"/>
                  </a:cubicBezTo>
                  <a:cubicBezTo>
                    <a:pt x="242" y="111"/>
                    <a:pt x="251" y="97"/>
                    <a:pt x="263" y="86"/>
                  </a:cubicBezTo>
                  <a:cubicBezTo>
                    <a:pt x="280" y="69"/>
                    <a:pt x="303" y="83"/>
                    <a:pt x="324" y="78"/>
                  </a:cubicBezTo>
                  <a:cubicBezTo>
                    <a:pt x="326" y="78"/>
                    <a:pt x="327" y="75"/>
                    <a:pt x="32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5" name="Freeform: Shape 31"/>
            <p:cNvSpPr>
              <a:spLocks/>
            </p:cNvSpPr>
            <p:nvPr/>
          </p:nvSpPr>
          <p:spPr bwMode="auto">
            <a:xfrm>
              <a:off x="3436" y="1692"/>
              <a:ext cx="982" cy="875"/>
            </a:xfrm>
            <a:custGeom>
              <a:avLst/>
              <a:gdLst>
                <a:gd name="T0" fmla="*/ 481 w 484"/>
                <a:gd name="T1" fmla="*/ 423 h 431"/>
                <a:gd name="T2" fmla="*/ 361 w 484"/>
                <a:gd name="T3" fmla="*/ 300 h 431"/>
                <a:gd name="T4" fmla="*/ 259 w 484"/>
                <a:gd name="T5" fmla="*/ 179 h 431"/>
                <a:gd name="T6" fmla="*/ 112 w 484"/>
                <a:gd name="T7" fmla="*/ 110 h 431"/>
                <a:gd name="T8" fmla="*/ 21 w 484"/>
                <a:gd name="T9" fmla="*/ 26 h 431"/>
                <a:gd name="T10" fmla="*/ 17 w 484"/>
                <a:gd name="T11" fmla="*/ 17 h 431"/>
                <a:gd name="T12" fmla="*/ 12 w 484"/>
                <a:gd name="T13" fmla="*/ 6 h 431"/>
                <a:gd name="T14" fmla="*/ 3 w 484"/>
                <a:gd name="T15" fmla="*/ 12 h 431"/>
                <a:gd name="T16" fmla="*/ 17 w 484"/>
                <a:gd name="T17" fmla="*/ 46 h 431"/>
                <a:gd name="T18" fmla="*/ 23 w 484"/>
                <a:gd name="T19" fmla="*/ 66 h 431"/>
                <a:gd name="T20" fmla="*/ 53 w 484"/>
                <a:gd name="T21" fmla="*/ 115 h 431"/>
                <a:gd name="T22" fmla="*/ 100 w 484"/>
                <a:gd name="T23" fmla="*/ 166 h 431"/>
                <a:gd name="T24" fmla="*/ 121 w 484"/>
                <a:gd name="T25" fmla="*/ 248 h 431"/>
                <a:gd name="T26" fmla="*/ 174 w 484"/>
                <a:gd name="T27" fmla="*/ 366 h 431"/>
                <a:gd name="T28" fmla="*/ 279 w 484"/>
                <a:gd name="T29" fmla="*/ 413 h 431"/>
                <a:gd name="T30" fmla="*/ 280 w 484"/>
                <a:gd name="T31" fmla="*/ 406 h 431"/>
                <a:gd name="T32" fmla="*/ 181 w 484"/>
                <a:gd name="T33" fmla="*/ 294 h 431"/>
                <a:gd name="T34" fmla="*/ 179 w 484"/>
                <a:gd name="T35" fmla="*/ 252 h 431"/>
                <a:gd name="T36" fmla="*/ 181 w 484"/>
                <a:gd name="T37" fmla="*/ 247 h 431"/>
                <a:gd name="T38" fmla="*/ 183 w 484"/>
                <a:gd name="T39" fmla="*/ 245 h 431"/>
                <a:gd name="T40" fmla="*/ 194 w 484"/>
                <a:gd name="T41" fmla="*/ 238 h 431"/>
                <a:gd name="T42" fmla="*/ 263 w 484"/>
                <a:gd name="T43" fmla="*/ 250 h 431"/>
                <a:gd name="T44" fmla="*/ 358 w 484"/>
                <a:gd name="T45" fmla="*/ 359 h 431"/>
                <a:gd name="T46" fmla="*/ 477 w 484"/>
                <a:gd name="T47" fmla="*/ 430 h 431"/>
                <a:gd name="T48" fmla="*/ 481 w 484"/>
                <a:gd name="T49" fmla="*/ 42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" h="431">
                  <a:moveTo>
                    <a:pt x="481" y="423"/>
                  </a:moveTo>
                  <a:cubicBezTo>
                    <a:pt x="438" y="384"/>
                    <a:pt x="395" y="348"/>
                    <a:pt x="361" y="300"/>
                  </a:cubicBezTo>
                  <a:cubicBezTo>
                    <a:pt x="331" y="255"/>
                    <a:pt x="303" y="211"/>
                    <a:pt x="259" y="179"/>
                  </a:cubicBezTo>
                  <a:cubicBezTo>
                    <a:pt x="215" y="147"/>
                    <a:pt x="163" y="128"/>
                    <a:pt x="112" y="110"/>
                  </a:cubicBezTo>
                  <a:cubicBezTo>
                    <a:pt x="70" y="96"/>
                    <a:pt x="42" y="63"/>
                    <a:pt x="21" y="26"/>
                  </a:cubicBezTo>
                  <a:cubicBezTo>
                    <a:pt x="20" y="23"/>
                    <a:pt x="19" y="20"/>
                    <a:pt x="17" y="17"/>
                  </a:cubicBezTo>
                  <a:cubicBezTo>
                    <a:pt x="15" y="14"/>
                    <a:pt x="13" y="10"/>
                    <a:pt x="12" y="6"/>
                  </a:cubicBezTo>
                  <a:cubicBezTo>
                    <a:pt x="9" y="0"/>
                    <a:pt x="0" y="6"/>
                    <a:pt x="3" y="12"/>
                  </a:cubicBezTo>
                  <a:cubicBezTo>
                    <a:pt x="7" y="22"/>
                    <a:pt x="11" y="35"/>
                    <a:pt x="17" y="46"/>
                  </a:cubicBezTo>
                  <a:cubicBezTo>
                    <a:pt x="19" y="52"/>
                    <a:pt x="20" y="59"/>
                    <a:pt x="23" y="66"/>
                  </a:cubicBezTo>
                  <a:cubicBezTo>
                    <a:pt x="29" y="85"/>
                    <a:pt x="39" y="101"/>
                    <a:pt x="53" y="115"/>
                  </a:cubicBezTo>
                  <a:cubicBezTo>
                    <a:pt x="69" y="132"/>
                    <a:pt x="88" y="146"/>
                    <a:pt x="100" y="166"/>
                  </a:cubicBezTo>
                  <a:cubicBezTo>
                    <a:pt x="116" y="190"/>
                    <a:pt x="118" y="220"/>
                    <a:pt x="121" y="248"/>
                  </a:cubicBezTo>
                  <a:cubicBezTo>
                    <a:pt x="126" y="294"/>
                    <a:pt x="143" y="332"/>
                    <a:pt x="174" y="366"/>
                  </a:cubicBezTo>
                  <a:cubicBezTo>
                    <a:pt x="200" y="396"/>
                    <a:pt x="238" y="421"/>
                    <a:pt x="279" y="413"/>
                  </a:cubicBezTo>
                  <a:cubicBezTo>
                    <a:pt x="283" y="413"/>
                    <a:pt x="283" y="408"/>
                    <a:pt x="280" y="406"/>
                  </a:cubicBezTo>
                  <a:cubicBezTo>
                    <a:pt x="239" y="375"/>
                    <a:pt x="198" y="344"/>
                    <a:pt x="181" y="294"/>
                  </a:cubicBezTo>
                  <a:cubicBezTo>
                    <a:pt x="177" y="281"/>
                    <a:pt x="174" y="265"/>
                    <a:pt x="179" y="252"/>
                  </a:cubicBezTo>
                  <a:cubicBezTo>
                    <a:pt x="180" y="251"/>
                    <a:pt x="180" y="249"/>
                    <a:pt x="181" y="247"/>
                  </a:cubicBezTo>
                  <a:cubicBezTo>
                    <a:pt x="182" y="247"/>
                    <a:pt x="183" y="246"/>
                    <a:pt x="183" y="245"/>
                  </a:cubicBezTo>
                  <a:cubicBezTo>
                    <a:pt x="186" y="242"/>
                    <a:pt x="189" y="240"/>
                    <a:pt x="194" y="238"/>
                  </a:cubicBezTo>
                  <a:cubicBezTo>
                    <a:pt x="216" y="229"/>
                    <a:pt x="244" y="239"/>
                    <a:pt x="263" y="250"/>
                  </a:cubicBezTo>
                  <a:cubicBezTo>
                    <a:pt x="305" y="275"/>
                    <a:pt x="328" y="323"/>
                    <a:pt x="358" y="359"/>
                  </a:cubicBezTo>
                  <a:cubicBezTo>
                    <a:pt x="389" y="396"/>
                    <a:pt x="431" y="418"/>
                    <a:pt x="477" y="430"/>
                  </a:cubicBezTo>
                  <a:cubicBezTo>
                    <a:pt x="481" y="431"/>
                    <a:pt x="484" y="426"/>
                    <a:pt x="481" y="4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: Shape 32"/>
            <p:cNvSpPr>
              <a:spLocks/>
            </p:cNvSpPr>
            <p:nvPr/>
          </p:nvSpPr>
          <p:spPr bwMode="auto">
            <a:xfrm>
              <a:off x="4280" y="1373"/>
              <a:ext cx="754" cy="652"/>
            </a:xfrm>
            <a:custGeom>
              <a:avLst/>
              <a:gdLst>
                <a:gd name="T0" fmla="*/ 368 w 372"/>
                <a:gd name="T1" fmla="*/ 313 h 321"/>
                <a:gd name="T2" fmla="*/ 311 w 372"/>
                <a:gd name="T3" fmla="*/ 276 h 321"/>
                <a:gd name="T4" fmla="*/ 272 w 372"/>
                <a:gd name="T5" fmla="*/ 220 h 321"/>
                <a:gd name="T6" fmla="*/ 197 w 372"/>
                <a:gd name="T7" fmla="*/ 155 h 321"/>
                <a:gd name="T8" fmla="*/ 137 w 372"/>
                <a:gd name="T9" fmla="*/ 127 h 321"/>
                <a:gd name="T10" fmla="*/ 102 w 372"/>
                <a:gd name="T11" fmla="*/ 73 h 321"/>
                <a:gd name="T12" fmla="*/ 70 w 372"/>
                <a:gd name="T13" fmla="*/ 21 h 321"/>
                <a:gd name="T14" fmla="*/ 49 w 372"/>
                <a:gd name="T15" fmla="*/ 5 h 321"/>
                <a:gd name="T16" fmla="*/ 6 w 372"/>
                <a:gd name="T17" fmla="*/ 1 h 321"/>
                <a:gd name="T18" fmla="*/ 4 w 372"/>
                <a:gd name="T19" fmla="*/ 4 h 321"/>
                <a:gd name="T20" fmla="*/ 3 w 372"/>
                <a:gd name="T21" fmla="*/ 6 h 321"/>
                <a:gd name="T22" fmla="*/ 23 w 372"/>
                <a:gd name="T23" fmla="*/ 66 h 321"/>
                <a:gd name="T24" fmla="*/ 10 w 372"/>
                <a:gd name="T25" fmla="*/ 152 h 321"/>
                <a:gd name="T26" fmla="*/ 16 w 372"/>
                <a:gd name="T27" fmla="*/ 158 h 321"/>
                <a:gd name="T28" fmla="*/ 60 w 372"/>
                <a:gd name="T29" fmla="*/ 106 h 321"/>
                <a:gd name="T30" fmla="*/ 62 w 372"/>
                <a:gd name="T31" fmla="*/ 101 h 321"/>
                <a:gd name="T32" fmla="*/ 117 w 372"/>
                <a:gd name="T33" fmla="*/ 186 h 321"/>
                <a:gd name="T34" fmla="*/ 174 w 372"/>
                <a:gd name="T35" fmla="*/ 198 h 321"/>
                <a:gd name="T36" fmla="*/ 187 w 372"/>
                <a:gd name="T37" fmla="*/ 201 h 321"/>
                <a:gd name="T38" fmla="*/ 207 w 372"/>
                <a:gd name="T39" fmla="*/ 209 h 321"/>
                <a:gd name="T40" fmla="*/ 225 w 372"/>
                <a:gd name="T41" fmla="*/ 221 h 321"/>
                <a:gd name="T42" fmla="*/ 287 w 372"/>
                <a:gd name="T43" fmla="*/ 288 h 321"/>
                <a:gd name="T44" fmla="*/ 367 w 372"/>
                <a:gd name="T45" fmla="*/ 321 h 321"/>
                <a:gd name="T46" fmla="*/ 368 w 372"/>
                <a:gd name="T47" fmla="*/ 31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2" h="321">
                  <a:moveTo>
                    <a:pt x="368" y="313"/>
                  </a:moveTo>
                  <a:cubicBezTo>
                    <a:pt x="347" y="304"/>
                    <a:pt x="327" y="292"/>
                    <a:pt x="311" y="276"/>
                  </a:cubicBezTo>
                  <a:cubicBezTo>
                    <a:pt x="295" y="260"/>
                    <a:pt x="284" y="240"/>
                    <a:pt x="272" y="220"/>
                  </a:cubicBezTo>
                  <a:cubicBezTo>
                    <a:pt x="254" y="190"/>
                    <a:pt x="233" y="165"/>
                    <a:pt x="197" y="155"/>
                  </a:cubicBezTo>
                  <a:cubicBezTo>
                    <a:pt x="174" y="149"/>
                    <a:pt x="155" y="145"/>
                    <a:pt x="137" y="127"/>
                  </a:cubicBezTo>
                  <a:cubicBezTo>
                    <a:pt x="122" y="111"/>
                    <a:pt x="112" y="91"/>
                    <a:pt x="102" y="73"/>
                  </a:cubicBezTo>
                  <a:cubicBezTo>
                    <a:pt x="92" y="55"/>
                    <a:pt x="82" y="37"/>
                    <a:pt x="70" y="21"/>
                  </a:cubicBezTo>
                  <a:cubicBezTo>
                    <a:pt x="65" y="15"/>
                    <a:pt x="56" y="7"/>
                    <a:pt x="49" y="5"/>
                  </a:cubicBezTo>
                  <a:cubicBezTo>
                    <a:pt x="34" y="1"/>
                    <a:pt x="20" y="5"/>
                    <a:pt x="6" y="1"/>
                  </a:cubicBezTo>
                  <a:cubicBezTo>
                    <a:pt x="4" y="0"/>
                    <a:pt x="2" y="3"/>
                    <a:pt x="4" y="4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0" y="27"/>
                    <a:pt x="17" y="48"/>
                    <a:pt x="23" y="66"/>
                  </a:cubicBezTo>
                  <a:cubicBezTo>
                    <a:pt x="33" y="95"/>
                    <a:pt x="21" y="126"/>
                    <a:pt x="10" y="152"/>
                  </a:cubicBezTo>
                  <a:cubicBezTo>
                    <a:pt x="9" y="155"/>
                    <a:pt x="13" y="159"/>
                    <a:pt x="16" y="158"/>
                  </a:cubicBezTo>
                  <a:cubicBezTo>
                    <a:pt x="40" y="149"/>
                    <a:pt x="53" y="129"/>
                    <a:pt x="60" y="106"/>
                  </a:cubicBezTo>
                  <a:cubicBezTo>
                    <a:pt x="60" y="104"/>
                    <a:pt x="61" y="103"/>
                    <a:pt x="62" y="101"/>
                  </a:cubicBezTo>
                  <a:cubicBezTo>
                    <a:pt x="82" y="130"/>
                    <a:pt x="80" y="169"/>
                    <a:pt x="117" y="186"/>
                  </a:cubicBezTo>
                  <a:cubicBezTo>
                    <a:pt x="134" y="194"/>
                    <a:pt x="155" y="195"/>
                    <a:pt x="174" y="198"/>
                  </a:cubicBezTo>
                  <a:cubicBezTo>
                    <a:pt x="179" y="198"/>
                    <a:pt x="183" y="199"/>
                    <a:pt x="187" y="201"/>
                  </a:cubicBezTo>
                  <a:cubicBezTo>
                    <a:pt x="194" y="203"/>
                    <a:pt x="201" y="206"/>
                    <a:pt x="207" y="209"/>
                  </a:cubicBezTo>
                  <a:cubicBezTo>
                    <a:pt x="213" y="212"/>
                    <a:pt x="219" y="216"/>
                    <a:pt x="225" y="221"/>
                  </a:cubicBezTo>
                  <a:cubicBezTo>
                    <a:pt x="249" y="240"/>
                    <a:pt x="265" y="266"/>
                    <a:pt x="287" y="288"/>
                  </a:cubicBezTo>
                  <a:cubicBezTo>
                    <a:pt x="309" y="310"/>
                    <a:pt x="336" y="321"/>
                    <a:pt x="367" y="321"/>
                  </a:cubicBezTo>
                  <a:cubicBezTo>
                    <a:pt x="372" y="321"/>
                    <a:pt x="372" y="314"/>
                    <a:pt x="368" y="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: Shape 33"/>
            <p:cNvSpPr>
              <a:spLocks/>
            </p:cNvSpPr>
            <p:nvPr/>
          </p:nvSpPr>
          <p:spPr bwMode="auto">
            <a:xfrm>
              <a:off x="5146" y="1976"/>
              <a:ext cx="490" cy="262"/>
            </a:xfrm>
            <a:custGeom>
              <a:avLst/>
              <a:gdLst>
                <a:gd name="T0" fmla="*/ 238 w 242"/>
                <a:gd name="T1" fmla="*/ 121 h 129"/>
                <a:gd name="T2" fmla="*/ 109 w 242"/>
                <a:gd name="T3" fmla="*/ 42 h 129"/>
                <a:gd name="T4" fmla="*/ 79 w 242"/>
                <a:gd name="T5" fmla="*/ 16 h 129"/>
                <a:gd name="T6" fmla="*/ 37 w 242"/>
                <a:gd name="T7" fmla="*/ 3 h 129"/>
                <a:gd name="T8" fmla="*/ 33 w 242"/>
                <a:gd name="T9" fmla="*/ 3 h 129"/>
                <a:gd name="T10" fmla="*/ 31 w 242"/>
                <a:gd name="T11" fmla="*/ 4 h 129"/>
                <a:gd name="T12" fmla="*/ 16 w 242"/>
                <a:gd name="T13" fmla="*/ 14 h 129"/>
                <a:gd name="T14" fmla="*/ 8 w 242"/>
                <a:gd name="T15" fmla="*/ 48 h 129"/>
                <a:gd name="T16" fmla="*/ 73 w 242"/>
                <a:gd name="T17" fmla="*/ 64 h 129"/>
                <a:gd name="T18" fmla="*/ 117 w 242"/>
                <a:gd name="T19" fmla="*/ 83 h 129"/>
                <a:gd name="T20" fmla="*/ 155 w 242"/>
                <a:gd name="T21" fmla="*/ 105 h 129"/>
                <a:gd name="T22" fmla="*/ 172 w 242"/>
                <a:gd name="T23" fmla="*/ 114 h 129"/>
                <a:gd name="T24" fmla="*/ 195 w 242"/>
                <a:gd name="T25" fmla="*/ 122 h 129"/>
                <a:gd name="T26" fmla="*/ 236 w 242"/>
                <a:gd name="T27" fmla="*/ 129 h 129"/>
                <a:gd name="T28" fmla="*/ 238 w 242"/>
                <a:gd name="T29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29">
                  <a:moveTo>
                    <a:pt x="238" y="121"/>
                  </a:moveTo>
                  <a:cubicBezTo>
                    <a:pt x="192" y="101"/>
                    <a:pt x="145" y="76"/>
                    <a:pt x="109" y="42"/>
                  </a:cubicBezTo>
                  <a:cubicBezTo>
                    <a:pt x="100" y="35"/>
                    <a:pt x="90" y="24"/>
                    <a:pt x="79" y="16"/>
                  </a:cubicBezTo>
                  <a:cubicBezTo>
                    <a:pt x="67" y="6"/>
                    <a:pt x="53" y="0"/>
                    <a:pt x="37" y="3"/>
                  </a:cubicBezTo>
                  <a:cubicBezTo>
                    <a:pt x="36" y="2"/>
                    <a:pt x="35" y="2"/>
                    <a:pt x="33" y="3"/>
                  </a:cubicBezTo>
                  <a:cubicBezTo>
                    <a:pt x="33" y="3"/>
                    <a:pt x="32" y="4"/>
                    <a:pt x="31" y="4"/>
                  </a:cubicBezTo>
                  <a:cubicBezTo>
                    <a:pt x="25" y="6"/>
                    <a:pt x="20" y="10"/>
                    <a:pt x="16" y="14"/>
                  </a:cubicBezTo>
                  <a:cubicBezTo>
                    <a:pt x="6" y="23"/>
                    <a:pt x="0" y="34"/>
                    <a:pt x="8" y="48"/>
                  </a:cubicBezTo>
                  <a:cubicBezTo>
                    <a:pt x="19" y="69"/>
                    <a:pt x="54" y="62"/>
                    <a:pt x="73" y="64"/>
                  </a:cubicBezTo>
                  <a:cubicBezTo>
                    <a:pt x="88" y="65"/>
                    <a:pt x="103" y="75"/>
                    <a:pt x="117" y="83"/>
                  </a:cubicBezTo>
                  <a:cubicBezTo>
                    <a:pt x="130" y="90"/>
                    <a:pt x="142" y="98"/>
                    <a:pt x="155" y="105"/>
                  </a:cubicBezTo>
                  <a:cubicBezTo>
                    <a:pt x="161" y="109"/>
                    <a:pt x="167" y="111"/>
                    <a:pt x="172" y="114"/>
                  </a:cubicBezTo>
                  <a:cubicBezTo>
                    <a:pt x="180" y="118"/>
                    <a:pt x="187" y="121"/>
                    <a:pt x="195" y="122"/>
                  </a:cubicBezTo>
                  <a:cubicBezTo>
                    <a:pt x="208" y="126"/>
                    <a:pt x="221" y="128"/>
                    <a:pt x="236" y="129"/>
                  </a:cubicBezTo>
                  <a:cubicBezTo>
                    <a:pt x="240" y="129"/>
                    <a:pt x="242" y="122"/>
                    <a:pt x="238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44585" y="996702"/>
            <a:ext cx="4465508" cy="2105363"/>
            <a:chOff x="1844585" y="996702"/>
            <a:chExt cx="4465508" cy="2105363"/>
          </a:xfrm>
        </p:grpSpPr>
        <p:cxnSp>
          <p:nvCxnSpPr>
            <p:cNvPr id="5" name="Straight Connector 1"/>
            <p:cNvCxnSpPr/>
            <p:nvPr/>
          </p:nvCxnSpPr>
          <p:spPr>
            <a:xfrm>
              <a:off x="2056745" y="1699458"/>
              <a:ext cx="0" cy="1240839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2"/>
            <p:cNvSpPr/>
            <p:nvPr/>
          </p:nvSpPr>
          <p:spPr>
            <a:xfrm>
              <a:off x="1906448" y="1545920"/>
              <a:ext cx="300595" cy="3005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7" name="Straight Connector 3"/>
            <p:cNvCxnSpPr/>
            <p:nvPr/>
          </p:nvCxnSpPr>
          <p:spPr>
            <a:xfrm>
              <a:off x="2876965" y="1696218"/>
              <a:ext cx="0" cy="985829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4"/>
            <p:cNvSpPr/>
            <p:nvPr/>
          </p:nvSpPr>
          <p:spPr>
            <a:xfrm>
              <a:off x="2726668" y="1544303"/>
              <a:ext cx="300595" cy="300595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9" name="Straight Connector 5"/>
            <p:cNvCxnSpPr/>
            <p:nvPr/>
          </p:nvCxnSpPr>
          <p:spPr>
            <a:xfrm>
              <a:off x="3604718" y="1694601"/>
              <a:ext cx="0" cy="1407464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3454420" y="1543494"/>
              <a:ext cx="300595" cy="30059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11" name="Straight Connector 7"/>
            <p:cNvCxnSpPr/>
            <p:nvPr/>
          </p:nvCxnSpPr>
          <p:spPr>
            <a:xfrm>
              <a:off x="4414664" y="1616145"/>
              <a:ext cx="0" cy="428412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8"/>
            <p:cNvSpPr/>
            <p:nvPr/>
          </p:nvSpPr>
          <p:spPr>
            <a:xfrm>
              <a:off x="4271403" y="1539772"/>
              <a:ext cx="300595" cy="300595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cxnSp>
          <p:nvCxnSpPr>
            <p:cNvPr id="13" name="Straight Connector 9"/>
            <p:cNvCxnSpPr/>
            <p:nvPr/>
          </p:nvCxnSpPr>
          <p:spPr>
            <a:xfrm>
              <a:off x="6034457" y="1700343"/>
              <a:ext cx="0" cy="119252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0"/>
            <p:cNvSpPr/>
            <p:nvPr/>
          </p:nvSpPr>
          <p:spPr>
            <a:xfrm>
              <a:off x="5885301" y="1541909"/>
              <a:ext cx="300595" cy="300595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1844585" y="1156978"/>
              <a:ext cx="429205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695</a:t>
              </a:r>
            </a:p>
          </p:txBody>
        </p:sp>
        <p:sp>
          <p:nvSpPr>
            <p:cNvPr id="16" name="Rectangle 13"/>
            <p:cNvSpPr>
              <a:spLocks/>
            </p:cNvSpPr>
            <p:nvPr/>
          </p:nvSpPr>
          <p:spPr bwMode="auto">
            <a:xfrm>
              <a:off x="1857212" y="996702"/>
              <a:ext cx="40395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2564886" y="1156978"/>
              <a:ext cx="62416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1,211</a:t>
              </a:r>
            </a:p>
          </p:txBody>
        </p:sp>
        <p:sp>
          <p:nvSpPr>
            <p:cNvPr id="18" name="Rectangle 16"/>
            <p:cNvSpPr>
              <a:spLocks/>
            </p:cNvSpPr>
            <p:nvPr/>
          </p:nvSpPr>
          <p:spPr bwMode="auto">
            <a:xfrm>
              <a:off x="2674990" y="996702"/>
              <a:ext cx="40395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3372379" y="1156978"/>
              <a:ext cx="471283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16K</a:t>
              </a: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3406044" y="996702"/>
              <a:ext cx="40395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4210325" y="1156978"/>
              <a:ext cx="429205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896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4222955" y="996702"/>
              <a:ext cx="40395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3" name="Rectangle 24"/>
            <p:cNvSpPr>
              <a:spLocks/>
            </p:cNvSpPr>
            <p:nvPr/>
          </p:nvSpPr>
          <p:spPr bwMode="auto">
            <a:xfrm>
              <a:off x="5838810" y="1156978"/>
              <a:ext cx="471283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2667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10K</a:t>
              </a:r>
            </a:p>
          </p:txBody>
        </p:sp>
        <p:sp>
          <p:nvSpPr>
            <p:cNvPr id="24" name="Rectangle 25"/>
            <p:cNvSpPr>
              <a:spLocks/>
            </p:cNvSpPr>
            <p:nvPr/>
          </p:nvSpPr>
          <p:spPr bwMode="auto">
            <a:xfrm>
              <a:off x="5872472" y="996702"/>
              <a:ext cx="40395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关键词</a:t>
              </a:r>
            </a:p>
          </p:txBody>
        </p:sp>
      </p:grpSp>
      <p:grpSp>
        <p:nvGrpSpPr>
          <p:cNvPr id="25" name="Group 37"/>
          <p:cNvGrpSpPr/>
          <p:nvPr/>
        </p:nvGrpSpPr>
        <p:grpSpPr>
          <a:xfrm>
            <a:off x="750095" y="3705979"/>
            <a:ext cx="7643811" cy="642945"/>
            <a:chOff x="1446648" y="2161845"/>
            <a:chExt cx="11660559" cy="857260"/>
          </a:xfrm>
        </p:grpSpPr>
        <p:grpSp>
          <p:nvGrpSpPr>
            <p:cNvPr id="26" name="Group 38"/>
            <p:cNvGrpSpPr/>
            <p:nvPr/>
          </p:nvGrpSpPr>
          <p:grpSpPr>
            <a:xfrm>
              <a:off x="1446648" y="2161845"/>
              <a:ext cx="2213143" cy="857260"/>
              <a:chOff x="1732858" y="5001250"/>
              <a:chExt cx="2213143" cy="857260"/>
            </a:xfrm>
          </p:grpSpPr>
          <p:sp>
            <p:nvSpPr>
              <p:cNvPr id="39" name="TextBox 51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40" name="TextBox 52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39"/>
            <p:cNvGrpSpPr/>
            <p:nvPr/>
          </p:nvGrpSpPr>
          <p:grpSpPr>
            <a:xfrm>
              <a:off x="3808502" y="2161845"/>
              <a:ext cx="2213143" cy="857260"/>
              <a:chOff x="1732858" y="5001250"/>
              <a:chExt cx="2213143" cy="857260"/>
            </a:xfrm>
          </p:grpSpPr>
          <p:sp>
            <p:nvSpPr>
              <p:cNvPr id="37" name="TextBox 49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8" name="TextBox 50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8" name="Group 40"/>
            <p:cNvGrpSpPr/>
            <p:nvPr/>
          </p:nvGrpSpPr>
          <p:grpSpPr>
            <a:xfrm>
              <a:off x="6170356" y="2161845"/>
              <a:ext cx="2213143" cy="857260"/>
              <a:chOff x="1732858" y="5001250"/>
              <a:chExt cx="2213143" cy="857260"/>
            </a:xfrm>
          </p:grpSpPr>
          <p:sp>
            <p:nvSpPr>
              <p:cNvPr id="35" name="TextBox 47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6" name="TextBox 48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9" name="Group 41"/>
            <p:cNvGrpSpPr/>
            <p:nvPr/>
          </p:nvGrpSpPr>
          <p:grpSpPr>
            <a:xfrm>
              <a:off x="8532210" y="2161845"/>
              <a:ext cx="2213143" cy="857260"/>
              <a:chOff x="1732858" y="5001250"/>
              <a:chExt cx="2213143" cy="857260"/>
            </a:xfrm>
          </p:grpSpPr>
          <p:sp>
            <p:nvSpPr>
              <p:cNvPr id="33" name="TextBox 45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4" name="TextBox 46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30" name="Group 42"/>
            <p:cNvGrpSpPr/>
            <p:nvPr/>
          </p:nvGrpSpPr>
          <p:grpSpPr>
            <a:xfrm>
              <a:off x="10894064" y="2161845"/>
              <a:ext cx="2213143" cy="857260"/>
              <a:chOff x="1732858" y="5001250"/>
              <a:chExt cx="2213143" cy="857260"/>
            </a:xfrm>
          </p:grpSpPr>
          <p:sp>
            <p:nvSpPr>
              <p:cNvPr id="31" name="TextBox 43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2" name="TextBox 44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4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8C694A3-49A0-416C-8745-45D75B6E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8FD50A5-74D3-4C81-8ED9-04F148A47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715503-B9C0-474D-9211-57AF3B19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0C7E0B-C767-4921-B1BC-C00EB3521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FBC88B7-C672-4AA8-B0C6-004218BFA39C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2" name="TextBox 71">
            <a:extLst>
              <a:ext uri="{FF2B5EF4-FFF2-40B4-BE49-F238E27FC236}">
                <a16:creationId xmlns:a16="http://schemas.microsoft.com/office/drawing/2014/main" id="{00103394-B9FA-4DBC-A119-DEFBEBEA1F6E}"/>
              </a:ext>
            </a:extLst>
          </p:cNvPr>
          <p:cNvSpPr txBox="1"/>
          <p:nvPr/>
        </p:nvSpPr>
        <p:spPr>
          <a:xfrm>
            <a:off x="3555429" y="2542133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标题文本预设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A697C6-39F1-4CD2-B083-F63F54C4EFB6}"/>
              </a:ext>
            </a:extLst>
          </p:cNvPr>
          <p:cNvSpPr/>
          <p:nvPr/>
        </p:nvSpPr>
        <p:spPr>
          <a:xfrm>
            <a:off x="4181210" y="1910665"/>
            <a:ext cx="8321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02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16241" y="1901561"/>
            <a:ext cx="2321652" cy="2321652"/>
            <a:chOff x="5616241" y="1901561"/>
            <a:chExt cx="2321652" cy="2321652"/>
          </a:xfrm>
        </p:grpSpPr>
        <p:sp>
          <p:nvSpPr>
            <p:cNvPr id="8" name="Teardrop 39"/>
            <p:cNvSpPr/>
            <p:nvPr/>
          </p:nvSpPr>
          <p:spPr>
            <a:xfrm rot="13500000">
              <a:off x="5616241" y="1901561"/>
              <a:ext cx="2321652" cy="2321652"/>
            </a:xfrm>
            <a:prstGeom prst="teardrop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10" name="TextBox 37"/>
            <p:cNvSpPr txBox="1">
              <a:spLocks/>
            </p:cNvSpPr>
            <p:nvPr/>
          </p:nvSpPr>
          <p:spPr>
            <a:xfrm>
              <a:off x="5908485" y="3098315"/>
              <a:ext cx="1565668" cy="763106"/>
            </a:xfrm>
            <a:prstGeom prst="rect">
              <a:avLst/>
            </a:prstGeom>
          </p:spPr>
          <p:txBody>
            <a:bodyPr vert="horz" wrap="none" anchor="ctr" anchorCtr="1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</a:t>
              </a:r>
              <a:br>
                <a:rPr lang="zh-CN" altLang="en-US" sz="2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2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预设 </a:t>
              </a:r>
            </a:p>
          </p:txBody>
        </p:sp>
        <p:sp>
          <p:nvSpPr>
            <p:cNvPr id="17" name="Freeform: Shape 68"/>
            <p:cNvSpPr>
              <a:spLocks/>
            </p:cNvSpPr>
            <p:nvPr/>
          </p:nvSpPr>
          <p:spPr bwMode="auto">
            <a:xfrm>
              <a:off x="6439238" y="2652291"/>
              <a:ext cx="504161" cy="432772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743085" y="2865396"/>
            <a:ext cx="1704575" cy="1704575"/>
            <a:chOff x="3743085" y="2865396"/>
            <a:chExt cx="1704575" cy="1704575"/>
          </a:xfrm>
        </p:grpSpPr>
        <p:sp>
          <p:nvSpPr>
            <p:cNvPr id="9" name="Teardrop 40"/>
            <p:cNvSpPr/>
            <p:nvPr/>
          </p:nvSpPr>
          <p:spPr>
            <a:xfrm rot="8100000" flipH="1">
              <a:off x="3743085" y="2865396"/>
              <a:ext cx="1704575" cy="1704575"/>
            </a:xfrm>
            <a:prstGeom prst="teardrop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TextBox 35"/>
            <p:cNvSpPr txBox="1">
              <a:spLocks/>
            </p:cNvSpPr>
            <p:nvPr/>
          </p:nvSpPr>
          <p:spPr>
            <a:xfrm>
              <a:off x="4029889" y="3705841"/>
              <a:ext cx="1146657" cy="603652"/>
            </a:xfrm>
            <a:prstGeom prst="rect">
              <a:avLst/>
            </a:prstGeom>
          </p:spPr>
          <p:txBody>
            <a:bodyPr vert="horz" wrap="none" anchor="ctr" anchorCtr="1">
              <a:normAutofit lnSpcReduction="1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</a:t>
              </a:r>
              <a:br>
                <a:rPr lang="zh-CN" altLang="en-US" sz="1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预设 </a:t>
              </a:r>
            </a:p>
          </p:txBody>
        </p:sp>
        <p:sp>
          <p:nvSpPr>
            <p:cNvPr id="16" name="Freeform: Shape 67"/>
            <p:cNvSpPr>
              <a:spLocks/>
            </p:cNvSpPr>
            <p:nvPr/>
          </p:nvSpPr>
          <p:spPr bwMode="auto">
            <a:xfrm>
              <a:off x="4309363" y="3163679"/>
              <a:ext cx="587711" cy="459942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4661" y="1502593"/>
            <a:ext cx="1070361" cy="1070361"/>
            <a:chOff x="5784661" y="1502593"/>
            <a:chExt cx="1070361" cy="1070361"/>
          </a:xfrm>
        </p:grpSpPr>
        <p:sp>
          <p:nvSpPr>
            <p:cNvPr id="13" name="Teardrop 50"/>
            <p:cNvSpPr/>
            <p:nvPr/>
          </p:nvSpPr>
          <p:spPr>
            <a:xfrm rot="8100000" flipH="1">
              <a:off x="5784661" y="1502593"/>
              <a:ext cx="1070361" cy="1070361"/>
            </a:xfrm>
            <a:prstGeom prst="teardrop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45"/>
            <p:cNvSpPr txBox="1">
              <a:spLocks/>
            </p:cNvSpPr>
            <p:nvPr/>
          </p:nvSpPr>
          <p:spPr>
            <a:xfrm>
              <a:off x="5857740" y="1956427"/>
              <a:ext cx="913285" cy="430519"/>
            </a:xfrm>
            <a:prstGeom prst="rect">
              <a:avLst/>
            </a:prstGeom>
          </p:spPr>
          <p:txBody>
            <a:bodyPr vert="horz" wrap="none" anchor="ctr" anchorCtr="1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</a:t>
              </a:r>
              <a:br>
                <a:rPr lang="zh-CN" altLang="en-US" sz="14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4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预设</a:t>
              </a:r>
            </a:p>
          </p:txBody>
        </p:sp>
        <p:sp>
          <p:nvSpPr>
            <p:cNvPr id="18" name="Freeform: Shape 69"/>
            <p:cNvSpPr>
              <a:spLocks/>
            </p:cNvSpPr>
            <p:nvPr/>
          </p:nvSpPr>
          <p:spPr bwMode="auto">
            <a:xfrm>
              <a:off x="6193218" y="1652745"/>
              <a:ext cx="251947" cy="261922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60879" y="897369"/>
            <a:ext cx="1457845" cy="1457844"/>
            <a:chOff x="6960879" y="897369"/>
            <a:chExt cx="1457845" cy="1457844"/>
          </a:xfrm>
        </p:grpSpPr>
        <p:sp>
          <p:nvSpPr>
            <p:cNvPr id="12" name="Teardrop 49"/>
            <p:cNvSpPr/>
            <p:nvPr/>
          </p:nvSpPr>
          <p:spPr>
            <a:xfrm rot="13500000">
              <a:off x="6960880" y="897368"/>
              <a:ext cx="1457844" cy="1457845"/>
            </a:xfrm>
            <a:prstGeom prst="teardrop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TextBox 47"/>
            <p:cNvSpPr txBox="1">
              <a:spLocks/>
            </p:cNvSpPr>
            <p:nvPr/>
          </p:nvSpPr>
          <p:spPr>
            <a:xfrm>
              <a:off x="7197434" y="1555944"/>
              <a:ext cx="1001016" cy="585415"/>
            </a:xfrm>
            <a:prstGeom prst="rect">
              <a:avLst/>
            </a:prstGeom>
          </p:spPr>
          <p:txBody>
            <a:bodyPr vert="horz" wrap="none" anchor="ctr" anchorCtr="1">
              <a:normAutofit lnSpcReduction="1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</a:t>
              </a:r>
              <a:br>
                <a:rPr lang="zh-CN" altLang="en-US" sz="1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预设 </a:t>
              </a:r>
            </a:p>
          </p:txBody>
        </p:sp>
        <p:sp>
          <p:nvSpPr>
            <p:cNvPr id="19" name="Freeform: Shape 70"/>
            <p:cNvSpPr>
              <a:spLocks/>
            </p:cNvSpPr>
            <p:nvPr/>
          </p:nvSpPr>
          <p:spPr bwMode="auto">
            <a:xfrm>
              <a:off x="7476051" y="1114771"/>
              <a:ext cx="427502" cy="444430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67452" y="1203991"/>
            <a:ext cx="3976883" cy="2650865"/>
            <a:chOff x="867452" y="1203991"/>
            <a:chExt cx="3976883" cy="2650865"/>
          </a:xfrm>
        </p:grpSpPr>
        <p:sp>
          <p:nvSpPr>
            <p:cNvPr id="4" name="TextBox 51"/>
            <p:cNvSpPr txBox="1">
              <a:spLocks/>
            </p:cNvSpPr>
            <p:nvPr/>
          </p:nvSpPr>
          <p:spPr>
            <a:xfrm>
              <a:off x="884074" y="1203991"/>
              <a:ext cx="3960261" cy="752436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defTabSz="914400">
                <a:lnSpc>
                  <a:spcPct val="120000"/>
                </a:lnSpc>
                <a:buNone/>
                <a:defRPr/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 （建议使用主题字体）</a:t>
              </a:r>
              <a:b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grpSp>
          <p:nvGrpSpPr>
            <p:cNvPr id="5" name="Group 58"/>
            <p:cNvGrpSpPr/>
            <p:nvPr/>
          </p:nvGrpSpPr>
          <p:grpSpPr>
            <a:xfrm>
              <a:off x="867452" y="1956662"/>
              <a:ext cx="389729" cy="389729"/>
              <a:chOff x="5975646" y="3037332"/>
              <a:chExt cx="551992" cy="551992"/>
            </a:xfrm>
          </p:grpSpPr>
          <p:sp>
            <p:nvSpPr>
              <p:cNvPr id="33" name="Rectangle: Folded Corner 59"/>
              <p:cNvSpPr>
                <a:spLocks noChangeAspect="1"/>
              </p:cNvSpPr>
              <p:nvPr/>
            </p:nvSpPr>
            <p:spPr>
              <a:xfrm>
                <a:off x="5975646" y="3037332"/>
                <a:ext cx="551992" cy="551992"/>
              </a:xfrm>
              <a:prstGeom prst="foldedCorne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Freeform: Shape 60"/>
              <p:cNvSpPr>
                <a:spLocks/>
              </p:cNvSpPr>
              <p:nvPr/>
            </p:nvSpPr>
            <p:spPr bwMode="auto">
              <a:xfrm>
                <a:off x="6102634" y="3182782"/>
                <a:ext cx="298016" cy="261093"/>
              </a:xfrm>
              <a:custGeom>
                <a:avLst/>
                <a:gdLst>
                  <a:gd name="T0" fmla="*/ 442 w 497"/>
                  <a:gd name="T1" fmla="*/ 0 h 435"/>
                  <a:gd name="T2" fmla="*/ 442 w 497"/>
                  <a:gd name="T3" fmla="*/ 0 h 435"/>
                  <a:gd name="T4" fmla="*/ 53 w 497"/>
                  <a:gd name="T5" fmla="*/ 0 h 435"/>
                  <a:gd name="T6" fmla="*/ 0 w 497"/>
                  <a:gd name="T7" fmla="*/ 44 h 435"/>
                  <a:gd name="T8" fmla="*/ 0 w 497"/>
                  <a:gd name="T9" fmla="*/ 319 h 435"/>
                  <a:gd name="T10" fmla="*/ 44 w 497"/>
                  <a:gd name="T11" fmla="*/ 381 h 435"/>
                  <a:gd name="T12" fmla="*/ 160 w 497"/>
                  <a:gd name="T13" fmla="*/ 399 h 435"/>
                  <a:gd name="T14" fmla="*/ 123 w 497"/>
                  <a:gd name="T15" fmla="*/ 434 h 435"/>
                  <a:gd name="T16" fmla="*/ 372 w 497"/>
                  <a:gd name="T17" fmla="*/ 434 h 435"/>
                  <a:gd name="T18" fmla="*/ 336 w 497"/>
                  <a:gd name="T19" fmla="*/ 399 h 435"/>
                  <a:gd name="T20" fmla="*/ 451 w 497"/>
                  <a:gd name="T21" fmla="*/ 381 h 435"/>
                  <a:gd name="T22" fmla="*/ 496 w 497"/>
                  <a:gd name="T23" fmla="*/ 319 h 435"/>
                  <a:gd name="T24" fmla="*/ 496 w 497"/>
                  <a:gd name="T25" fmla="*/ 44 h 435"/>
                  <a:gd name="T26" fmla="*/ 442 w 497"/>
                  <a:gd name="T27" fmla="*/ 0 h 435"/>
                  <a:gd name="T28" fmla="*/ 442 w 497"/>
                  <a:gd name="T29" fmla="*/ 319 h 435"/>
                  <a:gd name="T30" fmla="*/ 442 w 497"/>
                  <a:gd name="T31" fmla="*/ 319 h 435"/>
                  <a:gd name="T32" fmla="*/ 53 w 497"/>
                  <a:gd name="T33" fmla="*/ 319 h 435"/>
                  <a:gd name="T34" fmla="*/ 53 w 497"/>
                  <a:gd name="T35" fmla="*/ 44 h 435"/>
                  <a:gd name="T36" fmla="*/ 442 w 497"/>
                  <a:gd name="T37" fmla="*/ 44 h 435"/>
                  <a:gd name="T38" fmla="*/ 442 w 497"/>
                  <a:gd name="T39" fmla="*/ 31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7" h="435">
                    <a:moveTo>
                      <a:pt x="442" y="0"/>
                    </a:moveTo>
                    <a:lnTo>
                      <a:pt x="442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26" y="0"/>
                      <a:pt x="0" y="17"/>
                      <a:pt x="0" y="44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45"/>
                      <a:pt x="17" y="372"/>
                      <a:pt x="44" y="381"/>
                    </a:cubicBezTo>
                    <a:cubicBezTo>
                      <a:pt x="160" y="399"/>
                      <a:pt x="160" y="399"/>
                      <a:pt x="160" y="399"/>
                    </a:cubicBezTo>
                    <a:cubicBezTo>
                      <a:pt x="160" y="399"/>
                      <a:pt x="62" y="434"/>
                      <a:pt x="123" y="434"/>
                    </a:cubicBezTo>
                    <a:cubicBezTo>
                      <a:pt x="372" y="434"/>
                      <a:pt x="372" y="434"/>
                      <a:pt x="372" y="434"/>
                    </a:cubicBezTo>
                    <a:cubicBezTo>
                      <a:pt x="434" y="434"/>
                      <a:pt x="336" y="399"/>
                      <a:pt x="336" y="399"/>
                    </a:cubicBezTo>
                    <a:cubicBezTo>
                      <a:pt x="451" y="381"/>
                      <a:pt x="451" y="381"/>
                      <a:pt x="451" y="381"/>
                    </a:cubicBezTo>
                    <a:cubicBezTo>
                      <a:pt x="479" y="372"/>
                      <a:pt x="496" y="345"/>
                      <a:pt x="496" y="319"/>
                    </a:cubicBezTo>
                    <a:cubicBezTo>
                      <a:pt x="496" y="44"/>
                      <a:pt x="496" y="44"/>
                      <a:pt x="496" y="44"/>
                    </a:cubicBezTo>
                    <a:cubicBezTo>
                      <a:pt x="496" y="17"/>
                      <a:pt x="470" y="0"/>
                      <a:pt x="442" y="0"/>
                    </a:cubicBezTo>
                    <a:close/>
                    <a:moveTo>
                      <a:pt x="442" y="319"/>
                    </a:moveTo>
                    <a:lnTo>
                      <a:pt x="442" y="319"/>
                    </a:lnTo>
                    <a:cubicBezTo>
                      <a:pt x="53" y="319"/>
                      <a:pt x="53" y="319"/>
                      <a:pt x="53" y="319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442" y="44"/>
                      <a:pt x="442" y="44"/>
                      <a:pt x="442" y="44"/>
                    </a:cubicBezTo>
                    <a:lnTo>
                      <a:pt x="442" y="3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61"/>
            <p:cNvGrpSpPr/>
            <p:nvPr/>
          </p:nvGrpSpPr>
          <p:grpSpPr>
            <a:xfrm>
              <a:off x="867452" y="2681235"/>
              <a:ext cx="389729" cy="389729"/>
              <a:chOff x="5975646" y="3980449"/>
              <a:chExt cx="551992" cy="551992"/>
            </a:xfrm>
          </p:grpSpPr>
          <p:sp>
            <p:nvSpPr>
              <p:cNvPr id="31" name="Rectangle: Folded Corner 62"/>
              <p:cNvSpPr>
                <a:spLocks noChangeAspect="1"/>
              </p:cNvSpPr>
              <p:nvPr/>
            </p:nvSpPr>
            <p:spPr>
              <a:xfrm>
                <a:off x="5975646" y="3980449"/>
                <a:ext cx="551992" cy="551992"/>
              </a:xfrm>
              <a:prstGeom prst="foldedCorne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Freeform: Shape 63"/>
              <p:cNvSpPr>
                <a:spLocks/>
              </p:cNvSpPr>
              <p:nvPr/>
            </p:nvSpPr>
            <p:spPr bwMode="auto">
              <a:xfrm>
                <a:off x="6135601" y="4123262"/>
                <a:ext cx="232083" cy="266367"/>
              </a:xfrm>
              <a:custGeom>
                <a:avLst/>
                <a:gdLst>
                  <a:gd name="T0" fmla="*/ 371 w 390"/>
                  <a:gd name="T1" fmla="*/ 0 h 445"/>
                  <a:gd name="T2" fmla="*/ 371 w 390"/>
                  <a:gd name="T3" fmla="*/ 0 h 445"/>
                  <a:gd name="T4" fmla="*/ 310 w 390"/>
                  <a:gd name="T5" fmla="*/ 0 h 445"/>
                  <a:gd name="T6" fmla="*/ 292 w 390"/>
                  <a:gd name="T7" fmla="*/ 28 h 445"/>
                  <a:gd name="T8" fmla="*/ 292 w 390"/>
                  <a:gd name="T9" fmla="*/ 444 h 445"/>
                  <a:gd name="T10" fmla="*/ 389 w 390"/>
                  <a:gd name="T11" fmla="*/ 444 h 445"/>
                  <a:gd name="T12" fmla="*/ 389 w 390"/>
                  <a:gd name="T13" fmla="*/ 28 h 445"/>
                  <a:gd name="T14" fmla="*/ 371 w 390"/>
                  <a:gd name="T15" fmla="*/ 0 h 445"/>
                  <a:gd name="T16" fmla="*/ 221 w 390"/>
                  <a:gd name="T17" fmla="*/ 151 h 445"/>
                  <a:gd name="T18" fmla="*/ 221 w 390"/>
                  <a:gd name="T19" fmla="*/ 151 h 445"/>
                  <a:gd name="T20" fmla="*/ 168 w 390"/>
                  <a:gd name="T21" fmla="*/ 151 h 445"/>
                  <a:gd name="T22" fmla="*/ 141 w 390"/>
                  <a:gd name="T23" fmla="*/ 178 h 445"/>
                  <a:gd name="T24" fmla="*/ 141 w 390"/>
                  <a:gd name="T25" fmla="*/ 444 h 445"/>
                  <a:gd name="T26" fmla="*/ 248 w 390"/>
                  <a:gd name="T27" fmla="*/ 444 h 445"/>
                  <a:gd name="T28" fmla="*/ 248 w 390"/>
                  <a:gd name="T29" fmla="*/ 178 h 445"/>
                  <a:gd name="T30" fmla="*/ 221 w 390"/>
                  <a:gd name="T31" fmla="*/ 151 h 445"/>
                  <a:gd name="T32" fmla="*/ 70 w 390"/>
                  <a:gd name="T33" fmla="*/ 302 h 445"/>
                  <a:gd name="T34" fmla="*/ 70 w 390"/>
                  <a:gd name="T35" fmla="*/ 302 h 445"/>
                  <a:gd name="T36" fmla="*/ 17 w 390"/>
                  <a:gd name="T37" fmla="*/ 302 h 445"/>
                  <a:gd name="T38" fmla="*/ 0 w 390"/>
                  <a:gd name="T39" fmla="*/ 319 h 445"/>
                  <a:gd name="T40" fmla="*/ 0 w 390"/>
                  <a:gd name="T41" fmla="*/ 444 h 445"/>
                  <a:gd name="T42" fmla="*/ 97 w 390"/>
                  <a:gd name="T43" fmla="*/ 444 h 445"/>
                  <a:gd name="T44" fmla="*/ 97 w 390"/>
                  <a:gd name="T45" fmla="*/ 319 h 445"/>
                  <a:gd name="T46" fmla="*/ 70 w 390"/>
                  <a:gd name="T47" fmla="*/ 30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0" h="445">
                    <a:moveTo>
                      <a:pt x="371" y="0"/>
                    </a:moveTo>
                    <a:lnTo>
                      <a:pt x="371" y="0"/>
                    </a:lnTo>
                    <a:cubicBezTo>
                      <a:pt x="310" y="0"/>
                      <a:pt x="310" y="0"/>
                      <a:pt x="310" y="0"/>
                    </a:cubicBezTo>
                    <a:cubicBezTo>
                      <a:pt x="301" y="0"/>
                      <a:pt x="292" y="10"/>
                      <a:pt x="292" y="28"/>
                    </a:cubicBezTo>
                    <a:cubicBezTo>
                      <a:pt x="292" y="444"/>
                      <a:pt x="292" y="444"/>
                      <a:pt x="292" y="444"/>
                    </a:cubicBezTo>
                    <a:cubicBezTo>
                      <a:pt x="389" y="444"/>
                      <a:pt x="389" y="444"/>
                      <a:pt x="389" y="444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0"/>
                      <a:pt x="380" y="0"/>
                      <a:pt x="371" y="0"/>
                    </a:cubicBezTo>
                    <a:close/>
                    <a:moveTo>
                      <a:pt x="221" y="151"/>
                    </a:moveTo>
                    <a:lnTo>
                      <a:pt x="221" y="151"/>
                    </a:ln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50" y="151"/>
                      <a:pt x="141" y="160"/>
                      <a:pt x="141" y="178"/>
                    </a:cubicBezTo>
                    <a:cubicBezTo>
                      <a:pt x="141" y="444"/>
                      <a:pt x="141" y="444"/>
                      <a:pt x="141" y="444"/>
                    </a:cubicBezTo>
                    <a:cubicBezTo>
                      <a:pt x="248" y="444"/>
                      <a:pt x="248" y="444"/>
                      <a:pt x="248" y="444"/>
                    </a:cubicBezTo>
                    <a:cubicBezTo>
                      <a:pt x="248" y="178"/>
                      <a:pt x="248" y="178"/>
                      <a:pt x="248" y="178"/>
                    </a:cubicBezTo>
                    <a:cubicBezTo>
                      <a:pt x="248" y="160"/>
                      <a:pt x="230" y="151"/>
                      <a:pt x="221" y="151"/>
                    </a:cubicBezTo>
                    <a:close/>
                    <a:moveTo>
                      <a:pt x="70" y="302"/>
                    </a:moveTo>
                    <a:lnTo>
                      <a:pt x="70" y="302"/>
                    </a:lnTo>
                    <a:cubicBezTo>
                      <a:pt x="17" y="302"/>
                      <a:pt x="17" y="302"/>
                      <a:pt x="17" y="302"/>
                    </a:cubicBezTo>
                    <a:cubicBezTo>
                      <a:pt x="0" y="302"/>
                      <a:pt x="0" y="310"/>
                      <a:pt x="0" y="319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97" y="444"/>
                      <a:pt x="97" y="444"/>
                      <a:pt x="97" y="444"/>
                    </a:cubicBezTo>
                    <a:cubicBezTo>
                      <a:pt x="97" y="319"/>
                      <a:pt x="97" y="319"/>
                      <a:pt x="97" y="319"/>
                    </a:cubicBezTo>
                    <a:cubicBezTo>
                      <a:pt x="97" y="310"/>
                      <a:pt x="88" y="302"/>
                      <a:pt x="70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64"/>
            <p:cNvGrpSpPr/>
            <p:nvPr/>
          </p:nvGrpSpPr>
          <p:grpSpPr>
            <a:xfrm>
              <a:off x="867452" y="3396260"/>
              <a:ext cx="389729" cy="389729"/>
              <a:chOff x="5975646" y="5076304"/>
              <a:chExt cx="551992" cy="551992"/>
            </a:xfrm>
          </p:grpSpPr>
          <p:sp>
            <p:nvSpPr>
              <p:cNvPr id="29" name="Rectangle: Folded Corner 65"/>
              <p:cNvSpPr>
                <a:spLocks noChangeAspect="1"/>
              </p:cNvSpPr>
              <p:nvPr/>
            </p:nvSpPr>
            <p:spPr>
              <a:xfrm>
                <a:off x="5975646" y="5076304"/>
                <a:ext cx="551992" cy="551992"/>
              </a:xfrm>
              <a:prstGeom prst="foldedCorne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66"/>
              <p:cNvSpPr>
                <a:spLocks/>
              </p:cNvSpPr>
              <p:nvPr/>
            </p:nvSpPr>
            <p:spPr bwMode="auto">
              <a:xfrm>
                <a:off x="6135601" y="5219116"/>
                <a:ext cx="232083" cy="266368"/>
              </a:xfrm>
              <a:custGeom>
                <a:avLst/>
                <a:gdLst>
                  <a:gd name="T0" fmla="*/ 345 w 390"/>
                  <a:gd name="T1" fmla="*/ 0 h 444"/>
                  <a:gd name="T2" fmla="*/ 0 w 390"/>
                  <a:gd name="T3" fmla="*/ 53 h 444"/>
                  <a:gd name="T4" fmla="*/ 44 w 390"/>
                  <a:gd name="T5" fmla="*/ 443 h 444"/>
                  <a:gd name="T6" fmla="*/ 389 w 390"/>
                  <a:gd name="T7" fmla="*/ 399 h 444"/>
                  <a:gd name="T8" fmla="*/ 345 w 390"/>
                  <a:gd name="T9" fmla="*/ 0 h 444"/>
                  <a:gd name="T10" fmla="*/ 345 w 390"/>
                  <a:gd name="T11" fmla="*/ 399 h 444"/>
                  <a:gd name="T12" fmla="*/ 44 w 390"/>
                  <a:gd name="T13" fmla="*/ 53 h 444"/>
                  <a:gd name="T14" fmla="*/ 345 w 390"/>
                  <a:gd name="T15" fmla="*/ 399 h 444"/>
                  <a:gd name="T16" fmla="*/ 221 w 390"/>
                  <a:gd name="T17" fmla="*/ 275 h 444"/>
                  <a:gd name="T18" fmla="*/ 97 w 390"/>
                  <a:gd name="T19" fmla="*/ 302 h 444"/>
                  <a:gd name="T20" fmla="*/ 221 w 390"/>
                  <a:gd name="T21" fmla="*/ 275 h 444"/>
                  <a:gd name="T22" fmla="*/ 292 w 390"/>
                  <a:gd name="T23" fmla="*/ 177 h 444"/>
                  <a:gd name="T24" fmla="*/ 195 w 390"/>
                  <a:gd name="T25" fmla="*/ 196 h 444"/>
                  <a:gd name="T26" fmla="*/ 292 w 390"/>
                  <a:gd name="T27" fmla="*/ 177 h 444"/>
                  <a:gd name="T28" fmla="*/ 195 w 390"/>
                  <a:gd name="T29" fmla="*/ 151 h 444"/>
                  <a:gd name="T30" fmla="*/ 292 w 390"/>
                  <a:gd name="T31" fmla="*/ 98 h 444"/>
                  <a:gd name="T32" fmla="*/ 195 w 390"/>
                  <a:gd name="T33" fmla="*/ 151 h 444"/>
                  <a:gd name="T34" fmla="*/ 168 w 390"/>
                  <a:gd name="T35" fmla="*/ 98 h 444"/>
                  <a:gd name="T36" fmla="*/ 97 w 390"/>
                  <a:gd name="T37" fmla="*/ 196 h 444"/>
                  <a:gd name="T38" fmla="*/ 168 w 390"/>
                  <a:gd name="T39" fmla="*/ 98 h 444"/>
                  <a:gd name="T40" fmla="*/ 141 w 390"/>
                  <a:gd name="T41" fmla="*/ 222 h 444"/>
                  <a:gd name="T42" fmla="*/ 97 w 390"/>
                  <a:gd name="T43" fmla="*/ 249 h 444"/>
                  <a:gd name="T44" fmla="*/ 141 w 390"/>
                  <a:gd name="T45" fmla="*/ 222 h 444"/>
                  <a:gd name="T46" fmla="*/ 168 w 390"/>
                  <a:gd name="T47" fmla="*/ 249 h 444"/>
                  <a:gd name="T48" fmla="*/ 292 w 390"/>
                  <a:gd name="T49" fmla="*/ 222 h 444"/>
                  <a:gd name="T50" fmla="*/ 168 w 390"/>
                  <a:gd name="T51" fmla="*/ 249 h 444"/>
                  <a:gd name="T52" fmla="*/ 292 w 390"/>
                  <a:gd name="T53" fmla="*/ 319 h 444"/>
                  <a:gd name="T54" fmla="*/ 97 w 390"/>
                  <a:gd name="T55" fmla="*/ 346 h 444"/>
                  <a:gd name="T56" fmla="*/ 292 w 390"/>
                  <a:gd name="T57" fmla="*/ 319 h 444"/>
                  <a:gd name="T58" fmla="*/ 248 w 390"/>
                  <a:gd name="T59" fmla="*/ 302 h 444"/>
                  <a:gd name="T60" fmla="*/ 292 w 390"/>
                  <a:gd name="T61" fmla="*/ 275 h 444"/>
                  <a:gd name="T62" fmla="*/ 248 w 390"/>
                  <a:gd name="T63" fmla="*/ 30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0" h="444">
                    <a:moveTo>
                      <a:pt x="345" y="0"/>
                    </a:moveTo>
                    <a:lnTo>
                      <a:pt x="345" y="0"/>
                    </a:lnTo>
                    <a:cubicBezTo>
                      <a:pt x="44" y="0"/>
                      <a:pt x="44" y="0"/>
                      <a:pt x="44" y="0"/>
                    </a:cubicBezTo>
                    <a:cubicBezTo>
                      <a:pt x="17" y="0"/>
                      <a:pt x="0" y="27"/>
                      <a:pt x="0" y="53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425"/>
                      <a:pt x="17" y="443"/>
                      <a:pt x="44" y="443"/>
                    </a:cubicBezTo>
                    <a:cubicBezTo>
                      <a:pt x="345" y="443"/>
                      <a:pt x="345" y="443"/>
                      <a:pt x="345" y="443"/>
                    </a:cubicBezTo>
                    <a:cubicBezTo>
                      <a:pt x="372" y="443"/>
                      <a:pt x="389" y="425"/>
                      <a:pt x="389" y="399"/>
                    </a:cubicBezTo>
                    <a:cubicBezTo>
                      <a:pt x="389" y="53"/>
                      <a:pt x="389" y="53"/>
                      <a:pt x="389" y="53"/>
                    </a:cubicBezTo>
                    <a:cubicBezTo>
                      <a:pt x="389" y="27"/>
                      <a:pt x="372" y="0"/>
                      <a:pt x="345" y="0"/>
                    </a:cubicBezTo>
                    <a:close/>
                    <a:moveTo>
                      <a:pt x="345" y="399"/>
                    </a:moveTo>
                    <a:lnTo>
                      <a:pt x="345" y="399"/>
                    </a:lnTo>
                    <a:cubicBezTo>
                      <a:pt x="44" y="399"/>
                      <a:pt x="44" y="399"/>
                      <a:pt x="44" y="399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345" y="53"/>
                      <a:pt x="345" y="53"/>
                      <a:pt x="345" y="53"/>
                    </a:cubicBezTo>
                    <a:lnTo>
                      <a:pt x="345" y="399"/>
                    </a:lnTo>
                    <a:close/>
                    <a:moveTo>
                      <a:pt x="221" y="275"/>
                    </a:moveTo>
                    <a:lnTo>
                      <a:pt x="221" y="275"/>
                    </a:lnTo>
                    <a:cubicBezTo>
                      <a:pt x="97" y="275"/>
                      <a:pt x="97" y="275"/>
                      <a:pt x="97" y="275"/>
                    </a:cubicBezTo>
                    <a:cubicBezTo>
                      <a:pt x="97" y="302"/>
                      <a:pt x="97" y="302"/>
                      <a:pt x="97" y="302"/>
                    </a:cubicBezTo>
                    <a:cubicBezTo>
                      <a:pt x="221" y="302"/>
                      <a:pt x="221" y="302"/>
                      <a:pt x="221" y="302"/>
                    </a:cubicBezTo>
                    <a:lnTo>
                      <a:pt x="221" y="275"/>
                    </a:lnTo>
                    <a:close/>
                    <a:moveTo>
                      <a:pt x="292" y="177"/>
                    </a:moveTo>
                    <a:lnTo>
                      <a:pt x="292" y="177"/>
                    </a:lnTo>
                    <a:cubicBezTo>
                      <a:pt x="195" y="177"/>
                      <a:pt x="195" y="177"/>
                      <a:pt x="195" y="177"/>
                    </a:cubicBezTo>
                    <a:cubicBezTo>
                      <a:pt x="195" y="196"/>
                      <a:pt x="195" y="196"/>
                      <a:pt x="195" y="196"/>
                    </a:cubicBezTo>
                    <a:cubicBezTo>
                      <a:pt x="292" y="196"/>
                      <a:pt x="292" y="196"/>
                      <a:pt x="292" y="196"/>
                    </a:cubicBezTo>
                    <a:lnTo>
                      <a:pt x="292" y="177"/>
                    </a:lnTo>
                    <a:close/>
                    <a:moveTo>
                      <a:pt x="195" y="151"/>
                    </a:moveTo>
                    <a:lnTo>
                      <a:pt x="195" y="151"/>
                    </a:lnTo>
                    <a:cubicBezTo>
                      <a:pt x="292" y="151"/>
                      <a:pt x="292" y="151"/>
                      <a:pt x="292" y="151"/>
                    </a:cubicBezTo>
                    <a:cubicBezTo>
                      <a:pt x="292" y="98"/>
                      <a:pt x="292" y="98"/>
                      <a:pt x="292" y="98"/>
                    </a:cubicBezTo>
                    <a:cubicBezTo>
                      <a:pt x="195" y="98"/>
                      <a:pt x="195" y="98"/>
                      <a:pt x="195" y="98"/>
                    </a:cubicBezTo>
                    <a:lnTo>
                      <a:pt x="195" y="151"/>
                    </a:lnTo>
                    <a:close/>
                    <a:moveTo>
                      <a:pt x="168" y="98"/>
                    </a:moveTo>
                    <a:lnTo>
                      <a:pt x="168" y="98"/>
                    </a:lnTo>
                    <a:cubicBezTo>
                      <a:pt x="97" y="98"/>
                      <a:pt x="97" y="98"/>
                      <a:pt x="97" y="98"/>
                    </a:cubicBezTo>
                    <a:cubicBezTo>
                      <a:pt x="97" y="196"/>
                      <a:pt x="97" y="196"/>
                      <a:pt x="97" y="196"/>
                    </a:cubicBezTo>
                    <a:cubicBezTo>
                      <a:pt x="168" y="196"/>
                      <a:pt x="168" y="196"/>
                      <a:pt x="168" y="196"/>
                    </a:cubicBezTo>
                    <a:lnTo>
                      <a:pt x="168" y="98"/>
                    </a:lnTo>
                    <a:close/>
                    <a:moveTo>
                      <a:pt x="141" y="222"/>
                    </a:moveTo>
                    <a:lnTo>
                      <a:pt x="141" y="222"/>
                    </a:lnTo>
                    <a:cubicBezTo>
                      <a:pt x="97" y="222"/>
                      <a:pt x="97" y="222"/>
                      <a:pt x="97" y="222"/>
                    </a:cubicBezTo>
                    <a:cubicBezTo>
                      <a:pt x="97" y="249"/>
                      <a:pt x="97" y="249"/>
                      <a:pt x="97" y="249"/>
                    </a:cubicBezTo>
                    <a:cubicBezTo>
                      <a:pt x="141" y="249"/>
                      <a:pt x="141" y="249"/>
                      <a:pt x="141" y="249"/>
                    </a:cubicBezTo>
                    <a:lnTo>
                      <a:pt x="141" y="222"/>
                    </a:lnTo>
                    <a:close/>
                    <a:moveTo>
                      <a:pt x="168" y="249"/>
                    </a:moveTo>
                    <a:lnTo>
                      <a:pt x="168" y="249"/>
                    </a:lnTo>
                    <a:cubicBezTo>
                      <a:pt x="292" y="249"/>
                      <a:pt x="292" y="249"/>
                      <a:pt x="292" y="249"/>
                    </a:cubicBezTo>
                    <a:cubicBezTo>
                      <a:pt x="292" y="222"/>
                      <a:pt x="292" y="222"/>
                      <a:pt x="292" y="222"/>
                    </a:cubicBezTo>
                    <a:cubicBezTo>
                      <a:pt x="168" y="222"/>
                      <a:pt x="168" y="222"/>
                      <a:pt x="168" y="222"/>
                    </a:cubicBezTo>
                    <a:lnTo>
                      <a:pt x="168" y="249"/>
                    </a:lnTo>
                    <a:close/>
                    <a:moveTo>
                      <a:pt x="292" y="319"/>
                    </a:moveTo>
                    <a:lnTo>
                      <a:pt x="292" y="319"/>
                    </a:lnTo>
                    <a:cubicBezTo>
                      <a:pt x="97" y="319"/>
                      <a:pt x="97" y="319"/>
                      <a:pt x="97" y="319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292" y="346"/>
                      <a:pt x="292" y="346"/>
                      <a:pt x="292" y="346"/>
                    </a:cubicBezTo>
                    <a:lnTo>
                      <a:pt x="292" y="319"/>
                    </a:lnTo>
                    <a:close/>
                    <a:moveTo>
                      <a:pt x="248" y="302"/>
                    </a:moveTo>
                    <a:lnTo>
                      <a:pt x="248" y="302"/>
                    </a:lnTo>
                    <a:cubicBezTo>
                      <a:pt x="292" y="302"/>
                      <a:pt x="292" y="302"/>
                      <a:pt x="292" y="302"/>
                    </a:cubicBezTo>
                    <a:cubicBezTo>
                      <a:pt x="292" y="275"/>
                      <a:pt x="292" y="275"/>
                      <a:pt x="292" y="275"/>
                    </a:cubicBezTo>
                    <a:cubicBezTo>
                      <a:pt x="248" y="275"/>
                      <a:pt x="248" y="275"/>
                      <a:pt x="248" y="275"/>
                    </a:cubicBezTo>
                    <a:lnTo>
                      <a:pt x="248" y="3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42"/>
            <p:cNvGrpSpPr/>
            <p:nvPr/>
          </p:nvGrpSpPr>
          <p:grpSpPr>
            <a:xfrm>
              <a:off x="1257181" y="1897341"/>
              <a:ext cx="2447453" cy="569630"/>
              <a:chOff x="1603561" y="5023552"/>
              <a:chExt cx="2512220" cy="759507"/>
            </a:xfrm>
          </p:grpSpPr>
          <p:sp>
            <p:nvSpPr>
              <p:cNvPr id="27" name="TextBox 43"/>
              <p:cNvSpPr txBox="1"/>
              <p:nvPr/>
            </p:nvSpPr>
            <p:spPr>
              <a:xfrm>
                <a:off x="1603561" y="5023552"/>
                <a:ext cx="2512219" cy="247223"/>
              </a:xfrm>
              <a:prstGeom prst="rect">
                <a:avLst/>
              </a:prstGeom>
              <a:noFill/>
            </p:spPr>
            <p:txBody>
              <a:bodyPr wrap="none" lIns="360000" tIns="0" rIns="216000" bIns="0" anchor="b" anchorCtr="0">
                <a:normAutofit fontScale="92500" lnSpcReduction="10000"/>
              </a:bodyPr>
              <a:lstStyle/>
              <a:p>
                <a:r>
                  <a:rPr lang="zh-CN" altLang="en-US" sz="1400" b="1" dirty="0">
                    <a:solidFill>
                      <a:schemeClr val="accent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8" name="TextBox 44"/>
              <p:cNvSpPr txBox="1">
                <a:spLocks/>
              </p:cNvSpPr>
              <p:nvPr/>
            </p:nvSpPr>
            <p:spPr>
              <a:xfrm>
                <a:off x="1603563" y="5270775"/>
                <a:ext cx="2512218" cy="512284"/>
              </a:xfrm>
              <a:prstGeom prst="rect">
                <a:avLst/>
              </a:prstGeom>
            </p:spPr>
            <p:txBody>
              <a:bodyPr vert="horz" wrap="square" lIns="360000" tIns="0" rIns="216000" bIns="0" anchor="t" anchorCtr="0">
                <a:normAutofit fontScale="925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1" name="Group 75"/>
            <p:cNvGrpSpPr/>
            <p:nvPr/>
          </p:nvGrpSpPr>
          <p:grpSpPr>
            <a:xfrm>
              <a:off x="1257181" y="2591284"/>
              <a:ext cx="2447453" cy="569630"/>
              <a:chOff x="1603561" y="5023552"/>
              <a:chExt cx="2512220" cy="759507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1603561" y="5023552"/>
                <a:ext cx="2512219" cy="247223"/>
              </a:xfrm>
              <a:prstGeom prst="rect">
                <a:avLst/>
              </a:prstGeom>
              <a:noFill/>
            </p:spPr>
            <p:txBody>
              <a:bodyPr wrap="none" lIns="360000" tIns="0" rIns="216000" bIns="0" anchor="b" anchorCtr="0">
                <a:normAutofit fontScale="92500" lnSpcReduction="10000"/>
              </a:bodyPr>
              <a:lstStyle/>
              <a:p>
                <a:r>
                  <a:rPr lang="zh-CN" altLang="en-US" sz="1400" b="1" dirty="0">
                    <a:solidFill>
                      <a:schemeClr val="accent4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6" name="TextBox 77"/>
              <p:cNvSpPr txBox="1">
                <a:spLocks/>
              </p:cNvSpPr>
              <p:nvPr/>
            </p:nvSpPr>
            <p:spPr>
              <a:xfrm>
                <a:off x="1603563" y="5270775"/>
                <a:ext cx="2512218" cy="512284"/>
              </a:xfrm>
              <a:prstGeom prst="rect">
                <a:avLst/>
              </a:prstGeom>
            </p:spPr>
            <p:txBody>
              <a:bodyPr vert="horz" wrap="square" lIns="360000" tIns="0" rIns="216000" bIns="0" anchor="t" anchorCtr="0">
                <a:normAutofit fontScale="925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2" name="Group 78"/>
            <p:cNvGrpSpPr/>
            <p:nvPr/>
          </p:nvGrpSpPr>
          <p:grpSpPr>
            <a:xfrm>
              <a:off x="1257181" y="3285226"/>
              <a:ext cx="2447453" cy="569630"/>
              <a:chOff x="1603561" y="5023552"/>
              <a:chExt cx="2512220" cy="759507"/>
            </a:xfrm>
          </p:grpSpPr>
          <p:sp>
            <p:nvSpPr>
              <p:cNvPr id="23" name="TextBox 79"/>
              <p:cNvSpPr txBox="1"/>
              <p:nvPr/>
            </p:nvSpPr>
            <p:spPr>
              <a:xfrm>
                <a:off x="1603561" y="5023552"/>
                <a:ext cx="2512219" cy="247223"/>
              </a:xfrm>
              <a:prstGeom prst="rect">
                <a:avLst/>
              </a:prstGeom>
              <a:noFill/>
            </p:spPr>
            <p:txBody>
              <a:bodyPr wrap="none" lIns="360000" tIns="0" rIns="216000" bIns="0" anchor="b" anchorCtr="0">
                <a:normAutofit fontScale="92500" lnSpcReduction="10000"/>
              </a:bodyPr>
              <a:lstStyle/>
              <a:p>
                <a:r>
                  <a:rPr lang="zh-CN" altLang="en-US" sz="1400" b="1" dirty="0">
                    <a:solidFill>
                      <a:schemeClr val="accent5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4" name="TextBox 80"/>
              <p:cNvSpPr txBox="1">
                <a:spLocks/>
              </p:cNvSpPr>
              <p:nvPr/>
            </p:nvSpPr>
            <p:spPr>
              <a:xfrm>
                <a:off x="1603563" y="5270775"/>
                <a:ext cx="2512218" cy="512284"/>
              </a:xfrm>
              <a:prstGeom prst="rect">
                <a:avLst/>
              </a:prstGeom>
            </p:spPr>
            <p:txBody>
              <a:bodyPr vert="horz" wrap="square" lIns="360000" tIns="0" rIns="216000" bIns="0" anchor="t" anchorCtr="0">
                <a:normAutofit fontScale="925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6E47384-1992-4D46-8C78-EC602AE93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>
          <a:xfrm>
            <a:off x="4021931" y="1288450"/>
            <a:ext cx="1100138" cy="2150252"/>
            <a:chOff x="5362575" y="1589918"/>
            <a:chExt cx="1466851" cy="2867002"/>
          </a:xfrm>
        </p:grpSpPr>
        <p:sp>
          <p:nvSpPr>
            <p:cNvPr id="21" name="Flowchart: Magnetic Disk 5"/>
            <p:cNvSpPr/>
            <p:nvPr/>
          </p:nvSpPr>
          <p:spPr>
            <a:xfrm>
              <a:off x="5362575" y="2821960"/>
              <a:ext cx="1466851" cy="1634960"/>
            </a:xfrm>
            <a:prstGeom prst="flowChartMagneticDisk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22" name="Flowchart: Magnetic Disk 4"/>
            <p:cNvSpPr/>
            <p:nvPr/>
          </p:nvSpPr>
          <p:spPr>
            <a:xfrm>
              <a:off x="5362575" y="2411279"/>
              <a:ext cx="1466851" cy="607040"/>
            </a:xfrm>
            <a:prstGeom prst="flowChartMagneticDisk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23" name="Flowchart: Magnetic Disk 3"/>
            <p:cNvSpPr/>
            <p:nvPr/>
          </p:nvSpPr>
          <p:spPr>
            <a:xfrm>
              <a:off x="5362575" y="2000599"/>
              <a:ext cx="1466851" cy="607040"/>
            </a:xfrm>
            <a:prstGeom prst="flowChartMagneticDisk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24" name="Flowchart: Magnetic Disk 2"/>
            <p:cNvSpPr/>
            <p:nvPr/>
          </p:nvSpPr>
          <p:spPr>
            <a:xfrm>
              <a:off x="5362575" y="1589918"/>
              <a:ext cx="1466851" cy="607040"/>
            </a:xfrm>
            <a:prstGeom prst="flowChartMagneticDisk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69876" y="1067562"/>
            <a:ext cx="1842997" cy="1750218"/>
            <a:chOff x="6269876" y="1067562"/>
            <a:chExt cx="1842997" cy="1750218"/>
          </a:xfrm>
        </p:grpSpPr>
        <p:sp>
          <p:nvSpPr>
            <p:cNvPr id="6" name="Oval 10"/>
            <p:cNvSpPr/>
            <p:nvPr/>
          </p:nvSpPr>
          <p:spPr>
            <a:xfrm>
              <a:off x="6795920" y="1067562"/>
              <a:ext cx="801795" cy="801795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6269876" y="2375613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2" name="Rectangle 16"/>
            <p:cNvSpPr/>
            <p:nvPr/>
          </p:nvSpPr>
          <p:spPr>
            <a:xfrm>
              <a:off x="6269876" y="2144789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Freeform: Shape 21"/>
            <p:cNvSpPr>
              <a:spLocks/>
            </p:cNvSpPr>
            <p:nvPr/>
          </p:nvSpPr>
          <p:spPr bwMode="auto">
            <a:xfrm>
              <a:off x="7034964" y="1306906"/>
              <a:ext cx="323708" cy="32310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3507" y="1067562"/>
            <a:ext cx="1842997" cy="1750218"/>
            <a:chOff x="1033507" y="1067562"/>
            <a:chExt cx="1842997" cy="1750218"/>
          </a:xfrm>
        </p:grpSpPr>
        <p:sp>
          <p:nvSpPr>
            <p:cNvPr id="5" name="Oval 9"/>
            <p:cNvSpPr/>
            <p:nvPr/>
          </p:nvSpPr>
          <p:spPr>
            <a:xfrm>
              <a:off x="1546285" y="1067562"/>
              <a:ext cx="801795" cy="801795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1033507" y="2375613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0" name="Rectangle 14"/>
            <p:cNvSpPr/>
            <p:nvPr/>
          </p:nvSpPr>
          <p:spPr>
            <a:xfrm>
              <a:off x="1033507" y="2144789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8" name="Freeform: Shape 22"/>
            <p:cNvSpPr>
              <a:spLocks/>
            </p:cNvSpPr>
            <p:nvPr/>
          </p:nvSpPr>
          <p:spPr bwMode="auto">
            <a:xfrm>
              <a:off x="1791600" y="1334155"/>
              <a:ext cx="326810" cy="268610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33695" y="2667761"/>
            <a:ext cx="1842997" cy="1721644"/>
            <a:chOff x="2533695" y="2667761"/>
            <a:chExt cx="1842997" cy="1721644"/>
          </a:xfrm>
        </p:grpSpPr>
        <p:sp>
          <p:nvSpPr>
            <p:cNvPr id="7" name="Oval 11"/>
            <p:cNvSpPr/>
            <p:nvPr/>
          </p:nvSpPr>
          <p:spPr>
            <a:xfrm>
              <a:off x="3052682" y="2667761"/>
              <a:ext cx="801795" cy="801795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15" name="TextBox 19"/>
            <p:cNvSpPr txBox="1"/>
            <p:nvPr/>
          </p:nvSpPr>
          <p:spPr>
            <a:xfrm>
              <a:off x="2533695" y="3947238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6" name="Rectangle 20"/>
            <p:cNvSpPr/>
            <p:nvPr/>
          </p:nvSpPr>
          <p:spPr>
            <a:xfrm>
              <a:off x="2533695" y="3716414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9" name="Freeform: Shape 23"/>
            <p:cNvSpPr>
              <a:spLocks/>
            </p:cNvSpPr>
            <p:nvPr/>
          </p:nvSpPr>
          <p:spPr bwMode="auto">
            <a:xfrm>
              <a:off x="3279372" y="2886206"/>
              <a:ext cx="348415" cy="335744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83976" y="2667761"/>
            <a:ext cx="1842997" cy="1721644"/>
            <a:chOff x="4783976" y="2667761"/>
            <a:chExt cx="1842997" cy="1721644"/>
          </a:xfrm>
        </p:grpSpPr>
        <p:sp>
          <p:nvSpPr>
            <p:cNvPr id="8" name="Oval 13"/>
            <p:cNvSpPr/>
            <p:nvPr/>
          </p:nvSpPr>
          <p:spPr>
            <a:xfrm>
              <a:off x="5289523" y="2667761"/>
              <a:ext cx="801795" cy="801795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13" name="TextBox 17"/>
            <p:cNvSpPr txBox="1"/>
            <p:nvPr/>
          </p:nvSpPr>
          <p:spPr>
            <a:xfrm>
              <a:off x="4783976" y="3947238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" name="Rectangle 18"/>
            <p:cNvSpPr/>
            <p:nvPr/>
          </p:nvSpPr>
          <p:spPr>
            <a:xfrm>
              <a:off x="4783976" y="3716414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accent6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Freeform: Shape 24"/>
            <p:cNvSpPr>
              <a:spLocks noChangeAspect="1"/>
            </p:cNvSpPr>
            <p:nvPr/>
          </p:nvSpPr>
          <p:spPr bwMode="auto">
            <a:xfrm>
              <a:off x="5532151" y="2895519"/>
              <a:ext cx="346646" cy="34628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3EE9617-9113-4CBA-A3A7-A5BED9767A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58816" y="1148402"/>
            <a:ext cx="1519899" cy="2145508"/>
            <a:chOff x="1658816" y="1148402"/>
            <a:chExt cx="1519899" cy="2145508"/>
          </a:xfrm>
        </p:grpSpPr>
        <p:sp>
          <p:nvSpPr>
            <p:cNvPr id="5" name="Freeform: Shape 17"/>
            <p:cNvSpPr>
              <a:spLocks/>
            </p:cNvSpPr>
            <p:nvPr/>
          </p:nvSpPr>
          <p:spPr bwMode="auto">
            <a:xfrm>
              <a:off x="1658816" y="2385049"/>
              <a:ext cx="1519899" cy="908861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Rectangle 18"/>
            <p:cNvSpPr>
              <a:spLocks/>
            </p:cNvSpPr>
            <p:nvPr/>
          </p:nvSpPr>
          <p:spPr bwMode="auto">
            <a:xfrm>
              <a:off x="2113823" y="1148402"/>
              <a:ext cx="597848" cy="167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fontScale="40000" lnSpcReduction="20000"/>
            </a:bodyPr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40%</a:t>
              </a:r>
            </a:p>
          </p:txBody>
        </p:sp>
        <p:cxnSp>
          <p:nvCxnSpPr>
            <p:cNvPr id="7" name="Straight Connector 16"/>
            <p:cNvCxnSpPr>
              <a:endCxn id="5" idx="2"/>
            </p:cNvCxnSpPr>
            <p:nvPr/>
          </p:nvCxnSpPr>
          <p:spPr>
            <a:xfrm>
              <a:off x="2401074" y="1485492"/>
              <a:ext cx="21140" cy="89955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2731732" y="1174521"/>
            <a:ext cx="1519899" cy="2119390"/>
            <a:chOff x="2731732" y="1174521"/>
            <a:chExt cx="1519899" cy="2119390"/>
          </a:xfrm>
        </p:grpSpPr>
        <p:sp>
          <p:nvSpPr>
            <p:cNvPr id="8" name="Freeform: Shape 22"/>
            <p:cNvSpPr>
              <a:spLocks/>
            </p:cNvSpPr>
            <p:nvPr/>
          </p:nvSpPr>
          <p:spPr bwMode="auto">
            <a:xfrm>
              <a:off x="2731732" y="2691922"/>
              <a:ext cx="1519899" cy="601989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9" name="Rectangle 23"/>
            <p:cNvSpPr>
              <a:spLocks/>
            </p:cNvSpPr>
            <p:nvPr/>
          </p:nvSpPr>
          <p:spPr bwMode="auto">
            <a:xfrm>
              <a:off x="3177912" y="1174521"/>
              <a:ext cx="597848" cy="167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fontScale="40000" lnSpcReduction="20000"/>
            </a:bodyPr>
            <a:lstStyle/>
            <a:p>
              <a:pPr algn="ctr"/>
              <a:r>
                <a:rPr lang="en-US" sz="3200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30%</a:t>
              </a:r>
            </a:p>
          </p:txBody>
        </p:sp>
        <p:cxnSp>
          <p:nvCxnSpPr>
            <p:cNvPr id="10" name="Straight Connector 21"/>
            <p:cNvCxnSpPr/>
            <p:nvPr/>
          </p:nvCxnSpPr>
          <p:spPr>
            <a:xfrm>
              <a:off x="3474315" y="1485492"/>
              <a:ext cx="20814" cy="1165291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92815" y="1150640"/>
            <a:ext cx="1519899" cy="2143271"/>
            <a:chOff x="4892815" y="1150640"/>
            <a:chExt cx="1519899" cy="2143271"/>
          </a:xfrm>
        </p:grpSpPr>
        <p:sp>
          <p:nvSpPr>
            <p:cNvPr id="11" name="Freeform: Shape 27"/>
            <p:cNvSpPr>
              <a:spLocks/>
            </p:cNvSpPr>
            <p:nvPr/>
          </p:nvSpPr>
          <p:spPr bwMode="auto">
            <a:xfrm>
              <a:off x="4892815" y="2254011"/>
              <a:ext cx="1519899" cy="1039900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12" name="Rectangle 28"/>
            <p:cNvSpPr>
              <a:spLocks/>
            </p:cNvSpPr>
            <p:nvPr/>
          </p:nvSpPr>
          <p:spPr bwMode="auto">
            <a:xfrm>
              <a:off x="5356648" y="1150640"/>
              <a:ext cx="597848" cy="167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fontScale="40000" lnSpcReduction="20000"/>
            </a:bodyPr>
            <a:lstStyle/>
            <a:p>
              <a:pPr algn="ctr"/>
              <a:r>
                <a:rPr lang="en-US" sz="3200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65%</a:t>
              </a:r>
            </a:p>
          </p:txBody>
        </p:sp>
        <p:cxnSp>
          <p:nvCxnSpPr>
            <p:cNvPr id="13" name="Straight Connector 26"/>
            <p:cNvCxnSpPr/>
            <p:nvPr/>
          </p:nvCxnSpPr>
          <p:spPr>
            <a:xfrm rot="5400000" flipV="1">
              <a:off x="5284324" y="1851888"/>
              <a:ext cx="736879" cy="4088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782179" y="1147052"/>
            <a:ext cx="1520701" cy="2146859"/>
            <a:chOff x="3782179" y="1147052"/>
            <a:chExt cx="1520701" cy="2146859"/>
          </a:xfrm>
        </p:grpSpPr>
        <p:sp>
          <p:nvSpPr>
            <p:cNvPr id="14" name="Freeform: Shape 32"/>
            <p:cNvSpPr>
              <a:spLocks/>
            </p:cNvSpPr>
            <p:nvPr/>
          </p:nvSpPr>
          <p:spPr bwMode="auto">
            <a:xfrm>
              <a:off x="3782179" y="1820012"/>
              <a:ext cx="1520701" cy="1473899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Rectangle 33"/>
            <p:cNvSpPr>
              <a:spLocks/>
            </p:cNvSpPr>
            <p:nvPr/>
          </p:nvSpPr>
          <p:spPr bwMode="auto">
            <a:xfrm>
              <a:off x="4239835" y="1147052"/>
              <a:ext cx="598164" cy="16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fontScale="40000" lnSpcReduction="20000"/>
            </a:bodyPr>
            <a:lstStyle/>
            <a:p>
              <a:pPr algn="ctr"/>
              <a:r>
                <a:rPr lang="en-US" sz="3200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85%</a:t>
              </a:r>
            </a:p>
          </p:txBody>
        </p:sp>
        <p:cxnSp>
          <p:nvCxnSpPr>
            <p:cNvPr id="16" name="Straight Connector 31"/>
            <p:cNvCxnSpPr/>
            <p:nvPr/>
          </p:nvCxnSpPr>
          <p:spPr>
            <a:xfrm rot="5400000" flipV="1">
              <a:off x="4375448" y="1641351"/>
              <a:ext cx="315805" cy="4088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80978" y="1154342"/>
            <a:ext cx="1519899" cy="2139569"/>
            <a:chOff x="5980978" y="1154342"/>
            <a:chExt cx="1519899" cy="2139569"/>
          </a:xfrm>
        </p:grpSpPr>
        <p:sp>
          <p:nvSpPr>
            <p:cNvPr id="4" name="Oval 13"/>
            <p:cNvSpPr>
              <a:spLocks/>
            </p:cNvSpPr>
            <p:nvPr/>
          </p:nvSpPr>
          <p:spPr bwMode="auto">
            <a:xfrm>
              <a:off x="7260003" y="2848878"/>
              <a:ext cx="140069" cy="1072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Freeform: Shape 37"/>
            <p:cNvSpPr>
              <a:spLocks/>
            </p:cNvSpPr>
            <p:nvPr/>
          </p:nvSpPr>
          <p:spPr bwMode="auto">
            <a:xfrm>
              <a:off x="5980978" y="2691922"/>
              <a:ext cx="1519899" cy="601989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21600 h 21600"/>
                <a:gd name="T4" fmla="*/ 10849 w 21600"/>
                <a:gd name="T5" fmla="*/ 0 h 21600"/>
                <a:gd name="T6" fmla="*/ 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cubicBezTo>
                    <a:pt x="15074" y="15093"/>
                    <a:pt x="10849" y="0"/>
                    <a:pt x="10849" y="0"/>
                  </a:cubicBezTo>
                  <a:cubicBezTo>
                    <a:pt x="7796" y="12113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8" name="Rectangle 38"/>
            <p:cNvSpPr>
              <a:spLocks/>
            </p:cNvSpPr>
            <p:nvPr/>
          </p:nvSpPr>
          <p:spPr bwMode="auto">
            <a:xfrm>
              <a:off x="6454443" y="1154342"/>
              <a:ext cx="597848" cy="167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normAutofit fontScale="40000" lnSpcReduction="20000"/>
            </a:bodyPr>
            <a:lstStyle/>
            <a:p>
              <a:pPr algn="ctr"/>
              <a:r>
                <a:rPr lang="en-US" sz="3200" dirty="0">
                  <a:solidFill>
                    <a:schemeClr val="accent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35%</a:t>
              </a:r>
            </a:p>
          </p:txBody>
        </p:sp>
        <p:cxnSp>
          <p:nvCxnSpPr>
            <p:cNvPr id="19" name="Straight Connector 36"/>
            <p:cNvCxnSpPr/>
            <p:nvPr/>
          </p:nvCxnSpPr>
          <p:spPr>
            <a:xfrm>
              <a:off x="6756699" y="1485492"/>
              <a:ext cx="0" cy="1165291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ysDot"/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5"/>
          <p:cNvGrpSpPr/>
          <p:nvPr/>
        </p:nvGrpSpPr>
        <p:grpSpPr>
          <a:xfrm>
            <a:off x="539353" y="3525751"/>
            <a:ext cx="8065295" cy="642945"/>
            <a:chOff x="1446648" y="2161845"/>
            <a:chExt cx="11660559" cy="857260"/>
          </a:xfrm>
        </p:grpSpPr>
        <p:grpSp>
          <p:nvGrpSpPr>
            <p:cNvPr id="21" name="Group 39"/>
            <p:cNvGrpSpPr/>
            <p:nvPr/>
          </p:nvGrpSpPr>
          <p:grpSpPr>
            <a:xfrm>
              <a:off x="1446648" y="2161845"/>
              <a:ext cx="2213143" cy="857260"/>
              <a:chOff x="1732858" y="5001250"/>
              <a:chExt cx="2213143" cy="857260"/>
            </a:xfrm>
          </p:grpSpPr>
          <p:sp>
            <p:nvSpPr>
              <p:cNvPr id="34" name="TextBox 60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Box 61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2" name="Group 40"/>
            <p:cNvGrpSpPr/>
            <p:nvPr/>
          </p:nvGrpSpPr>
          <p:grpSpPr>
            <a:xfrm>
              <a:off x="3808502" y="2161845"/>
              <a:ext cx="2213143" cy="857260"/>
              <a:chOff x="1732858" y="5001250"/>
              <a:chExt cx="2213143" cy="857260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Box 59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41"/>
            <p:cNvGrpSpPr/>
            <p:nvPr/>
          </p:nvGrpSpPr>
          <p:grpSpPr>
            <a:xfrm>
              <a:off x="6170356" y="2161845"/>
              <a:ext cx="2213143" cy="857260"/>
              <a:chOff x="1732858" y="5001250"/>
              <a:chExt cx="2213143" cy="857260"/>
            </a:xfrm>
          </p:grpSpPr>
          <p:sp>
            <p:nvSpPr>
              <p:cNvPr id="30" name="TextBox 56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Box 57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4" name="Group 42"/>
            <p:cNvGrpSpPr/>
            <p:nvPr/>
          </p:nvGrpSpPr>
          <p:grpSpPr>
            <a:xfrm>
              <a:off x="8532210" y="2161845"/>
              <a:ext cx="2213143" cy="857260"/>
              <a:chOff x="1732858" y="5001250"/>
              <a:chExt cx="2213143" cy="857260"/>
            </a:xfrm>
          </p:grpSpPr>
          <p:sp>
            <p:nvSpPr>
              <p:cNvPr id="28" name="TextBox 54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4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55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5" name="Group 43"/>
            <p:cNvGrpSpPr/>
            <p:nvPr/>
          </p:nvGrpSpPr>
          <p:grpSpPr>
            <a:xfrm>
              <a:off x="10894064" y="2161845"/>
              <a:ext cx="2213143" cy="857260"/>
              <a:chOff x="1732858" y="5001250"/>
              <a:chExt cx="2213143" cy="857260"/>
            </a:xfrm>
          </p:grpSpPr>
          <p:sp>
            <p:nvSpPr>
              <p:cNvPr id="26" name="TextBox 44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7" name="TextBox 53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3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B5A842B-03C7-4666-9300-43CA64B43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987568-AC5E-4B81-863D-9E9E5CE8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402854">
            <a:off x="913529" y="1081093"/>
            <a:ext cx="3364992" cy="2778624"/>
          </a:xfrm>
          <a:prstGeom prst="rect">
            <a:avLst/>
          </a:prstGeom>
        </p:spPr>
      </p:pic>
      <p:grpSp>
        <p:nvGrpSpPr>
          <p:cNvPr id="23" name="Group 9"/>
          <p:cNvGrpSpPr/>
          <p:nvPr/>
        </p:nvGrpSpPr>
        <p:grpSpPr>
          <a:xfrm>
            <a:off x="2771800" y="2252894"/>
            <a:ext cx="1156588" cy="529283"/>
            <a:chOff x="2345143" y="2365645"/>
            <a:chExt cx="1800200" cy="823815"/>
          </a:xfrm>
        </p:grpSpPr>
        <p:sp>
          <p:nvSpPr>
            <p:cNvPr id="24" name="TextBox 7"/>
            <p:cNvSpPr txBox="1"/>
            <p:nvPr/>
          </p:nvSpPr>
          <p:spPr>
            <a:xfrm>
              <a:off x="2345143" y="2365645"/>
              <a:ext cx="1800200" cy="677107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目錄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2345143" y="2974016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6" name="Diamond 11"/>
          <p:cNvSpPr/>
          <p:nvPr/>
        </p:nvSpPr>
        <p:spPr bwMode="auto">
          <a:xfrm>
            <a:off x="4048226" y="771550"/>
            <a:ext cx="739798" cy="739797"/>
          </a:xfrm>
          <a:prstGeom prst="diamond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Diamond 12"/>
          <p:cNvSpPr/>
          <p:nvPr/>
        </p:nvSpPr>
        <p:spPr bwMode="auto">
          <a:xfrm>
            <a:off x="4427984" y="1582508"/>
            <a:ext cx="739798" cy="739797"/>
          </a:xfrm>
          <a:prstGeom prst="diamond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Diamond 13"/>
          <p:cNvSpPr/>
          <p:nvPr/>
        </p:nvSpPr>
        <p:spPr bwMode="auto">
          <a:xfrm>
            <a:off x="4427984" y="2727520"/>
            <a:ext cx="739798" cy="739797"/>
          </a:xfrm>
          <a:prstGeom prst="diamond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14"/>
          <p:cNvSpPr/>
          <p:nvPr/>
        </p:nvSpPr>
        <p:spPr bwMode="auto">
          <a:xfrm>
            <a:off x="4048226" y="3588307"/>
            <a:ext cx="739798" cy="739797"/>
          </a:xfrm>
          <a:prstGeom prst="diamond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04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4644008" y="869585"/>
            <a:ext cx="2545865" cy="374043"/>
            <a:chOff x="3943834" y="704409"/>
            <a:chExt cx="3962574" cy="582188"/>
          </a:xfrm>
        </p:grpSpPr>
        <p:sp>
          <p:nvSpPr>
            <p:cNvPr id="20" name="TextBox 19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背景</a:t>
              </a:r>
              <a:r>
                <a:rPr lang="en-US" altLang="zh-TW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1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動機</a:t>
              </a:r>
              <a:endParaRPr lang="zh-CN" altLang="en-US" sz="2400" b="1" dirty="0">
                <a:solidFill>
                  <a:schemeClr val="accent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5167782" y="1750126"/>
            <a:ext cx="2545865" cy="374043"/>
            <a:chOff x="3943834" y="704409"/>
            <a:chExt cx="3962574" cy="582188"/>
          </a:xfrm>
        </p:grpSpPr>
        <p:sp>
          <p:nvSpPr>
            <p:cNvPr id="18" name="TextBox 23"/>
            <p:cNvSpPr txBox="1"/>
            <p:nvPr/>
          </p:nvSpPr>
          <p:spPr>
            <a:xfrm>
              <a:off x="3943834" y="704409"/>
              <a:ext cx="3962574" cy="58218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分析</a:t>
              </a:r>
              <a:r>
                <a:rPr lang="en-US" altLang="zh-TW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&amp;</a:t>
              </a:r>
              <a:r>
                <a:rPr lang="zh-TW" altLang="en-US" sz="2400" b="1" dirty="0">
                  <a:solidFill>
                    <a:schemeClr val="accent2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比較</a:t>
              </a:r>
              <a:endParaRPr lang="zh-CN" altLang="en-US" sz="2400" b="1" dirty="0">
                <a:solidFill>
                  <a:schemeClr val="accent2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24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5167782" y="3097418"/>
            <a:ext cx="2637591" cy="233351"/>
            <a:chOff x="3801065" y="904436"/>
            <a:chExt cx="4105343" cy="363205"/>
          </a:xfrm>
        </p:grpSpPr>
        <p:sp>
          <p:nvSpPr>
            <p:cNvPr id="16" name="TextBox 26"/>
            <p:cNvSpPr txBox="1"/>
            <p:nvPr/>
          </p:nvSpPr>
          <p:spPr>
            <a:xfrm>
              <a:off x="3801065" y="90443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3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介面</a:t>
              </a:r>
              <a:endParaRPr lang="zh-CN" altLang="en-US" sz="2400" b="1" dirty="0">
                <a:solidFill>
                  <a:schemeClr val="accent3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TextBox 27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4644008" y="3861243"/>
            <a:ext cx="2545865" cy="361864"/>
            <a:chOff x="3943834" y="704409"/>
            <a:chExt cx="3962574" cy="563232"/>
          </a:xfrm>
        </p:grpSpPr>
        <p:sp>
          <p:nvSpPr>
            <p:cNvPr id="14" name="TextBox 29"/>
            <p:cNvSpPr txBox="1"/>
            <p:nvPr/>
          </p:nvSpPr>
          <p:spPr>
            <a:xfrm>
              <a:off x="3943834" y="704409"/>
              <a:ext cx="3962574" cy="53525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400" b="1" dirty="0">
                  <a:solidFill>
                    <a:schemeClr val="accent4">
                      <a:lumMod val="10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預期結果</a:t>
              </a:r>
              <a:endPara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TextBox 30"/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78cb22e-c1de-44b5-b5e9-70bd11a85ef7"/>
          <p:cNvGrpSpPr>
            <a:grpSpLocks noChangeAspect="1"/>
          </p:cNvGrpSpPr>
          <p:nvPr/>
        </p:nvGrpSpPr>
        <p:grpSpPr>
          <a:xfrm>
            <a:off x="619963" y="920076"/>
            <a:ext cx="7806429" cy="3559445"/>
            <a:chOff x="826617" y="1209404"/>
            <a:chExt cx="10408572" cy="4745927"/>
          </a:xfrm>
        </p:grpSpPr>
        <p:sp>
          <p:nvSpPr>
            <p:cNvPr id="4" name="Rectangle 3"/>
            <p:cNvSpPr/>
            <p:nvPr/>
          </p:nvSpPr>
          <p:spPr>
            <a:xfrm>
              <a:off x="4078822" y="1525118"/>
              <a:ext cx="7156367" cy="98782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78822" y="2513543"/>
              <a:ext cx="4983322" cy="98782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78824" y="3501959"/>
              <a:ext cx="2985578" cy="98782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8824" y="4469239"/>
              <a:ext cx="1247956" cy="98782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86127" y="4807208"/>
              <a:ext cx="7249062" cy="171700"/>
              <a:chOff x="3649523" y="6019286"/>
              <a:chExt cx="6636028" cy="171700"/>
            </a:xfrm>
          </p:grpSpPr>
          <p:cxnSp>
            <p:nvCxnSpPr>
              <p:cNvPr id="105" name="Straight Connector 8"/>
              <p:cNvCxnSpPr/>
              <p:nvPr/>
            </p:nvCxnSpPr>
            <p:spPr>
              <a:xfrm>
                <a:off x="3805238" y="6105143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9"/>
              <p:cNvGrpSpPr/>
              <p:nvPr/>
            </p:nvGrpSpPr>
            <p:grpSpPr>
              <a:xfrm>
                <a:off x="3649523" y="6019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07" name="Oval 10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1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Group 17"/>
            <p:cNvGrpSpPr/>
            <p:nvPr/>
          </p:nvGrpSpPr>
          <p:grpSpPr>
            <a:xfrm>
              <a:off x="3986127" y="3905571"/>
              <a:ext cx="7249062" cy="171700"/>
              <a:chOff x="3649523" y="5117648"/>
              <a:chExt cx="6636028" cy="171700"/>
            </a:xfrm>
          </p:grpSpPr>
          <p:cxnSp>
            <p:nvCxnSpPr>
              <p:cNvPr id="101" name="Straight Connector 18"/>
              <p:cNvCxnSpPr/>
              <p:nvPr/>
            </p:nvCxnSpPr>
            <p:spPr>
              <a:xfrm>
                <a:off x="3805238" y="5193171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9"/>
              <p:cNvGrpSpPr/>
              <p:nvPr/>
            </p:nvGrpSpPr>
            <p:grpSpPr>
              <a:xfrm>
                <a:off x="3649523" y="5117648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03" name="Oval 20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: Shape 21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Group 23"/>
            <p:cNvGrpSpPr/>
            <p:nvPr/>
          </p:nvGrpSpPr>
          <p:grpSpPr>
            <a:xfrm>
              <a:off x="3986127" y="3010877"/>
              <a:ext cx="7249062" cy="171700"/>
              <a:chOff x="3649523" y="4222952"/>
              <a:chExt cx="6636028" cy="171700"/>
            </a:xfrm>
          </p:grpSpPr>
          <p:cxnSp>
            <p:nvCxnSpPr>
              <p:cNvPr id="97" name="Straight Connector 24"/>
              <p:cNvCxnSpPr/>
              <p:nvPr/>
            </p:nvCxnSpPr>
            <p:spPr>
              <a:xfrm>
                <a:off x="3805238" y="4308809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25"/>
              <p:cNvGrpSpPr/>
              <p:nvPr/>
            </p:nvGrpSpPr>
            <p:grpSpPr>
              <a:xfrm>
                <a:off x="3649523" y="4222952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9" name="Oval 26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: Shape 27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Group 29"/>
            <p:cNvGrpSpPr/>
            <p:nvPr/>
          </p:nvGrpSpPr>
          <p:grpSpPr>
            <a:xfrm>
              <a:off x="3986127" y="2108212"/>
              <a:ext cx="7249062" cy="171700"/>
              <a:chOff x="3649523" y="3320286"/>
              <a:chExt cx="6636028" cy="171700"/>
            </a:xfrm>
          </p:grpSpPr>
          <p:cxnSp>
            <p:nvCxnSpPr>
              <p:cNvPr id="93" name="Straight Connector 30"/>
              <p:cNvCxnSpPr/>
              <p:nvPr/>
            </p:nvCxnSpPr>
            <p:spPr>
              <a:xfrm>
                <a:off x="3805238" y="3416564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31"/>
              <p:cNvGrpSpPr/>
              <p:nvPr/>
            </p:nvGrpSpPr>
            <p:grpSpPr>
              <a:xfrm>
                <a:off x="3649523" y="3320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5" name="Oval 32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: Shape 33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2" name="Straight Connector 34"/>
            <p:cNvCxnSpPr/>
            <p:nvPr/>
          </p:nvCxnSpPr>
          <p:spPr>
            <a:xfrm>
              <a:off x="4080182" y="1718690"/>
              <a:ext cx="0" cy="71341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5"/>
            <p:cNvGrpSpPr/>
            <p:nvPr/>
          </p:nvGrpSpPr>
          <p:grpSpPr>
            <a:xfrm>
              <a:off x="3986127" y="1209404"/>
              <a:ext cx="7249062" cy="171700"/>
              <a:chOff x="3649523" y="2421476"/>
              <a:chExt cx="6636028" cy="171700"/>
            </a:xfrm>
          </p:grpSpPr>
          <p:cxnSp>
            <p:nvCxnSpPr>
              <p:cNvPr id="89" name="Straight Connector 36"/>
              <p:cNvCxnSpPr/>
              <p:nvPr/>
            </p:nvCxnSpPr>
            <p:spPr>
              <a:xfrm>
                <a:off x="3805238" y="2511334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37"/>
              <p:cNvGrpSpPr/>
              <p:nvPr/>
            </p:nvGrpSpPr>
            <p:grpSpPr>
              <a:xfrm>
                <a:off x="3649523" y="242147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1" name="Oval 38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: Shape 39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4" name="TextBox 60"/>
            <p:cNvSpPr txBox="1"/>
            <p:nvPr/>
          </p:nvSpPr>
          <p:spPr>
            <a:xfrm>
              <a:off x="4672588" y="5647554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5" name="TextBox 61"/>
            <p:cNvSpPr txBox="1"/>
            <p:nvPr/>
          </p:nvSpPr>
          <p:spPr>
            <a:xfrm>
              <a:off x="6439343" y="5647554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TextBox 62"/>
            <p:cNvSpPr txBox="1"/>
            <p:nvPr/>
          </p:nvSpPr>
          <p:spPr>
            <a:xfrm>
              <a:off x="8202083" y="5647554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TextBox 63"/>
            <p:cNvSpPr txBox="1"/>
            <p:nvPr/>
          </p:nvSpPr>
          <p:spPr>
            <a:xfrm>
              <a:off x="9961769" y="5647554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grpSp>
          <p:nvGrpSpPr>
            <p:cNvPr id="18" name="Group 64"/>
            <p:cNvGrpSpPr/>
            <p:nvPr/>
          </p:nvGrpSpPr>
          <p:grpSpPr>
            <a:xfrm>
              <a:off x="10277949" y="2199182"/>
              <a:ext cx="621125" cy="3420302"/>
              <a:chOff x="3243263" y="148907"/>
              <a:chExt cx="1125538" cy="6197918"/>
            </a:xfrm>
          </p:grpSpPr>
          <p:sp>
            <p:nvSpPr>
              <p:cNvPr id="81" name="Freeform: Shape 65"/>
              <p:cNvSpPr>
                <a:spLocks/>
              </p:cNvSpPr>
              <p:nvPr/>
            </p:nvSpPr>
            <p:spPr bwMode="auto">
              <a:xfrm>
                <a:off x="3243263" y="4722813"/>
                <a:ext cx="1125538" cy="1624012"/>
              </a:xfrm>
              <a:custGeom>
                <a:avLst/>
                <a:gdLst>
                  <a:gd name="T0" fmla="*/ 709 w 709"/>
                  <a:gd name="T1" fmla="*/ 161 h 1023"/>
                  <a:gd name="T2" fmla="*/ 356 w 709"/>
                  <a:gd name="T3" fmla="*/ 1023 h 1023"/>
                  <a:gd name="T4" fmla="*/ 0 w 709"/>
                  <a:gd name="T5" fmla="*/ 161 h 1023"/>
                  <a:gd name="T6" fmla="*/ 0 w 709"/>
                  <a:gd name="T7" fmla="*/ 0 h 1023"/>
                  <a:gd name="T8" fmla="*/ 709 w 709"/>
                  <a:gd name="T9" fmla="*/ 0 h 1023"/>
                  <a:gd name="T10" fmla="*/ 709 w 709"/>
                  <a:gd name="T11" fmla="*/ 161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9" h="1023">
                    <a:moveTo>
                      <a:pt x="709" y="161"/>
                    </a:moveTo>
                    <a:lnTo>
                      <a:pt x="356" y="1023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709" y="0"/>
                    </a:lnTo>
                    <a:lnTo>
                      <a:pt x="709" y="161"/>
                    </a:lnTo>
                    <a:close/>
                  </a:path>
                </a:pathLst>
              </a:custGeom>
              <a:solidFill>
                <a:srgbClr val="DDBDA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: Shape 66"/>
              <p:cNvSpPr>
                <a:spLocks/>
              </p:cNvSpPr>
              <p:nvPr/>
            </p:nvSpPr>
            <p:spPr bwMode="auto">
              <a:xfrm>
                <a:off x="3243263" y="148907"/>
                <a:ext cx="374651" cy="4969196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6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Freeform: Shape 67"/>
              <p:cNvSpPr>
                <a:spLocks/>
              </p:cNvSpPr>
              <p:nvPr/>
            </p:nvSpPr>
            <p:spPr bwMode="auto">
              <a:xfrm>
                <a:off x="3617914" y="148907"/>
                <a:ext cx="376238" cy="4969195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Freeform: Shape 68"/>
              <p:cNvSpPr>
                <a:spLocks/>
              </p:cNvSpPr>
              <p:nvPr/>
            </p:nvSpPr>
            <p:spPr bwMode="auto">
              <a:xfrm>
                <a:off x="3994150" y="148907"/>
                <a:ext cx="374651" cy="4969195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5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5" y="713"/>
                      <a:pt x="35" y="713"/>
                      <a:pt x="35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3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Freeform: Shape 69"/>
              <p:cNvSpPr>
                <a:spLocks/>
              </p:cNvSpPr>
              <p:nvPr/>
            </p:nvSpPr>
            <p:spPr bwMode="auto">
              <a:xfrm>
                <a:off x="3243263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6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Freeform: Shape 70"/>
              <p:cNvSpPr>
                <a:spLocks/>
              </p:cNvSpPr>
              <p:nvPr/>
            </p:nvSpPr>
            <p:spPr bwMode="auto">
              <a:xfrm>
                <a:off x="3617913" y="4445000"/>
                <a:ext cx="376238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7" name="Freeform: Shape 71"/>
              <p:cNvSpPr>
                <a:spLocks/>
              </p:cNvSpPr>
              <p:nvPr/>
            </p:nvSpPr>
            <p:spPr bwMode="auto">
              <a:xfrm>
                <a:off x="3994151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5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3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8" name="Freeform: Shape 72"/>
              <p:cNvSpPr>
                <a:spLocks/>
              </p:cNvSpPr>
              <p:nvPr/>
            </p:nvSpPr>
            <p:spPr bwMode="auto">
              <a:xfrm>
                <a:off x="3614738" y="5854700"/>
                <a:ext cx="385763" cy="492125"/>
              </a:xfrm>
              <a:custGeom>
                <a:avLst/>
                <a:gdLst>
                  <a:gd name="T0" fmla="*/ 51 w 102"/>
                  <a:gd name="T1" fmla="*/ 0 h 131"/>
                  <a:gd name="T2" fmla="*/ 0 w 102"/>
                  <a:gd name="T3" fmla="*/ 6 h 131"/>
                  <a:gd name="T4" fmla="*/ 51 w 102"/>
                  <a:gd name="T5" fmla="*/ 131 h 131"/>
                  <a:gd name="T6" fmla="*/ 102 w 102"/>
                  <a:gd name="T7" fmla="*/ 6 h 131"/>
                  <a:gd name="T8" fmla="*/ 51 w 102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1">
                    <a:moveTo>
                      <a:pt x="51" y="0"/>
                    </a:moveTo>
                    <a:cubicBezTo>
                      <a:pt x="33" y="0"/>
                      <a:pt x="16" y="2"/>
                      <a:pt x="0" y="6"/>
                    </a:cubicBezTo>
                    <a:cubicBezTo>
                      <a:pt x="51" y="131"/>
                      <a:pt x="51" y="131"/>
                      <a:pt x="51" y="131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85" y="2"/>
                      <a:pt x="68" y="0"/>
                      <a:pt x="51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: Shape 73"/>
            <p:cNvSpPr>
              <a:spLocks/>
            </p:cNvSpPr>
            <p:nvPr/>
          </p:nvSpPr>
          <p:spPr bwMode="auto">
            <a:xfrm>
              <a:off x="10045907" y="1244132"/>
              <a:ext cx="1085207" cy="1086176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0" name="Group 74"/>
            <p:cNvGrpSpPr/>
            <p:nvPr/>
          </p:nvGrpSpPr>
          <p:grpSpPr>
            <a:xfrm>
              <a:off x="8524129" y="2616535"/>
              <a:ext cx="621125" cy="3002948"/>
              <a:chOff x="3243263" y="905192"/>
              <a:chExt cx="1125538" cy="5441633"/>
            </a:xfrm>
          </p:grpSpPr>
          <p:sp>
            <p:nvSpPr>
              <p:cNvPr id="73" name="Freeform: Shape 75"/>
              <p:cNvSpPr>
                <a:spLocks/>
              </p:cNvSpPr>
              <p:nvPr/>
            </p:nvSpPr>
            <p:spPr bwMode="auto">
              <a:xfrm>
                <a:off x="3243263" y="4722813"/>
                <a:ext cx="1125538" cy="1624012"/>
              </a:xfrm>
              <a:custGeom>
                <a:avLst/>
                <a:gdLst>
                  <a:gd name="T0" fmla="*/ 709 w 709"/>
                  <a:gd name="T1" fmla="*/ 161 h 1023"/>
                  <a:gd name="T2" fmla="*/ 356 w 709"/>
                  <a:gd name="T3" fmla="*/ 1023 h 1023"/>
                  <a:gd name="T4" fmla="*/ 0 w 709"/>
                  <a:gd name="T5" fmla="*/ 161 h 1023"/>
                  <a:gd name="T6" fmla="*/ 0 w 709"/>
                  <a:gd name="T7" fmla="*/ 0 h 1023"/>
                  <a:gd name="T8" fmla="*/ 709 w 709"/>
                  <a:gd name="T9" fmla="*/ 0 h 1023"/>
                  <a:gd name="T10" fmla="*/ 709 w 709"/>
                  <a:gd name="T11" fmla="*/ 161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9" h="1023">
                    <a:moveTo>
                      <a:pt x="709" y="161"/>
                    </a:moveTo>
                    <a:lnTo>
                      <a:pt x="356" y="1023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709" y="0"/>
                    </a:lnTo>
                    <a:lnTo>
                      <a:pt x="709" y="161"/>
                    </a:lnTo>
                    <a:close/>
                  </a:path>
                </a:pathLst>
              </a:custGeom>
              <a:solidFill>
                <a:srgbClr val="DDBDA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Freeform: Shape 76"/>
              <p:cNvSpPr>
                <a:spLocks/>
              </p:cNvSpPr>
              <p:nvPr/>
            </p:nvSpPr>
            <p:spPr bwMode="auto">
              <a:xfrm>
                <a:off x="3243263" y="905192"/>
                <a:ext cx="374651" cy="4212910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6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5" name="Freeform: Shape 77"/>
              <p:cNvSpPr>
                <a:spLocks/>
              </p:cNvSpPr>
              <p:nvPr/>
            </p:nvSpPr>
            <p:spPr bwMode="auto">
              <a:xfrm>
                <a:off x="3617914" y="905194"/>
                <a:ext cx="376238" cy="4212908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Freeform: Shape 78"/>
              <p:cNvSpPr>
                <a:spLocks/>
              </p:cNvSpPr>
              <p:nvPr/>
            </p:nvSpPr>
            <p:spPr bwMode="auto">
              <a:xfrm>
                <a:off x="3994150" y="905194"/>
                <a:ext cx="374651" cy="4212908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5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5" y="713"/>
                      <a:pt x="35" y="713"/>
                      <a:pt x="35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3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7" name="Freeform: Shape 79"/>
              <p:cNvSpPr>
                <a:spLocks/>
              </p:cNvSpPr>
              <p:nvPr/>
            </p:nvSpPr>
            <p:spPr bwMode="auto">
              <a:xfrm>
                <a:off x="3243263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6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Freeform: Shape 80"/>
              <p:cNvSpPr>
                <a:spLocks/>
              </p:cNvSpPr>
              <p:nvPr/>
            </p:nvSpPr>
            <p:spPr bwMode="auto">
              <a:xfrm>
                <a:off x="3617913" y="4445000"/>
                <a:ext cx="376238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Freeform: Shape 81"/>
              <p:cNvSpPr>
                <a:spLocks/>
              </p:cNvSpPr>
              <p:nvPr/>
            </p:nvSpPr>
            <p:spPr bwMode="auto">
              <a:xfrm>
                <a:off x="3994151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5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3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Freeform: Shape 82"/>
              <p:cNvSpPr>
                <a:spLocks/>
              </p:cNvSpPr>
              <p:nvPr/>
            </p:nvSpPr>
            <p:spPr bwMode="auto">
              <a:xfrm>
                <a:off x="3614738" y="5854700"/>
                <a:ext cx="385763" cy="492125"/>
              </a:xfrm>
              <a:custGeom>
                <a:avLst/>
                <a:gdLst>
                  <a:gd name="T0" fmla="*/ 51 w 102"/>
                  <a:gd name="T1" fmla="*/ 0 h 131"/>
                  <a:gd name="T2" fmla="*/ 0 w 102"/>
                  <a:gd name="T3" fmla="*/ 6 h 131"/>
                  <a:gd name="T4" fmla="*/ 51 w 102"/>
                  <a:gd name="T5" fmla="*/ 131 h 131"/>
                  <a:gd name="T6" fmla="*/ 102 w 102"/>
                  <a:gd name="T7" fmla="*/ 6 h 131"/>
                  <a:gd name="T8" fmla="*/ 51 w 102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1">
                    <a:moveTo>
                      <a:pt x="51" y="0"/>
                    </a:moveTo>
                    <a:cubicBezTo>
                      <a:pt x="33" y="0"/>
                      <a:pt x="16" y="2"/>
                      <a:pt x="0" y="6"/>
                    </a:cubicBezTo>
                    <a:cubicBezTo>
                      <a:pt x="51" y="131"/>
                      <a:pt x="51" y="131"/>
                      <a:pt x="51" y="131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85" y="2"/>
                      <a:pt x="68" y="0"/>
                      <a:pt x="51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1" name="Freeform: Shape 83"/>
            <p:cNvSpPr>
              <a:spLocks/>
            </p:cNvSpPr>
            <p:nvPr/>
          </p:nvSpPr>
          <p:spPr bwMode="auto">
            <a:xfrm>
              <a:off x="8292088" y="1630076"/>
              <a:ext cx="1085207" cy="1086176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2" name="Group 84"/>
            <p:cNvGrpSpPr/>
            <p:nvPr/>
          </p:nvGrpSpPr>
          <p:grpSpPr>
            <a:xfrm>
              <a:off x="6758549" y="3033889"/>
              <a:ext cx="621125" cy="2585594"/>
              <a:chOff x="3243263" y="1661479"/>
              <a:chExt cx="1125538" cy="4685346"/>
            </a:xfrm>
          </p:grpSpPr>
          <p:sp>
            <p:nvSpPr>
              <p:cNvPr id="65" name="Freeform: Shape 85"/>
              <p:cNvSpPr>
                <a:spLocks/>
              </p:cNvSpPr>
              <p:nvPr/>
            </p:nvSpPr>
            <p:spPr bwMode="auto">
              <a:xfrm>
                <a:off x="3243263" y="4722813"/>
                <a:ext cx="1125538" cy="1624012"/>
              </a:xfrm>
              <a:custGeom>
                <a:avLst/>
                <a:gdLst>
                  <a:gd name="T0" fmla="*/ 709 w 709"/>
                  <a:gd name="T1" fmla="*/ 161 h 1023"/>
                  <a:gd name="T2" fmla="*/ 356 w 709"/>
                  <a:gd name="T3" fmla="*/ 1023 h 1023"/>
                  <a:gd name="T4" fmla="*/ 0 w 709"/>
                  <a:gd name="T5" fmla="*/ 161 h 1023"/>
                  <a:gd name="T6" fmla="*/ 0 w 709"/>
                  <a:gd name="T7" fmla="*/ 0 h 1023"/>
                  <a:gd name="T8" fmla="*/ 709 w 709"/>
                  <a:gd name="T9" fmla="*/ 0 h 1023"/>
                  <a:gd name="T10" fmla="*/ 709 w 709"/>
                  <a:gd name="T11" fmla="*/ 161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9" h="1023">
                    <a:moveTo>
                      <a:pt x="709" y="161"/>
                    </a:moveTo>
                    <a:lnTo>
                      <a:pt x="356" y="1023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709" y="0"/>
                    </a:lnTo>
                    <a:lnTo>
                      <a:pt x="709" y="161"/>
                    </a:lnTo>
                    <a:close/>
                  </a:path>
                </a:pathLst>
              </a:custGeom>
              <a:solidFill>
                <a:srgbClr val="DDBDA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Freeform: Shape 86"/>
              <p:cNvSpPr>
                <a:spLocks/>
              </p:cNvSpPr>
              <p:nvPr/>
            </p:nvSpPr>
            <p:spPr bwMode="auto">
              <a:xfrm>
                <a:off x="3243263" y="1661479"/>
                <a:ext cx="374651" cy="3456623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6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67" name="Freeform: Shape 87"/>
              <p:cNvSpPr>
                <a:spLocks/>
              </p:cNvSpPr>
              <p:nvPr/>
            </p:nvSpPr>
            <p:spPr bwMode="auto">
              <a:xfrm>
                <a:off x="3617914" y="1661479"/>
                <a:ext cx="376238" cy="3456621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68" name="Freeform: Shape 88"/>
              <p:cNvSpPr>
                <a:spLocks/>
              </p:cNvSpPr>
              <p:nvPr/>
            </p:nvSpPr>
            <p:spPr bwMode="auto">
              <a:xfrm>
                <a:off x="3994150" y="1661479"/>
                <a:ext cx="374651" cy="3456621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5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5" y="713"/>
                      <a:pt x="35" y="713"/>
                      <a:pt x="35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3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Freeform: Shape 89"/>
              <p:cNvSpPr>
                <a:spLocks/>
              </p:cNvSpPr>
              <p:nvPr/>
            </p:nvSpPr>
            <p:spPr bwMode="auto">
              <a:xfrm>
                <a:off x="3243263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6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0"/>
              <p:cNvSpPr>
                <a:spLocks/>
              </p:cNvSpPr>
              <p:nvPr/>
            </p:nvSpPr>
            <p:spPr bwMode="auto">
              <a:xfrm>
                <a:off x="3617913" y="4445000"/>
                <a:ext cx="376238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1"/>
              <p:cNvSpPr>
                <a:spLocks/>
              </p:cNvSpPr>
              <p:nvPr/>
            </p:nvSpPr>
            <p:spPr bwMode="auto">
              <a:xfrm>
                <a:off x="3994151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5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3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2"/>
              <p:cNvSpPr>
                <a:spLocks/>
              </p:cNvSpPr>
              <p:nvPr/>
            </p:nvSpPr>
            <p:spPr bwMode="auto">
              <a:xfrm>
                <a:off x="3614738" y="5854700"/>
                <a:ext cx="385763" cy="492125"/>
              </a:xfrm>
              <a:custGeom>
                <a:avLst/>
                <a:gdLst>
                  <a:gd name="T0" fmla="*/ 51 w 102"/>
                  <a:gd name="T1" fmla="*/ 0 h 131"/>
                  <a:gd name="T2" fmla="*/ 0 w 102"/>
                  <a:gd name="T3" fmla="*/ 6 h 131"/>
                  <a:gd name="T4" fmla="*/ 51 w 102"/>
                  <a:gd name="T5" fmla="*/ 131 h 131"/>
                  <a:gd name="T6" fmla="*/ 102 w 102"/>
                  <a:gd name="T7" fmla="*/ 6 h 131"/>
                  <a:gd name="T8" fmla="*/ 51 w 102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1">
                    <a:moveTo>
                      <a:pt x="51" y="0"/>
                    </a:moveTo>
                    <a:cubicBezTo>
                      <a:pt x="33" y="0"/>
                      <a:pt x="16" y="2"/>
                      <a:pt x="0" y="6"/>
                    </a:cubicBezTo>
                    <a:cubicBezTo>
                      <a:pt x="51" y="131"/>
                      <a:pt x="51" y="131"/>
                      <a:pt x="51" y="131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85" y="2"/>
                      <a:pt x="68" y="0"/>
                      <a:pt x="51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: Shape 93"/>
            <p:cNvSpPr>
              <a:spLocks/>
            </p:cNvSpPr>
            <p:nvPr/>
          </p:nvSpPr>
          <p:spPr bwMode="auto">
            <a:xfrm>
              <a:off x="6526508" y="2056848"/>
              <a:ext cx="1085207" cy="1086176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24" name="Group 94"/>
            <p:cNvGrpSpPr/>
            <p:nvPr/>
          </p:nvGrpSpPr>
          <p:grpSpPr>
            <a:xfrm>
              <a:off x="4992969" y="3451243"/>
              <a:ext cx="621125" cy="2168241"/>
              <a:chOff x="3243263" y="2417763"/>
              <a:chExt cx="1125538" cy="3929062"/>
            </a:xfrm>
          </p:grpSpPr>
          <p:sp>
            <p:nvSpPr>
              <p:cNvPr id="57" name="Freeform: Shape 95"/>
              <p:cNvSpPr>
                <a:spLocks/>
              </p:cNvSpPr>
              <p:nvPr/>
            </p:nvSpPr>
            <p:spPr bwMode="auto">
              <a:xfrm>
                <a:off x="3243263" y="4722813"/>
                <a:ext cx="1125538" cy="1624012"/>
              </a:xfrm>
              <a:custGeom>
                <a:avLst/>
                <a:gdLst>
                  <a:gd name="T0" fmla="*/ 709 w 709"/>
                  <a:gd name="T1" fmla="*/ 161 h 1023"/>
                  <a:gd name="T2" fmla="*/ 356 w 709"/>
                  <a:gd name="T3" fmla="*/ 1023 h 1023"/>
                  <a:gd name="T4" fmla="*/ 0 w 709"/>
                  <a:gd name="T5" fmla="*/ 161 h 1023"/>
                  <a:gd name="T6" fmla="*/ 0 w 709"/>
                  <a:gd name="T7" fmla="*/ 0 h 1023"/>
                  <a:gd name="T8" fmla="*/ 709 w 709"/>
                  <a:gd name="T9" fmla="*/ 0 h 1023"/>
                  <a:gd name="T10" fmla="*/ 709 w 709"/>
                  <a:gd name="T11" fmla="*/ 161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9" h="1023">
                    <a:moveTo>
                      <a:pt x="709" y="161"/>
                    </a:moveTo>
                    <a:lnTo>
                      <a:pt x="356" y="1023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709" y="0"/>
                    </a:lnTo>
                    <a:lnTo>
                      <a:pt x="709" y="161"/>
                    </a:lnTo>
                    <a:close/>
                  </a:path>
                </a:pathLst>
              </a:custGeom>
              <a:solidFill>
                <a:srgbClr val="DDBDA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6"/>
              <p:cNvSpPr>
                <a:spLocks/>
              </p:cNvSpPr>
              <p:nvPr/>
            </p:nvSpPr>
            <p:spPr bwMode="auto">
              <a:xfrm>
                <a:off x="3243263" y="2417763"/>
                <a:ext cx="374650" cy="2700337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6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7"/>
              <p:cNvSpPr>
                <a:spLocks/>
              </p:cNvSpPr>
              <p:nvPr/>
            </p:nvSpPr>
            <p:spPr bwMode="auto">
              <a:xfrm>
                <a:off x="3617913" y="2417763"/>
                <a:ext cx="376238" cy="2700337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4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4" y="713"/>
                      <a:pt x="34" y="713"/>
                      <a:pt x="34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2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8"/>
              <p:cNvSpPr>
                <a:spLocks/>
              </p:cNvSpPr>
              <p:nvPr/>
            </p:nvSpPr>
            <p:spPr bwMode="auto">
              <a:xfrm>
                <a:off x="3994151" y="2417763"/>
                <a:ext cx="374650" cy="2700337"/>
              </a:xfrm>
              <a:custGeom>
                <a:avLst/>
                <a:gdLst>
                  <a:gd name="T0" fmla="*/ 0 w 99"/>
                  <a:gd name="T1" fmla="*/ 0 h 718"/>
                  <a:gd name="T2" fmla="*/ 0 w 99"/>
                  <a:gd name="T3" fmla="*/ 673 h 718"/>
                  <a:gd name="T4" fmla="*/ 15 w 99"/>
                  <a:gd name="T5" fmla="*/ 701 h 718"/>
                  <a:gd name="T6" fmla="*/ 35 w 99"/>
                  <a:gd name="T7" fmla="*/ 713 h 718"/>
                  <a:gd name="T8" fmla="*/ 65 w 99"/>
                  <a:gd name="T9" fmla="*/ 713 h 718"/>
                  <a:gd name="T10" fmla="*/ 84 w 99"/>
                  <a:gd name="T11" fmla="*/ 701 h 718"/>
                  <a:gd name="T12" fmla="*/ 99 w 99"/>
                  <a:gd name="T13" fmla="*/ 673 h 718"/>
                  <a:gd name="T14" fmla="*/ 99 w 99"/>
                  <a:gd name="T15" fmla="*/ 0 h 718"/>
                  <a:gd name="T16" fmla="*/ 0 w 99"/>
                  <a:gd name="T17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718">
                    <a:moveTo>
                      <a:pt x="0" y="0"/>
                    </a:move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83"/>
                      <a:pt x="7" y="695"/>
                      <a:pt x="15" y="701"/>
                    </a:cubicBezTo>
                    <a:cubicBezTo>
                      <a:pt x="35" y="713"/>
                      <a:pt x="35" y="713"/>
                      <a:pt x="35" y="713"/>
                    </a:cubicBezTo>
                    <a:cubicBezTo>
                      <a:pt x="43" y="718"/>
                      <a:pt x="57" y="718"/>
                      <a:pt x="65" y="713"/>
                    </a:cubicBezTo>
                    <a:cubicBezTo>
                      <a:pt x="84" y="701"/>
                      <a:pt x="84" y="701"/>
                      <a:pt x="84" y="701"/>
                    </a:cubicBezTo>
                    <a:cubicBezTo>
                      <a:pt x="93" y="695"/>
                      <a:pt x="99" y="683"/>
                      <a:pt x="99" y="673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Freeform: Shape 99"/>
              <p:cNvSpPr>
                <a:spLocks/>
              </p:cNvSpPr>
              <p:nvPr/>
            </p:nvSpPr>
            <p:spPr bwMode="auto">
              <a:xfrm>
                <a:off x="3243263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6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0"/>
              <p:cNvSpPr>
                <a:spLocks/>
              </p:cNvSpPr>
              <p:nvPr/>
            </p:nvSpPr>
            <p:spPr bwMode="auto">
              <a:xfrm>
                <a:off x="3617913" y="4445000"/>
                <a:ext cx="376238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4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2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1"/>
              <p:cNvSpPr>
                <a:spLocks/>
              </p:cNvSpPr>
              <p:nvPr/>
            </p:nvSpPr>
            <p:spPr bwMode="auto">
              <a:xfrm>
                <a:off x="3994151" y="4445000"/>
                <a:ext cx="374650" cy="673100"/>
              </a:xfrm>
              <a:custGeom>
                <a:avLst/>
                <a:gdLst>
                  <a:gd name="T0" fmla="*/ 0 w 99"/>
                  <a:gd name="T1" fmla="*/ 0 h 179"/>
                  <a:gd name="T2" fmla="*/ 0 w 99"/>
                  <a:gd name="T3" fmla="*/ 134 h 179"/>
                  <a:gd name="T4" fmla="*/ 15 w 99"/>
                  <a:gd name="T5" fmla="*/ 162 h 179"/>
                  <a:gd name="T6" fmla="*/ 35 w 99"/>
                  <a:gd name="T7" fmla="*/ 174 h 179"/>
                  <a:gd name="T8" fmla="*/ 65 w 99"/>
                  <a:gd name="T9" fmla="*/ 174 h 179"/>
                  <a:gd name="T10" fmla="*/ 84 w 99"/>
                  <a:gd name="T11" fmla="*/ 162 h 179"/>
                  <a:gd name="T12" fmla="*/ 99 w 99"/>
                  <a:gd name="T13" fmla="*/ 134 h 179"/>
                  <a:gd name="T14" fmla="*/ 99 w 99"/>
                  <a:gd name="T15" fmla="*/ 0 h 179"/>
                  <a:gd name="T16" fmla="*/ 0 w 99"/>
                  <a:gd name="T1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79">
                    <a:moveTo>
                      <a:pt x="0" y="0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44"/>
                      <a:pt x="7" y="156"/>
                      <a:pt x="15" y="162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43" y="179"/>
                      <a:pt x="57" y="179"/>
                      <a:pt x="65" y="174"/>
                    </a:cubicBezTo>
                    <a:cubicBezTo>
                      <a:pt x="84" y="162"/>
                      <a:pt x="84" y="162"/>
                      <a:pt x="84" y="162"/>
                    </a:cubicBezTo>
                    <a:cubicBezTo>
                      <a:pt x="93" y="156"/>
                      <a:pt x="99" y="144"/>
                      <a:pt x="99" y="134"/>
                    </a:cubicBezTo>
                    <a:cubicBezTo>
                      <a:pt x="99" y="0"/>
                      <a:pt x="99" y="0"/>
                      <a:pt x="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2"/>
              <p:cNvSpPr>
                <a:spLocks/>
              </p:cNvSpPr>
              <p:nvPr/>
            </p:nvSpPr>
            <p:spPr bwMode="auto">
              <a:xfrm>
                <a:off x="3614738" y="5854700"/>
                <a:ext cx="385763" cy="492125"/>
              </a:xfrm>
              <a:custGeom>
                <a:avLst/>
                <a:gdLst>
                  <a:gd name="T0" fmla="*/ 51 w 102"/>
                  <a:gd name="T1" fmla="*/ 0 h 131"/>
                  <a:gd name="T2" fmla="*/ 0 w 102"/>
                  <a:gd name="T3" fmla="*/ 6 h 131"/>
                  <a:gd name="T4" fmla="*/ 51 w 102"/>
                  <a:gd name="T5" fmla="*/ 131 h 131"/>
                  <a:gd name="T6" fmla="*/ 102 w 102"/>
                  <a:gd name="T7" fmla="*/ 6 h 131"/>
                  <a:gd name="T8" fmla="*/ 51 w 102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1">
                    <a:moveTo>
                      <a:pt x="51" y="0"/>
                    </a:moveTo>
                    <a:cubicBezTo>
                      <a:pt x="33" y="0"/>
                      <a:pt x="16" y="2"/>
                      <a:pt x="0" y="6"/>
                    </a:cubicBezTo>
                    <a:cubicBezTo>
                      <a:pt x="51" y="131"/>
                      <a:pt x="51" y="131"/>
                      <a:pt x="51" y="131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85" y="2"/>
                      <a:pt x="68" y="0"/>
                      <a:pt x="51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Freeform: Shape 103"/>
            <p:cNvSpPr>
              <a:spLocks/>
            </p:cNvSpPr>
            <p:nvPr/>
          </p:nvSpPr>
          <p:spPr bwMode="auto">
            <a:xfrm>
              <a:off x="4760927" y="2483619"/>
              <a:ext cx="1085207" cy="1086176"/>
            </a:xfrm>
            <a:custGeom>
              <a:avLst/>
              <a:gdLst>
                <a:gd name="T0" fmla="*/ 235 w 471"/>
                <a:gd name="T1" fmla="*/ 0 h 471"/>
                <a:gd name="T2" fmla="*/ 0 w 471"/>
                <a:gd name="T3" fmla="*/ 235 h 471"/>
                <a:gd name="T4" fmla="*/ 235 w 471"/>
                <a:gd name="T5" fmla="*/ 471 h 471"/>
                <a:gd name="T6" fmla="*/ 471 w 471"/>
                <a:gd name="T7" fmla="*/ 235 h 471"/>
                <a:gd name="T8" fmla="*/ 235 w 471"/>
                <a:gd name="T9" fmla="*/ 0 h 471"/>
                <a:gd name="T10" fmla="*/ 235 w 471"/>
                <a:gd name="T11" fmla="*/ 408 h 471"/>
                <a:gd name="T12" fmla="*/ 62 w 471"/>
                <a:gd name="T13" fmla="*/ 235 h 471"/>
                <a:gd name="T14" fmla="*/ 235 w 471"/>
                <a:gd name="T15" fmla="*/ 62 h 471"/>
                <a:gd name="T16" fmla="*/ 408 w 471"/>
                <a:gd name="T17" fmla="*/ 235 h 471"/>
                <a:gd name="T18" fmla="*/ 235 w 471"/>
                <a:gd name="T1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1" h="471">
                  <a:moveTo>
                    <a:pt x="235" y="0"/>
                  </a:moveTo>
                  <a:cubicBezTo>
                    <a:pt x="105" y="0"/>
                    <a:pt x="0" y="105"/>
                    <a:pt x="0" y="235"/>
                  </a:cubicBezTo>
                  <a:cubicBezTo>
                    <a:pt x="0" y="365"/>
                    <a:pt x="105" y="471"/>
                    <a:pt x="235" y="471"/>
                  </a:cubicBezTo>
                  <a:cubicBezTo>
                    <a:pt x="365" y="471"/>
                    <a:pt x="471" y="365"/>
                    <a:pt x="471" y="235"/>
                  </a:cubicBezTo>
                  <a:cubicBezTo>
                    <a:pt x="471" y="105"/>
                    <a:pt x="365" y="0"/>
                    <a:pt x="235" y="0"/>
                  </a:cubicBezTo>
                  <a:close/>
                  <a:moveTo>
                    <a:pt x="235" y="408"/>
                  </a:moveTo>
                  <a:cubicBezTo>
                    <a:pt x="140" y="408"/>
                    <a:pt x="62" y="331"/>
                    <a:pt x="62" y="235"/>
                  </a:cubicBezTo>
                  <a:cubicBezTo>
                    <a:pt x="62" y="140"/>
                    <a:pt x="140" y="62"/>
                    <a:pt x="235" y="62"/>
                  </a:cubicBezTo>
                  <a:cubicBezTo>
                    <a:pt x="331" y="62"/>
                    <a:pt x="408" y="140"/>
                    <a:pt x="408" y="235"/>
                  </a:cubicBezTo>
                  <a:cubicBezTo>
                    <a:pt x="408" y="331"/>
                    <a:pt x="331" y="408"/>
                    <a:pt x="235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6" name="TextBox 104"/>
            <p:cNvSpPr txBox="1"/>
            <p:nvPr/>
          </p:nvSpPr>
          <p:spPr>
            <a:xfrm>
              <a:off x="4988924" y="2831793"/>
              <a:ext cx="697627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sz="2000" b="1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25%</a:t>
              </a:r>
            </a:p>
          </p:txBody>
        </p:sp>
        <p:sp>
          <p:nvSpPr>
            <p:cNvPr id="27" name="TextBox 105"/>
            <p:cNvSpPr txBox="1"/>
            <p:nvPr/>
          </p:nvSpPr>
          <p:spPr>
            <a:xfrm>
              <a:off x="6715588" y="2403541"/>
              <a:ext cx="697627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sz="2000" b="1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50%</a:t>
              </a:r>
            </a:p>
          </p:txBody>
        </p:sp>
        <p:sp>
          <p:nvSpPr>
            <p:cNvPr id="28" name="TextBox 106"/>
            <p:cNvSpPr txBox="1"/>
            <p:nvPr/>
          </p:nvSpPr>
          <p:spPr>
            <a:xfrm>
              <a:off x="8484212" y="1937000"/>
              <a:ext cx="697627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sz="2000" b="1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75%</a:t>
              </a:r>
            </a:p>
          </p:txBody>
        </p:sp>
        <p:sp>
          <p:nvSpPr>
            <p:cNvPr id="29" name="TextBox 107"/>
            <p:cNvSpPr txBox="1"/>
            <p:nvPr/>
          </p:nvSpPr>
          <p:spPr>
            <a:xfrm>
              <a:off x="10167614" y="1562651"/>
              <a:ext cx="840295" cy="400110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sz="2000" b="1" dirty="0">
                  <a:solidFill>
                    <a:schemeClr val="bg1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100%</a:t>
              </a:r>
            </a:p>
          </p:txBody>
        </p:sp>
        <p:grpSp>
          <p:nvGrpSpPr>
            <p:cNvPr id="30" name="Group 54"/>
            <p:cNvGrpSpPr/>
            <p:nvPr/>
          </p:nvGrpSpPr>
          <p:grpSpPr>
            <a:xfrm>
              <a:off x="863382" y="1669713"/>
              <a:ext cx="542791" cy="509842"/>
              <a:chOff x="5160963" y="4846638"/>
              <a:chExt cx="496887" cy="466725"/>
            </a:xfrm>
            <a:solidFill>
              <a:schemeClr val="accent5"/>
            </a:solidFill>
          </p:grpSpPr>
          <p:sp>
            <p:nvSpPr>
              <p:cNvPr id="55" name="Oval 55"/>
              <p:cNvSpPr>
                <a:spLocks/>
              </p:cNvSpPr>
              <p:nvPr/>
            </p:nvSpPr>
            <p:spPr bwMode="auto">
              <a:xfrm>
                <a:off x="5402263" y="510222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56"/>
              <p:cNvSpPr>
                <a:spLocks/>
              </p:cNvSpPr>
              <p:nvPr/>
            </p:nvSpPr>
            <p:spPr bwMode="auto">
              <a:xfrm>
                <a:off x="5160963" y="4846638"/>
                <a:ext cx="496887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108"/>
            <p:cNvGrpSpPr/>
            <p:nvPr/>
          </p:nvGrpSpPr>
          <p:grpSpPr>
            <a:xfrm>
              <a:off x="1406151" y="1507328"/>
              <a:ext cx="2390062" cy="834588"/>
              <a:chOff x="2100456" y="1829593"/>
              <a:chExt cx="2130757" cy="834588"/>
            </a:xfrm>
          </p:grpSpPr>
          <p:sp>
            <p:nvSpPr>
              <p:cNvPr id="53" name="Rectangle 109"/>
              <p:cNvSpPr/>
              <p:nvPr/>
            </p:nvSpPr>
            <p:spPr>
              <a:xfrm>
                <a:off x="2100456" y="2137370"/>
                <a:ext cx="2130757" cy="526811"/>
              </a:xfrm>
              <a:prstGeom prst="rect">
                <a:avLst/>
              </a:prstGeom>
            </p:spPr>
            <p:txBody>
              <a:bodyPr wrap="square" lIns="360000" anchor="t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54" name="TextBox 110"/>
              <p:cNvSpPr txBox="1"/>
              <p:nvPr/>
            </p:nvSpPr>
            <p:spPr>
              <a:xfrm>
                <a:off x="2104276" y="1829593"/>
                <a:ext cx="1366740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rmAutofit fontScale="77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accent5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cxnSp>
          <p:nvCxnSpPr>
            <p:cNvPr id="32" name="Straight Connector 12"/>
            <p:cNvCxnSpPr/>
            <p:nvPr/>
          </p:nvCxnSpPr>
          <p:spPr>
            <a:xfrm>
              <a:off x="4080182" y="4922864"/>
              <a:ext cx="0" cy="71341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16"/>
            <p:cNvSpPr>
              <a:spLocks/>
            </p:cNvSpPr>
            <p:nvPr/>
          </p:nvSpPr>
          <p:spPr bwMode="auto">
            <a:xfrm>
              <a:off x="826617" y="5017503"/>
              <a:ext cx="522355" cy="524139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34" name="Group 111"/>
            <p:cNvGrpSpPr/>
            <p:nvPr/>
          </p:nvGrpSpPr>
          <p:grpSpPr>
            <a:xfrm>
              <a:off x="1348972" y="4862278"/>
              <a:ext cx="2390062" cy="834588"/>
              <a:chOff x="2100456" y="1829593"/>
              <a:chExt cx="2130757" cy="834588"/>
            </a:xfrm>
          </p:grpSpPr>
          <p:sp>
            <p:nvSpPr>
              <p:cNvPr id="51" name="Rectangle 112"/>
              <p:cNvSpPr/>
              <p:nvPr/>
            </p:nvSpPr>
            <p:spPr>
              <a:xfrm>
                <a:off x="2100456" y="2137370"/>
                <a:ext cx="2130757" cy="526811"/>
              </a:xfrm>
              <a:prstGeom prst="rect">
                <a:avLst/>
              </a:prstGeom>
            </p:spPr>
            <p:txBody>
              <a:bodyPr wrap="square" lIns="360000" anchor="t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52" name="TextBox 113"/>
              <p:cNvSpPr txBox="1"/>
              <p:nvPr/>
            </p:nvSpPr>
            <p:spPr>
              <a:xfrm>
                <a:off x="2104276" y="1829593"/>
                <a:ext cx="1366740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rmAutofit fontScale="77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accent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cxnSp>
          <p:nvCxnSpPr>
            <p:cNvPr id="35" name="Straight Connector 28"/>
            <p:cNvCxnSpPr/>
            <p:nvPr/>
          </p:nvCxnSpPr>
          <p:spPr>
            <a:xfrm>
              <a:off x="4080182" y="2686231"/>
              <a:ext cx="0" cy="71341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50"/>
            <p:cNvGrpSpPr/>
            <p:nvPr/>
          </p:nvGrpSpPr>
          <p:grpSpPr>
            <a:xfrm>
              <a:off x="888121" y="2829398"/>
              <a:ext cx="425678" cy="427083"/>
              <a:chOff x="4198938" y="2905126"/>
              <a:chExt cx="481012" cy="482600"/>
            </a:xfrm>
            <a:solidFill>
              <a:schemeClr val="accent3"/>
            </a:solidFill>
          </p:grpSpPr>
          <p:sp>
            <p:nvSpPr>
              <p:cNvPr id="48" name="Freeform: Shape 51"/>
              <p:cNvSpPr>
                <a:spLocks/>
              </p:cNvSpPr>
              <p:nvPr/>
            </p:nvSpPr>
            <p:spPr bwMode="auto">
              <a:xfrm>
                <a:off x="41989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Freeform: Shape 52"/>
              <p:cNvSpPr>
                <a:spLocks/>
              </p:cNvSpPr>
              <p:nvPr/>
            </p:nvSpPr>
            <p:spPr bwMode="auto">
              <a:xfrm>
                <a:off x="45291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53"/>
              <p:cNvSpPr>
                <a:spLocks/>
              </p:cNvSpPr>
              <p:nvPr/>
            </p:nvSpPr>
            <p:spPr bwMode="auto">
              <a:xfrm>
                <a:off x="4364038" y="2905126"/>
                <a:ext cx="150812" cy="48260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Group 114"/>
            <p:cNvGrpSpPr/>
            <p:nvPr/>
          </p:nvGrpSpPr>
          <p:grpSpPr>
            <a:xfrm>
              <a:off x="1406151" y="2625645"/>
              <a:ext cx="2390062" cy="834588"/>
              <a:chOff x="2100456" y="1829593"/>
              <a:chExt cx="2130757" cy="834588"/>
            </a:xfrm>
          </p:grpSpPr>
          <p:sp>
            <p:nvSpPr>
              <p:cNvPr id="46" name="Rectangle 115"/>
              <p:cNvSpPr/>
              <p:nvPr/>
            </p:nvSpPr>
            <p:spPr>
              <a:xfrm>
                <a:off x="2100456" y="2137370"/>
                <a:ext cx="2130757" cy="526811"/>
              </a:xfrm>
              <a:prstGeom prst="rect">
                <a:avLst/>
              </a:prstGeom>
            </p:spPr>
            <p:txBody>
              <a:bodyPr wrap="square" lIns="360000" anchor="t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47" name="TextBox 116"/>
              <p:cNvSpPr txBox="1"/>
              <p:nvPr/>
            </p:nvSpPr>
            <p:spPr>
              <a:xfrm>
                <a:off x="2104276" y="1829593"/>
                <a:ext cx="1366740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rmAutofit fontScale="77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cxnSp>
          <p:nvCxnSpPr>
            <p:cNvPr id="38" name="Straight Connector 22"/>
            <p:cNvCxnSpPr/>
            <p:nvPr/>
          </p:nvCxnSpPr>
          <p:spPr>
            <a:xfrm>
              <a:off x="4080182" y="3804548"/>
              <a:ext cx="0" cy="71341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46"/>
            <p:cNvGrpSpPr/>
            <p:nvPr/>
          </p:nvGrpSpPr>
          <p:grpSpPr>
            <a:xfrm>
              <a:off x="869013" y="3927772"/>
              <a:ext cx="436246" cy="466968"/>
              <a:chOff x="6138863" y="1941513"/>
              <a:chExt cx="450850" cy="482600"/>
            </a:xfrm>
            <a:solidFill>
              <a:schemeClr val="accent2"/>
            </a:solidFill>
          </p:grpSpPr>
          <p:sp>
            <p:nvSpPr>
              <p:cNvPr id="43" name="Freeform: Shape 47"/>
              <p:cNvSpPr>
                <a:spLocks/>
              </p:cNvSpPr>
              <p:nvPr/>
            </p:nvSpPr>
            <p:spPr bwMode="auto">
              <a:xfrm>
                <a:off x="6138863" y="1941513"/>
                <a:ext cx="450850" cy="482600"/>
              </a:xfrm>
              <a:custGeom>
                <a:avLst/>
                <a:gdLst>
                  <a:gd name="T0" fmla="*/ 104 w 120"/>
                  <a:gd name="T1" fmla="*/ 0 h 128"/>
                  <a:gd name="T2" fmla="*/ 16 w 120"/>
                  <a:gd name="T3" fmla="*/ 0 h 128"/>
                  <a:gd name="T4" fmla="*/ 0 w 120"/>
                  <a:gd name="T5" fmla="*/ 16 h 128"/>
                  <a:gd name="T6" fmla="*/ 0 w 120"/>
                  <a:gd name="T7" fmla="*/ 112 h 128"/>
                  <a:gd name="T8" fmla="*/ 16 w 120"/>
                  <a:gd name="T9" fmla="*/ 128 h 128"/>
                  <a:gd name="T10" fmla="*/ 104 w 120"/>
                  <a:gd name="T11" fmla="*/ 128 h 128"/>
                  <a:gd name="T12" fmla="*/ 120 w 120"/>
                  <a:gd name="T13" fmla="*/ 112 h 128"/>
                  <a:gd name="T14" fmla="*/ 120 w 120"/>
                  <a:gd name="T15" fmla="*/ 16 h 128"/>
                  <a:gd name="T16" fmla="*/ 104 w 120"/>
                  <a:gd name="T17" fmla="*/ 0 h 128"/>
                  <a:gd name="T18" fmla="*/ 112 w 120"/>
                  <a:gd name="T19" fmla="*/ 112 h 128"/>
                  <a:gd name="T20" fmla="*/ 104 w 120"/>
                  <a:gd name="T21" fmla="*/ 120 h 128"/>
                  <a:gd name="T22" fmla="*/ 16 w 120"/>
                  <a:gd name="T23" fmla="*/ 120 h 128"/>
                  <a:gd name="T24" fmla="*/ 8 w 120"/>
                  <a:gd name="T25" fmla="*/ 112 h 128"/>
                  <a:gd name="T26" fmla="*/ 8 w 120"/>
                  <a:gd name="T27" fmla="*/ 16 h 128"/>
                  <a:gd name="T28" fmla="*/ 16 w 120"/>
                  <a:gd name="T29" fmla="*/ 8 h 128"/>
                  <a:gd name="T30" fmla="*/ 104 w 120"/>
                  <a:gd name="T31" fmla="*/ 8 h 128"/>
                  <a:gd name="T32" fmla="*/ 112 w 120"/>
                  <a:gd name="T33" fmla="*/ 16 h 128"/>
                  <a:gd name="T34" fmla="*/ 112 w 120"/>
                  <a:gd name="T35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" h="128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04" y="128"/>
                      <a:pt x="104" y="128"/>
                      <a:pt x="104" y="128"/>
                    </a:cubicBezTo>
                    <a:cubicBezTo>
                      <a:pt x="113" y="128"/>
                      <a:pt x="120" y="121"/>
                      <a:pt x="120" y="112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lose/>
                    <a:moveTo>
                      <a:pt x="112" y="112"/>
                    </a:moveTo>
                    <a:cubicBezTo>
                      <a:pt x="112" y="116"/>
                      <a:pt x="108" y="120"/>
                      <a:pt x="104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8"/>
              <p:cNvSpPr>
                <a:spLocks/>
              </p:cNvSpPr>
              <p:nvPr/>
            </p:nvSpPr>
            <p:spPr bwMode="auto">
              <a:xfrm>
                <a:off x="6199188" y="2001838"/>
                <a:ext cx="330200" cy="301625"/>
              </a:xfrm>
              <a:custGeom>
                <a:avLst/>
                <a:gdLst>
                  <a:gd name="T0" fmla="*/ 84 w 88"/>
                  <a:gd name="T1" fmla="*/ 0 h 80"/>
                  <a:gd name="T2" fmla="*/ 4 w 88"/>
                  <a:gd name="T3" fmla="*/ 0 h 80"/>
                  <a:gd name="T4" fmla="*/ 0 w 88"/>
                  <a:gd name="T5" fmla="*/ 4 h 80"/>
                  <a:gd name="T6" fmla="*/ 0 w 88"/>
                  <a:gd name="T7" fmla="*/ 76 h 80"/>
                  <a:gd name="T8" fmla="*/ 4 w 88"/>
                  <a:gd name="T9" fmla="*/ 80 h 80"/>
                  <a:gd name="T10" fmla="*/ 84 w 88"/>
                  <a:gd name="T11" fmla="*/ 80 h 80"/>
                  <a:gd name="T12" fmla="*/ 88 w 88"/>
                  <a:gd name="T13" fmla="*/ 76 h 80"/>
                  <a:gd name="T14" fmla="*/ 88 w 88"/>
                  <a:gd name="T15" fmla="*/ 4 h 80"/>
                  <a:gd name="T16" fmla="*/ 84 w 88"/>
                  <a:gd name="T17" fmla="*/ 0 h 80"/>
                  <a:gd name="T18" fmla="*/ 84 w 88"/>
                  <a:gd name="T19" fmla="*/ 4 h 80"/>
                  <a:gd name="T20" fmla="*/ 84 w 88"/>
                  <a:gd name="T21" fmla="*/ 59 h 80"/>
                  <a:gd name="T22" fmla="*/ 71 w 88"/>
                  <a:gd name="T23" fmla="*/ 45 h 80"/>
                  <a:gd name="T24" fmla="*/ 68 w 88"/>
                  <a:gd name="T25" fmla="*/ 44 h 80"/>
                  <a:gd name="T26" fmla="*/ 65 w 88"/>
                  <a:gd name="T27" fmla="*/ 45 h 80"/>
                  <a:gd name="T28" fmla="*/ 55 w 88"/>
                  <a:gd name="T29" fmla="*/ 57 h 80"/>
                  <a:gd name="T30" fmla="*/ 23 w 88"/>
                  <a:gd name="T31" fmla="*/ 21 h 80"/>
                  <a:gd name="T32" fmla="*/ 20 w 88"/>
                  <a:gd name="T33" fmla="*/ 20 h 80"/>
                  <a:gd name="T34" fmla="*/ 17 w 88"/>
                  <a:gd name="T35" fmla="*/ 21 h 80"/>
                  <a:gd name="T36" fmla="*/ 4 w 88"/>
                  <a:gd name="T37" fmla="*/ 36 h 80"/>
                  <a:gd name="T38" fmla="*/ 4 w 88"/>
                  <a:gd name="T39" fmla="*/ 4 h 80"/>
                  <a:gd name="T40" fmla="*/ 84 w 88"/>
                  <a:gd name="T41" fmla="*/ 4 h 80"/>
                  <a:gd name="T42" fmla="*/ 4 w 88"/>
                  <a:gd name="T43" fmla="*/ 42 h 80"/>
                  <a:gd name="T44" fmla="*/ 20 w 88"/>
                  <a:gd name="T45" fmla="*/ 24 h 80"/>
                  <a:gd name="T46" fmla="*/ 52 w 88"/>
                  <a:gd name="T47" fmla="*/ 61 h 80"/>
                  <a:gd name="T48" fmla="*/ 55 w 88"/>
                  <a:gd name="T49" fmla="*/ 63 h 80"/>
                  <a:gd name="T50" fmla="*/ 66 w 88"/>
                  <a:gd name="T51" fmla="*/ 76 h 80"/>
                  <a:gd name="T52" fmla="*/ 4 w 88"/>
                  <a:gd name="T53" fmla="*/ 76 h 80"/>
                  <a:gd name="T54" fmla="*/ 4 w 88"/>
                  <a:gd name="T55" fmla="*/ 42 h 80"/>
                  <a:gd name="T56" fmla="*/ 71 w 88"/>
                  <a:gd name="T57" fmla="*/ 76 h 80"/>
                  <a:gd name="T58" fmla="*/ 57 w 88"/>
                  <a:gd name="T59" fmla="*/ 60 h 80"/>
                  <a:gd name="T60" fmla="*/ 68 w 88"/>
                  <a:gd name="T61" fmla="*/ 48 h 80"/>
                  <a:gd name="T62" fmla="*/ 84 w 88"/>
                  <a:gd name="T63" fmla="*/ 66 h 80"/>
                  <a:gd name="T64" fmla="*/ 84 w 88"/>
                  <a:gd name="T65" fmla="*/ 76 h 80"/>
                  <a:gd name="T66" fmla="*/ 71 w 88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0">
                    <a:moveTo>
                      <a:pt x="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80"/>
                      <a:pt x="88" y="78"/>
                      <a:pt x="88" y="7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lose/>
                    <a:moveTo>
                      <a:pt x="84" y="4"/>
                    </a:moveTo>
                    <a:cubicBezTo>
                      <a:pt x="84" y="59"/>
                      <a:pt x="84" y="59"/>
                      <a:pt x="84" y="59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4"/>
                      <a:pt x="69" y="44"/>
                      <a:pt x="68" y="44"/>
                    </a:cubicBezTo>
                    <a:cubicBezTo>
                      <a:pt x="67" y="44"/>
                      <a:pt x="66" y="44"/>
                      <a:pt x="65" y="45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2" y="20"/>
                      <a:pt x="21" y="20"/>
                      <a:pt x="20" y="20"/>
                    </a:cubicBezTo>
                    <a:cubicBezTo>
                      <a:pt x="19" y="20"/>
                      <a:pt x="18" y="20"/>
                      <a:pt x="17" y="21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4" y="4"/>
                    </a:lnTo>
                    <a:close/>
                    <a:moveTo>
                      <a:pt x="4" y="42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42"/>
                    </a:lnTo>
                    <a:close/>
                    <a:moveTo>
                      <a:pt x="71" y="76"/>
                    </a:moveTo>
                    <a:cubicBezTo>
                      <a:pt x="57" y="60"/>
                      <a:pt x="57" y="60"/>
                      <a:pt x="57" y="6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76"/>
                      <a:pt x="84" y="76"/>
                      <a:pt x="84" y="76"/>
                    </a:cubicBezTo>
                    <a:lnTo>
                      <a:pt x="71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9"/>
              <p:cNvSpPr>
                <a:spLocks/>
              </p:cNvSpPr>
              <p:nvPr/>
            </p:nvSpPr>
            <p:spPr bwMode="auto">
              <a:xfrm>
                <a:off x="6378575" y="2047876"/>
                <a:ext cx="90487" cy="90488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12 w 24"/>
                  <a:gd name="T11" fmla="*/ 4 h 24"/>
                  <a:gd name="T12" fmla="*/ 20 w 24"/>
                  <a:gd name="T13" fmla="*/ 12 h 24"/>
                  <a:gd name="T14" fmla="*/ 12 w 24"/>
                  <a:gd name="T15" fmla="*/ 20 h 24"/>
                  <a:gd name="T16" fmla="*/ 4 w 24"/>
                  <a:gd name="T17" fmla="*/ 12 h 24"/>
                  <a:gd name="T18" fmla="*/ 12 w 24"/>
                  <a:gd name="T1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117"/>
            <p:cNvGrpSpPr/>
            <p:nvPr/>
          </p:nvGrpSpPr>
          <p:grpSpPr>
            <a:xfrm>
              <a:off x="1406151" y="3743962"/>
              <a:ext cx="2390062" cy="834588"/>
              <a:chOff x="2100456" y="1829593"/>
              <a:chExt cx="2130757" cy="834588"/>
            </a:xfrm>
          </p:grpSpPr>
          <p:sp>
            <p:nvSpPr>
              <p:cNvPr id="41" name="Rectangle 118"/>
              <p:cNvSpPr/>
              <p:nvPr/>
            </p:nvSpPr>
            <p:spPr>
              <a:xfrm>
                <a:off x="2100456" y="2137370"/>
                <a:ext cx="2130757" cy="526811"/>
              </a:xfrm>
              <a:prstGeom prst="rect">
                <a:avLst/>
              </a:prstGeom>
            </p:spPr>
            <p:txBody>
              <a:bodyPr wrap="square" lIns="360000" anchor="t" anchorCtr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42" name="TextBox 119"/>
              <p:cNvSpPr txBox="1"/>
              <p:nvPr/>
            </p:nvSpPr>
            <p:spPr>
              <a:xfrm>
                <a:off x="2104276" y="1829593"/>
                <a:ext cx="1366740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rmAutofit fontScale="77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accent2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10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096E2F9B-4C25-4A14-8CEE-048B7843A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01" y="4500574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8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71 -0.738885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3299" y="809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72000" y="1167594"/>
            <a:ext cx="3739686" cy="3198416"/>
            <a:chOff x="646443" y="1864296"/>
            <a:chExt cx="4412590" cy="3773926"/>
          </a:xfrm>
        </p:grpSpPr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646443" y="1864296"/>
              <a:ext cx="3273714" cy="3773926"/>
            </a:xfrm>
            <a:custGeom>
              <a:avLst/>
              <a:gdLst>
                <a:gd name="T0" fmla="*/ 317 w 351"/>
                <a:gd name="T1" fmla="*/ 153 h 405"/>
                <a:gd name="T2" fmla="*/ 237 w 351"/>
                <a:gd name="T3" fmla="*/ 377 h 405"/>
                <a:gd name="T4" fmla="*/ 34 w 351"/>
                <a:gd name="T5" fmla="*/ 252 h 405"/>
                <a:gd name="T6" fmla="*/ 114 w 351"/>
                <a:gd name="T7" fmla="*/ 28 h 405"/>
                <a:gd name="T8" fmla="*/ 317 w 351"/>
                <a:gd name="T9" fmla="*/ 15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405">
                  <a:moveTo>
                    <a:pt x="317" y="153"/>
                  </a:moveTo>
                  <a:cubicBezTo>
                    <a:pt x="351" y="250"/>
                    <a:pt x="315" y="350"/>
                    <a:pt x="237" y="377"/>
                  </a:cubicBezTo>
                  <a:cubicBezTo>
                    <a:pt x="158" y="405"/>
                    <a:pt x="68" y="349"/>
                    <a:pt x="34" y="252"/>
                  </a:cubicBezTo>
                  <a:cubicBezTo>
                    <a:pt x="0" y="155"/>
                    <a:pt x="36" y="55"/>
                    <a:pt x="114" y="28"/>
                  </a:cubicBezTo>
                  <a:cubicBezTo>
                    <a:pt x="193" y="0"/>
                    <a:pt x="283" y="56"/>
                    <a:pt x="317" y="15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>
              <a:spLocks/>
            </p:cNvSpPr>
            <p:nvPr/>
          </p:nvSpPr>
          <p:spPr bwMode="auto">
            <a:xfrm>
              <a:off x="972476" y="1864296"/>
              <a:ext cx="2956614" cy="3622076"/>
            </a:xfrm>
            <a:custGeom>
              <a:avLst/>
              <a:gdLst>
                <a:gd name="T0" fmla="*/ 284 w 317"/>
                <a:gd name="T1" fmla="*/ 150 h 389"/>
                <a:gd name="T2" fmla="*/ 218 w 317"/>
                <a:gd name="T3" fmla="*/ 364 h 389"/>
                <a:gd name="T4" fmla="*/ 33 w 317"/>
                <a:gd name="T5" fmla="*/ 238 h 389"/>
                <a:gd name="T6" fmla="*/ 99 w 317"/>
                <a:gd name="T7" fmla="*/ 24 h 389"/>
                <a:gd name="T8" fmla="*/ 284 w 317"/>
                <a:gd name="T9" fmla="*/ 15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389">
                  <a:moveTo>
                    <a:pt x="284" y="150"/>
                  </a:moveTo>
                  <a:cubicBezTo>
                    <a:pt x="317" y="244"/>
                    <a:pt x="287" y="340"/>
                    <a:pt x="218" y="364"/>
                  </a:cubicBezTo>
                  <a:cubicBezTo>
                    <a:pt x="149" y="389"/>
                    <a:pt x="66" y="332"/>
                    <a:pt x="33" y="238"/>
                  </a:cubicBezTo>
                  <a:cubicBezTo>
                    <a:pt x="0" y="144"/>
                    <a:pt x="30" y="48"/>
                    <a:pt x="99" y="24"/>
                  </a:cubicBezTo>
                  <a:cubicBezTo>
                    <a:pt x="168" y="0"/>
                    <a:pt x="251" y="56"/>
                    <a:pt x="284" y="1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>
              <a:spLocks/>
            </p:cNvSpPr>
            <p:nvPr/>
          </p:nvSpPr>
          <p:spPr bwMode="auto">
            <a:xfrm>
              <a:off x="1093061" y="2002746"/>
              <a:ext cx="2724372" cy="3336240"/>
            </a:xfrm>
            <a:custGeom>
              <a:avLst/>
              <a:gdLst>
                <a:gd name="T0" fmla="*/ 261 w 292"/>
                <a:gd name="T1" fmla="*/ 139 h 358"/>
                <a:gd name="T2" fmla="*/ 200 w 292"/>
                <a:gd name="T3" fmla="*/ 336 h 358"/>
                <a:gd name="T4" fmla="*/ 30 w 292"/>
                <a:gd name="T5" fmla="*/ 220 h 358"/>
                <a:gd name="T6" fmla="*/ 91 w 292"/>
                <a:gd name="T7" fmla="*/ 22 h 358"/>
                <a:gd name="T8" fmla="*/ 261 w 292"/>
                <a:gd name="T9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358">
                  <a:moveTo>
                    <a:pt x="261" y="139"/>
                  </a:moveTo>
                  <a:cubicBezTo>
                    <a:pt x="292" y="225"/>
                    <a:pt x="264" y="314"/>
                    <a:pt x="200" y="336"/>
                  </a:cubicBezTo>
                  <a:cubicBezTo>
                    <a:pt x="137" y="358"/>
                    <a:pt x="60" y="306"/>
                    <a:pt x="30" y="220"/>
                  </a:cubicBezTo>
                  <a:cubicBezTo>
                    <a:pt x="0" y="133"/>
                    <a:pt x="27" y="44"/>
                    <a:pt x="91" y="22"/>
                  </a:cubicBezTo>
                  <a:cubicBezTo>
                    <a:pt x="155" y="0"/>
                    <a:pt x="231" y="52"/>
                    <a:pt x="261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任意多边形: 形状 10"/>
            <p:cNvSpPr>
              <a:spLocks/>
            </p:cNvSpPr>
            <p:nvPr/>
          </p:nvSpPr>
          <p:spPr bwMode="auto">
            <a:xfrm>
              <a:off x="2093487" y="2087605"/>
              <a:ext cx="1715015" cy="3037004"/>
            </a:xfrm>
            <a:custGeom>
              <a:avLst/>
              <a:gdLst>
                <a:gd name="T0" fmla="*/ 96 w 184"/>
                <a:gd name="T1" fmla="*/ 326 h 326"/>
                <a:gd name="T2" fmla="*/ 154 w 184"/>
                <a:gd name="T3" fmla="*/ 130 h 326"/>
                <a:gd name="T4" fmla="*/ 0 w 184"/>
                <a:gd name="T5" fmla="*/ 9 h 326"/>
                <a:gd name="T6" fmla="*/ 96 w 184"/>
                <a:gd name="T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326">
                  <a:moveTo>
                    <a:pt x="96" y="326"/>
                  </a:moveTo>
                  <a:cubicBezTo>
                    <a:pt x="158" y="303"/>
                    <a:pt x="184" y="215"/>
                    <a:pt x="154" y="130"/>
                  </a:cubicBezTo>
                  <a:cubicBezTo>
                    <a:pt x="127" y="50"/>
                    <a:pt x="60" y="0"/>
                    <a:pt x="0" y="9"/>
                  </a:cubicBezTo>
                  <a:lnTo>
                    <a:pt x="96" y="3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>
              <a:spLocks/>
            </p:cNvSpPr>
            <p:nvPr/>
          </p:nvSpPr>
          <p:spPr bwMode="auto">
            <a:xfrm>
              <a:off x="1410162" y="2310914"/>
              <a:ext cx="2192898" cy="2643980"/>
            </a:xfrm>
            <a:custGeom>
              <a:avLst/>
              <a:gdLst>
                <a:gd name="T0" fmla="*/ 211 w 235"/>
                <a:gd name="T1" fmla="*/ 110 h 284"/>
                <a:gd name="T2" fmla="*/ 76 w 235"/>
                <a:gd name="T3" fmla="*/ 18 h 284"/>
                <a:gd name="T4" fmla="*/ 24 w 235"/>
                <a:gd name="T5" fmla="*/ 176 h 284"/>
                <a:gd name="T6" fmla="*/ 163 w 235"/>
                <a:gd name="T7" fmla="*/ 267 h 284"/>
                <a:gd name="T8" fmla="*/ 211 w 235"/>
                <a:gd name="T9" fmla="*/ 110 h 284"/>
                <a:gd name="T10" fmla="*/ 154 w 235"/>
                <a:gd name="T11" fmla="*/ 241 h 284"/>
                <a:gd name="T12" fmla="*/ 49 w 235"/>
                <a:gd name="T13" fmla="*/ 167 h 284"/>
                <a:gd name="T14" fmla="*/ 85 w 235"/>
                <a:gd name="T15" fmla="*/ 43 h 284"/>
                <a:gd name="T16" fmla="*/ 192 w 235"/>
                <a:gd name="T17" fmla="*/ 117 h 284"/>
                <a:gd name="T18" fmla="*/ 154 w 235"/>
                <a:gd name="T19" fmla="*/ 24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84">
                  <a:moveTo>
                    <a:pt x="211" y="110"/>
                  </a:moveTo>
                  <a:cubicBezTo>
                    <a:pt x="187" y="41"/>
                    <a:pt x="126" y="0"/>
                    <a:pt x="76" y="18"/>
                  </a:cubicBezTo>
                  <a:cubicBezTo>
                    <a:pt x="25" y="35"/>
                    <a:pt x="0" y="107"/>
                    <a:pt x="24" y="176"/>
                  </a:cubicBezTo>
                  <a:cubicBezTo>
                    <a:pt x="48" y="244"/>
                    <a:pt x="112" y="284"/>
                    <a:pt x="163" y="267"/>
                  </a:cubicBezTo>
                  <a:cubicBezTo>
                    <a:pt x="213" y="249"/>
                    <a:pt x="235" y="179"/>
                    <a:pt x="211" y="110"/>
                  </a:cubicBezTo>
                  <a:close/>
                  <a:moveTo>
                    <a:pt x="154" y="241"/>
                  </a:moveTo>
                  <a:cubicBezTo>
                    <a:pt x="113" y="255"/>
                    <a:pt x="68" y="222"/>
                    <a:pt x="49" y="167"/>
                  </a:cubicBezTo>
                  <a:cubicBezTo>
                    <a:pt x="30" y="113"/>
                    <a:pt x="44" y="57"/>
                    <a:pt x="85" y="43"/>
                  </a:cubicBezTo>
                  <a:cubicBezTo>
                    <a:pt x="125" y="29"/>
                    <a:pt x="173" y="62"/>
                    <a:pt x="192" y="117"/>
                  </a:cubicBezTo>
                  <a:cubicBezTo>
                    <a:pt x="211" y="171"/>
                    <a:pt x="194" y="227"/>
                    <a:pt x="154" y="241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任意多边形: 形状 12"/>
            <p:cNvSpPr>
              <a:spLocks/>
            </p:cNvSpPr>
            <p:nvPr/>
          </p:nvSpPr>
          <p:spPr bwMode="auto">
            <a:xfrm>
              <a:off x="2187278" y="2346644"/>
              <a:ext cx="1415782" cy="2460868"/>
            </a:xfrm>
            <a:custGeom>
              <a:avLst/>
              <a:gdLst>
                <a:gd name="T0" fmla="*/ 128 w 152"/>
                <a:gd name="T1" fmla="*/ 106 h 264"/>
                <a:gd name="T2" fmla="*/ 0 w 152"/>
                <a:gd name="T3" fmla="*/ 12 h 264"/>
                <a:gd name="T4" fmla="*/ 7 w 152"/>
                <a:gd name="T5" fmla="*/ 38 h 264"/>
                <a:gd name="T6" fmla="*/ 109 w 152"/>
                <a:gd name="T7" fmla="*/ 113 h 264"/>
                <a:gd name="T8" fmla="*/ 71 w 152"/>
                <a:gd name="T9" fmla="*/ 237 h 264"/>
                <a:gd name="T10" fmla="*/ 67 w 152"/>
                <a:gd name="T11" fmla="*/ 238 h 264"/>
                <a:gd name="T12" fmla="*/ 75 w 152"/>
                <a:gd name="T13" fmla="*/ 264 h 264"/>
                <a:gd name="T14" fmla="*/ 80 w 152"/>
                <a:gd name="T15" fmla="*/ 263 h 264"/>
                <a:gd name="T16" fmla="*/ 128 w 152"/>
                <a:gd name="T17" fmla="*/ 10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64">
                  <a:moveTo>
                    <a:pt x="128" y="106"/>
                  </a:moveTo>
                  <a:cubicBezTo>
                    <a:pt x="105" y="40"/>
                    <a:pt x="49" y="0"/>
                    <a:pt x="0" y="1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46" y="28"/>
                    <a:pt x="91" y="61"/>
                    <a:pt x="109" y="113"/>
                  </a:cubicBezTo>
                  <a:cubicBezTo>
                    <a:pt x="128" y="167"/>
                    <a:pt x="111" y="223"/>
                    <a:pt x="71" y="237"/>
                  </a:cubicBezTo>
                  <a:cubicBezTo>
                    <a:pt x="70" y="237"/>
                    <a:pt x="68" y="238"/>
                    <a:pt x="67" y="238"/>
                  </a:cubicBezTo>
                  <a:cubicBezTo>
                    <a:pt x="75" y="264"/>
                    <a:pt x="75" y="264"/>
                    <a:pt x="75" y="264"/>
                  </a:cubicBezTo>
                  <a:cubicBezTo>
                    <a:pt x="77" y="264"/>
                    <a:pt x="78" y="263"/>
                    <a:pt x="80" y="263"/>
                  </a:cubicBezTo>
                  <a:cubicBezTo>
                    <a:pt x="130" y="245"/>
                    <a:pt x="152" y="175"/>
                    <a:pt x="128" y="106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>
              <a:spLocks/>
            </p:cNvSpPr>
            <p:nvPr/>
          </p:nvSpPr>
          <p:spPr bwMode="auto">
            <a:xfrm>
              <a:off x="1861245" y="2824524"/>
              <a:ext cx="1321991" cy="1621226"/>
            </a:xfrm>
            <a:custGeom>
              <a:avLst/>
              <a:gdLst>
                <a:gd name="T0" fmla="*/ 127 w 142"/>
                <a:gd name="T1" fmla="*/ 68 h 174"/>
                <a:gd name="T2" fmla="*/ 45 w 142"/>
                <a:gd name="T3" fmla="*/ 11 h 174"/>
                <a:gd name="T4" fmla="*/ 15 w 142"/>
                <a:gd name="T5" fmla="*/ 107 h 174"/>
                <a:gd name="T6" fmla="*/ 98 w 142"/>
                <a:gd name="T7" fmla="*/ 163 h 174"/>
                <a:gd name="T8" fmla="*/ 127 w 142"/>
                <a:gd name="T9" fmla="*/ 68 h 174"/>
                <a:gd name="T10" fmla="*/ 89 w 142"/>
                <a:gd name="T11" fmla="*/ 139 h 174"/>
                <a:gd name="T12" fmla="*/ 35 w 142"/>
                <a:gd name="T13" fmla="*/ 100 h 174"/>
                <a:gd name="T14" fmla="*/ 53 w 142"/>
                <a:gd name="T15" fmla="*/ 35 h 174"/>
                <a:gd name="T16" fmla="*/ 109 w 142"/>
                <a:gd name="T17" fmla="*/ 74 h 174"/>
                <a:gd name="T18" fmla="*/ 89 w 142"/>
                <a:gd name="T1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4">
                  <a:moveTo>
                    <a:pt x="127" y="68"/>
                  </a:moveTo>
                  <a:cubicBezTo>
                    <a:pt x="112" y="26"/>
                    <a:pt x="75" y="0"/>
                    <a:pt x="45" y="11"/>
                  </a:cubicBezTo>
                  <a:cubicBezTo>
                    <a:pt x="14" y="22"/>
                    <a:pt x="0" y="65"/>
                    <a:pt x="15" y="107"/>
                  </a:cubicBezTo>
                  <a:cubicBezTo>
                    <a:pt x="30" y="149"/>
                    <a:pt x="67" y="174"/>
                    <a:pt x="98" y="163"/>
                  </a:cubicBezTo>
                  <a:cubicBezTo>
                    <a:pt x="129" y="152"/>
                    <a:pt x="142" y="109"/>
                    <a:pt x="127" y="68"/>
                  </a:cubicBezTo>
                  <a:close/>
                  <a:moveTo>
                    <a:pt x="89" y="139"/>
                  </a:moveTo>
                  <a:cubicBezTo>
                    <a:pt x="68" y="146"/>
                    <a:pt x="45" y="128"/>
                    <a:pt x="35" y="100"/>
                  </a:cubicBezTo>
                  <a:cubicBezTo>
                    <a:pt x="25" y="71"/>
                    <a:pt x="32" y="43"/>
                    <a:pt x="53" y="35"/>
                  </a:cubicBezTo>
                  <a:cubicBezTo>
                    <a:pt x="74" y="28"/>
                    <a:pt x="99" y="45"/>
                    <a:pt x="109" y="74"/>
                  </a:cubicBezTo>
                  <a:cubicBezTo>
                    <a:pt x="119" y="102"/>
                    <a:pt x="110" y="132"/>
                    <a:pt x="89" y="13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>
              <a:spLocks/>
            </p:cNvSpPr>
            <p:nvPr/>
          </p:nvSpPr>
          <p:spPr bwMode="auto">
            <a:xfrm>
              <a:off x="2316796" y="2851321"/>
              <a:ext cx="866440" cy="1500637"/>
            </a:xfrm>
            <a:custGeom>
              <a:avLst/>
              <a:gdLst>
                <a:gd name="T0" fmla="*/ 0 w 93"/>
                <a:gd name="T1" fmla="*/ 7 h 161"/>
                <a:gd name="T2" fmla="*/ 8 w 93"/>
                <a:gd name="T3" fmla="*/ 31 h 161"/>
                <a:gd name="T4" fmla="*/ 60 w 93"/>
                <a:gd name="T5" fmla="*/ 71 h 161"/>
                <a:gd name="T6" fmla="*/ 40 w 93"/>
                <a:gd name="T7" fmla="*/ 136 h 161"/>
                <a:gd name="T8" fmla="*/ 39 w 93"/>
                <a:gd name="T9" fmla="*/ 136 h 161"/>
                <a:gd name="T10" fmla="*/ 46 w 93"/>
                <a:gd name="T11" fmla="*/ 161 h 161"/>
                <a:gd name="T12" fmla="*/ 49 w 93"/>
                <a:gd name="T13" fmla="*/ 160 h 161"/>
                <a:gd name="T14" fmla="*/ 78 w 93"/>
                <a:gd name="T15" fmla="*/ 65 h 161"/>
                <a:gd name="T16" fmla="*/ 0 w 93"/>
                <a:gd name="T17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61">
                  <a:moveTo>
                    <a:pt x="0" y="7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28" y="27"/>
                    <a:pt x="51" y="44"/>
                    <a:pt x="60" y="71"/>
                  </a:cubicBezTo>
                  <a:cubicBezTo>
                    <a:pt x="70" y="99"/>
                    <a:pt x="61" y="129"/>
                    <a:pt x="40" y="136"/>
                  </a:cubicBezTo>
                  <a:cubicBezTo>
                    <a:pt x="40" y="136"/>
                    <a:pt x="39" y="136"/>
                    <a:pt x="39" y="136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7" y="160"/>
                    <a:pt x="48" y="160"/>
                    <a:pt x="49" y="160"/>
                  </a:cubicBezTo>
                  <a:cubicBezTo>
                    <a:pt x="80" y="149"/>
                    <a:pt x="93" y="106"/>
                    <a:pt x="78" y="65"/>
                  </a:cubicBezTo>
                  <a:cubicBezTo>
                    <a:pt x="64" y="25"/>
                    <a:pt x="30" y="0"/>
                    <a:pt x="0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>
              <a:spLocks/>
            </p:cNvSpPr>
            <p:nvPr/>
          </p:nvSpPr>
          <p:spPr bwMode="auto">
            <a:xfrm>
              <a:off x="2272134" y="3324736"/>
              <a:ext cx="500213" cy="625266"/>
            </a:xfrm>
            <a:custGeom>
              <a:avLst/>
              <a:gdLst>
                <a:gd name="T0" fmla="*/ 49 w 54"/>
                <a:gd name="T1" fmla="*/ 26 h 67"/>
                <a:gd name="T2" fmla="*/ 37 w 54"/>
                <a:gd name="T3" fmla="*/ 62 h 67"/>
                <a:gd name="T4" fmla="*/ 5 w 54"/>
                <a:gd name="T5" fmla="*/ 41 h 67"/>
                <a:gd name="T6" fmla="*/ 17 w 54"/>
                <a:gd name="T7" fmla="*/ 4 h 67"/>
                <a:gd name="T8" fmla="*/ 49 w 54"/>
                <a:gd name="T9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49" y="26"/>
                  </a:moveTo>
                  <a:cubicBezTo>
                    <a:pt x="54" y="42"/>
                    <a:pt x="49" y="58"/>
                    <a:pt x="37" y="62"/>
                  </a:cubicBezTo>
                  <a:cubicBezTo>
                    <a:pt x="25" y="67"/>
                    <a:pt x="11" y="57"/>
                    <a:pt x="5" y="41"/>
                  </a:cubicBezTo>
                  <a:cubicBezTo>
                    <a:pt x="0" y="24"/>
                    <a:pt x="5" y="8"/>
                    <a:pt x="17" y="4"/>
                  </a:cubicBezTo>
                  <a:cubicBezTo>
                    <a:pt x="29" y="0"/>
                    <a:pt x="43" y="9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>
              <a:spLocks/>
            </p:cNvSpPr>
            <p:nvPr/>
          </p:nvSpPr>
          <p:spPr bwMode="auto">
            <a:xfrm>
              <a:off x="2446317" y="3333669"/>
              <a:ext cx="326033" cy="571671"/>
            </a:xfrm>
            <a:custGeom>
              <a:avLst/>
              <a:gdLst>
                <a:gd name="T0" fmla="*/ 0 w 35"/>
                <a:gd name="T1" fmla="*/ 2 h 61"/>
                <a:gd name="T2" fmla="*/ 18 w 35"/>
                <a:gd name="T3" fmla="*/ 61 h 61"/>
                <a:gd name="T4" fmla="*/ 18 w 35"/>
                <a:gd name="T5" fmla="*/ 61 h 61"/>
                <a:gd name="T6" fmla="*/ 30 w 35"/>
                <a:gd name="T7" fmla="*/ 25 h 61"/>
                <a:gd name="T8" fmla="*/ 0 w 35"/>
                <a:gd name="T9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1">
                  <a:moveTo>
                    <a:pt x="0" y="2"/>
                  </a:move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30" y="57"/>
                    <a:pt x="35" y="41"/>
                    <a:pt x="30" y="25"/>
                  </a:cubicBezTo>
                  <a:cubicBezTo>
                    <a:pt x="24" y="10"/>
                    <a:pt x="12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3951419" y="2199258"/>
              <a:ext cx="826245" cy="839642"/>
            </a:xfrm>
            <a:custGeom>
              <a:avLst/>
              <a:gdLst>
                <a:gd name="T0" fmla="*/ 0 w 185"/>
                <a:gd name="T1" fmla="*/ 188 h 188"/>
                <a:gd name="T2" fmla="*/ 20 w 185"/>
                <a:gd name="T3" fmla="*/ 85 h 188"/>
                <a:gd name="T4" fmla="*/ 185 w 185"/>
                <a:gd name="T5" fmla="*/ 0 h 188"/>
                <a:gd name="T6" fmla="*/ 160 w 185"/>
                <a:gd name="T7" fmla="*/ 119 h 188"/>
                <a:gd name="T8" fmla="*/ 0 w 185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8">
                  <a:moveTo>
                    <a:pt x="0" y="188"/>
                  </a:moveTo>
                  <a:lnTo>
                    <a:pt x="20" y="85"/>
                  </a:lnTo>
                  <a:lnTo>
                    <a:pt x="185" y="0"/>
                  </a:lnTo>
                  <a:lnTo>
                    <a:pt x="160" y="119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3951419" y="2730735"/>
              <a:ext cx="1107614" cy="540410"/>
            </a:xfrm>
            <a:custGeom>
              <a:avLst/>
              <a:gdLst>
                <a:gd name="T0" fmla="*/ 0 w 248"/>
                <a:gd name="T1" fmla="*/ 69 h 121"/>
                <a:gd name="T2" fmla="*/ 87 w 248"/>
                <a:gd name="T3" fmla="*/ 121 h 121"/>
                <a:gd name="T4" fmla="*/ 248 w 248"/>
                <a:gd name="T5" fmla="*/ 69 h 121"/>
                <a:gd name="T6" fmla="*/ 160 w 248"/>
                <a:gd name="T7" fmla="*/ 0 h 121"/>
                <a:gd name="T8" fmla="*/ 0 w 248"/>
                <a:gd name="T9" fmla="*/ 6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21">
                  <a:moveTo>
                    <a:pt x="0" y="69"/>
                  </a:moveTo>
                  <a:lnTo>
                    <a:pt x="87" y="121"/>
                  </a:lnTo>
                  <a:lnTo>
                    <a:pt x="248" y="69"/>
                  </a:lnTo>
                  <a:lnTo>
                    <a:pt x="160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2419520" y="2619080"/>
              <a:ext cx="2371545" cy="1107613"/>
            </a:xfrm>
            <a:custGeom>
              <a:avLst/>
              <a:gdLst>
                <a:gd name="T0" fmla="*/ 11 w 254"/>
                <a:gd name="T1" fmla="*/ 119 h 119"/>
                <a:gd name="T2" fmla="*/ 2 w 254"/>
                <a:gd name="T3" fmla="*/ 113 h 119"/>
                <a:gd name="T4" fmla="*/ 7 w 254"/>
                <a:gd name="T5" fmla="*/ 100 h 119"/>
                <a:gd name="T6" fmla="*/ 239 w 254"/>
                <a:gd name="T7" fmla="*/ 2 h 119"/>
                <a:gd name="T8" fmla="*/ 252 w 254"/>
                <a:gd name="T9" fmla="*/ 8 h 119"/>
                <a:gd name="T10" fmla="*/ 247 w 254"/>
                <a:gd name="T11" fmla="*/ 21 h 119"/>
                <a:gd name="T12" fmla="*/ 15 w 254"/>
                <a:gd name="T13" fmla="*/ 118 h 119"/>
                <a:gd name="T14" fmla="*/ 11 w 25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119">
                  <a:moveTo>
                    <a:pt x="11" y="119"/>
                  </a:moveTo>
                  <a:cubicBezTo>
                    <a:pt x="7" y="119"/>
                    <a:pt x="3" y="117"/>
                    <a:pt x="2" y="113"/>
                  </a:cubicBezTo>
                  <a:cubicBezTo>
                    <a:pt x="0" y="108"/>
                    <a:pt x="2" y="102"/>
                    <a:pt x="7" y="100"/>
                  </a:cubicBezTo>
                  <a:cubicBezTo>
                    <a:pt x="239" y="2"/>
                    <a:pt x="239" y="2"/>
                    <a:pt x="239" y="2"/>
                  </a:cubicBezTo>
                  <a:cubicBezTo>
                    <a:pt x="244" y="0"/>
                    <a:pt x="250" y="3"/>
                    <a:pt x="252" y="8"/>
                  </a:cubicBezTo>
                  <a:cubicBezTo>
                    <a:pt x="254" y="13"/>
                    <a:pt x="252" y="19"/>
                    <a:pt x="247" y="21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4" y="119"/>
                    <a:pt x="12" y="119"/>
                    <a:pt x="11" y="1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6545" y="1780145"/>
            <a:ext cx="3216266" cy="1712057"/>
            <a:chOff x="954040" y="2231039"/>
            <a:chExt cx="4288354" cy="2282742"/>
          </a:xfrm>
        </p:grpSpPr>
        <p:sp>
          <p:nvSpPr>
            <p:cNvPr id="6" name="文本框 66"/>
            <p:cNvSpPr txBox="1"/>
            <p:nvPr/>
          </p:nvSpPr>
          <p:spPr>
            <a:xfrm>
              <a:off x="954041" y="2231039"/>
              <a:ext cx="4288353" cy="107721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sz="3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全球的数据资料存储量</a:t>
              </a:r>
              <a:br>
                <a:rPr lang="zh-CN" altLang="en-US" sz="3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3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到</a:t>
              </a:r>
              <a:r>
                <a:rPr lang="en-US" altLang="zh-CN" sz="3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2020</a:t>
              </a:r>
              <a:r>
                <a:rPr lang="zh-CN" altLang="en-US" sz="3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年将达到</a:t>
              </a:r>
              <a:r>
                <a:rPr lang="en-US" altLang="zh-CN" sz="32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40ZB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954040" y="3559674"/>
              <a:ext cx="4288353" cy="954107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r>
                <a:rPr lang="en-US" altLang="zh-CN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40ZB</a:t>
              </a:r>
              <a:r>
                <a: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的数据量约等于地球上沙滩上所有沙粒总和的</a:t>
              </a:r>
              <a:r>
                <a:rPr lang="en-US" altLang="zh-CN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47</a:t>
              </a:r>
              <a:r>
                <a: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倍；如果把</a:t>
              </a:r>
              <a:r>
                <a:rPr lang="en-US" altLang="zh-CN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40ZB</a:t>
              </a:r>
              <a:r>
                <a: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全存到蓝光光碟中，光碟的重量将与</a:t>
              </a:r>
              <a:r>
                <a:rPr lang="en-US" altLang="zh-CN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424</a:t>
              </a:r>
              <a:r>
                <a: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台尼米兹（</a:t>
              </a:r>
              <a:r>
                <a:rPr lang="en-US" altLang="zh-CN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Nimitz</a:t>
              </a:r>
              <a:r>
                <a: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）级航母相当；或是平均每人拥有</a:t>
              </a:r>
              <a:r>
                <a:rPr lang="en-US" altLang="zh-CN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5247GB</a:t>
              </a:r>
              <a:r>
                <a: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的数据量。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24DFBB-4D15-43AE-AE2D-6C863584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F30243-1B86-4BA2-B4E2-BDF6D8460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0EB637-7C94-4D27-8A01-0BDAC2511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2A8AEC-1580-4FCB-9F81-1A191F8C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95287E-4374-47F2-867A-CFB81FDA2446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2" name="TextBox 71">
            <a:extLst>
              <a:ext uri="{FF2B5EF4-FFF2-40B4-BE49-F238E27FC236}">
                <a16:creationId xmlns:a16="http://schemas.microsoft.com/office/drawing/2014/main" id="{ED24DA2E-C144-4B72-A9A7-5651052056C4}"/>
              </a:ext>
            </a:extLst>
          </p:cNvPr>
          <p:cNvSpPr txBox="1"/>
          <p:nvPr/>
        </p:nvSpPr>
        <p:spPr>
          <a:xfrm>
            <a:off x="3555429" y="2542133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标题文本预设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7ECAA9-264C-41E6-8232-6540EBA0E8EC}"/>
              </a:ext>
            </a:extLst>
          </p:cNvPr>
          <p:cNvSpPr/>
          <p:nvPr/>
        </p:nvSpPr>
        <p:spPr>
          <a:xfrm>
            <a:off x="4181210" y="1910665"/>
            <a:ext cx="8321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03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29123" y="1320718"/>
            <a:ext cx="2334601" cy="2979224"/>
            <a:chOff x="3529124" y="1320718"/>
            <a:chExt cx="2200912" cy="2853883"/>
          </a:xfrm>
        </p:grpSpPr>
        <p:grpSp>
          <p:nvGrpSpPr>
            <p:cNvPr id="4" name="Group 1"/>
            <p:cNvGrpSpPr/>
            <p:nvPr/>
          </p:nvGrpSpPr>
          <p:grpSpPr>
            <a:xfrm rot="20615408">
              <a:off x="3529124" y="1320718"/>
              <a:ext cx="2200912" cy="2853883"/>
              <a:chOff x="4722996" y="2167445"/>
              <a:chExt cx="2934549" cy="3805177"/>
            </a:xfrm>
          </p:grpSpPr>
          <p:sp>
            <p:nvSpPr>
              <p:cNvPr id="24" name="Freeform: Shape 3"/>
              <p:cNvSpPr>
                <a:spLocks/>
              </p:cNvSpPr>
              <p:nvPr/>
            </p:nvSpPr>
            <p:spPr bwMode="gray">
              <a:xfrm flipH="1">
                <a:off x="4722996" y="4779331"/>
                <a:ext cx="2161276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25" name="Freeform: Shape 4"/>
              <p:cNvSpPr>
                <a:spLocks/>
              </p:cNvSpPr>
              <p:nvPr/>
            </p:nvSpPr>
            <p:spPr bwMode="gray">
              <a:xfrm rot="18000000" flipH="1">
                <a:off x="5756352" y="4555415"/>
                <a:ext cx="2159883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: Shape 5"/>
              <p:cNvSpPr>
                <a:spLocks/>
              </p:cNvSpPr>
              <p:nvPr/>
            </p:nvSpPr>
            <p:spPr bwMode="gray">
              <a:xfrm rot="14400000" flipH="1">
                <a:off x="6044237" y="3416364"/>
                <a:ext cx="2159884" cy="674529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27" name="Freeform: Shape 6"/>
              <p:cNvSpPr>
                <a:spLocks/>
              </p:cNvSpPr>
              <p:nvPr/>
            </p:nvSpPr>
            <p:spPr bwMode="gray">
              <a:xfrm rot="10800000" flipH="1">
                <a:off x="5496269" y="2651434"/>
                <a:ext cx="2161276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7"/>
              <p:cNvSpPr>
                <a:spLocks/>
              </p:cNvSpPr>
              <p:nvPr/>
            </p:nvSpPr>
            <p:spPr bwMode="gray">
              <a:xfrm rot="7200000" flipH="1">
                <a:off x="4401726" y="2910121"/>
                <a:ext cx="2159884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29" name="Freeform: Shape 8"/>
              <p:cNvSpPr>
                <a:spLocks/>
              </p:cNvSpPr>
              <p:nvPr/>
            </p:nvSpPr>
            <p:spPr bwMode="gray">
              <a:xfrm rot="3600000" flipH="1">
                <a:off x="4111056" y="3974068"/>
                <a:ext cx="2161274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l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" name="Oval 10"/>
            <p:cNvSpPr>
              <a:spLocks/>
            </p:cNvSpPr>
            <p:nvPr/>
          </p:nvSpPr>
          <p:spPr bwMode="gray">
            <a:xfrm flipH="1">
              <a:off x="3988272" y="2119908"/>
              <a:ext cx="1255499" cy="12555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</a:t>
              </a:r>
              <a:br>
                <a:rPr lang="zh-CN" altLang="en-US" sz="16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600" b="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预设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730035" y="1474507"/>
            <a:ext cx="1873209" cy="2502930"/>
            <a:chOff x="5730035" y="1474507"/>
            <a:chExt cx="1873209" cy="2502930"/>
          </a:xfrm>
        </p:grpSpPr>
        <p:grpSp>
          <p:nvGrpSpPr>
            <p:cNvPr id="6" name="Group 24"/>
            <p:cNvGrpSpPr/>
            <p:nvPr/>
          </p:nvGrpSpPr>
          <p:grpSpPr>
            <a:xfrm>
              <a:off x="5730035" y="2401170"/>
              <a:ext cx="1873209" cy="649603"/>
              <a:chOff x="7645890" y="3344328"/>
              <a:chExt cx="2122517" cy="866137"/>
            </a:xfrm>
          </p:grpSpPr>
          <p:sp>
            <p:nvSpPr>
              <p:cNvPr id="22" name="TextBox 25"/>
              <p:cNvSpPr txBox="1">
                <a:spLocks/>
              </p:cNvSpPr>
              <p:nvPr/>
            </p:nvSpPr>
            <p:spPr bwMode="auto">
              <a:xfrm>
                <a:off x="7645890" y="3344328"/>
                <a:ext cx="1301593" cy="309958"/>
              </a:xfrm>
              <a:prstGeom prst="rect">
                <a:avLst/>
              </a:prstGeom>
              <a:noFill/>
            </p:spPr>
            <p:txBody>
              <a:bodyPr wrap="none" lIns="360000" tIns="46800" rIns="90000" bIns="46800">
                <a:normAutofit fontScale="77500" lnSpcReduction="20000"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3" name="TextBox 26"/>
              <p:cNvSpPr txBox="1">
                <a:spLocks/>
              </p:cNvSpPr>
              <p:nvPr/>
            </p:nvSpPr>
            <p:spPr bwMode="auto">
              <a:xfrm>
                <a:off x="7645890" y="3654286"/>
                <a:ext cx="2122517" cy="556179"/>
              </a:xfrm>
              <a:prstGeom prst="rect">
                <a:avLst/>
              </a:prstGeom>
              <a:noFill/>
            </p:spPr>
            <p:txBody>
              <a:bodyPr wrap="square" lIns="360000" tIns="46800" rIns="90000" bIns="46800">
                <a:normAutofit fontScale="925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8" name="Group 43"/>
            <p:cNvGrpSpPr/>
            <p:nvPr/>
          </p:nvGrpSpPr>
          <p:grpSpPr>
            <a:xfrm>
              <a:off x="5730035" y="3327834"/>
              <a:ext cx="1873209" cy="649603"/>
              <a:chOff x="7645890" y="3344328"/>
              <a:chExt cx="2122517" cy="866137"/>
            </a:xfrm>
          </p:grpSpPr>
          <p:sp>
            <p:nvSpPr>
              <p:cNvPr id="18" name="TextBox 44"/>
              <p:cNvSpPr txBox="1">
                <a:spLocks/>
              </p:cNvSpPr>
              <p:nvPr/>
            </p:nvSpPr>
            <p:spPr bwMode="auto">
              <a:xfrm>
                <a:off x="7645890" y="3344328"/>
                <a:ext cx="1301593" cy="309958"/>
              </a:xfrm>
              <a:prstGeom prst="rect">
                <a:avLst/>
              </a:prstGeom>
              <a:noFill/>
            </p:spPr>
            <p:txBody>
              <a:bodyPr wrap="none" lIns="360000" tIns="46800" rIns="90000" bIns="46800">
                <a:normAutofit fontScale="77500" lnSpcReduction="20000"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45"/>
              <p:cNvSpPr txBox="1">
                <a:spLocks/>
              </p:cNvSpPr>
              <p:nvPr/>
            </p:nvSpPr>
            <p:spPr bwMode="auto">
              <a:xfrm>
                <a:off x="7645890" y="3654286"/>
                <a:ext cx="2122517" cy="556179"/>
              </a:xfrm>
              <a:prstGeom prst="rect">
                <a:avLst/>
              </a:prstGeom>
              <a:noFill/>
            </p:spPr>
            <p:txBody>
              <a:bodyPr wrap="square" lIns="360000" tIns="46800" rIns="90000" bIns="46800">
                <a:normAutofit fontScale="925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5730035" y="1474507"/>
              <a:ext cx="1873209" cy="649603"/>
              <a:chOff x="7645890" y="3344328"/>
              <a:chExt cx="2122517" cy="866137"/>
            </a:xfrm>
          </p:grpSpPr>
          <p:sp>
            <p:nvSpPr>
              <p:cNvPr id="14" name="TextBox 50"/>
              <p:cNvSpPr txBox="1">
                <a:spLocks/>
              </p:cNvSpPr>
              <p:nvPr/>
            </p:nvSpPr>
            <p:spPr bwMode="auto">
              <a:xfrm>
                <a:off x="7645890" y="3344328"/>
                <a:ext cx="1301593" cy="309958"/>
              </a:xfrm>
              <a:prstGeom prst="rect">
                <a:avLst/>
              </a:prstGeom>
              <a:noFill/>
            </p:spPr>
            <p:txBody>
              <a:bodyPr wrap="none" lIns="360000" tIns="46800" rIns="90000" bIns="46800">
                <a:normAutofit fontScale="77500" lnSpcReduction="20000"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5" name="TextBox 51"/>
              <p:cNvSpPr txBox="1">
                <a:spLocks/>
              </p:cNvSpPr>
              <p:nvPr/>
            </p:nvSpPr>
            <p:spPr bwMode="auto">
              <a:xfrm>
                <a:off x="7645890" y="3654286"/>
                <a:ext cx="2122517" cy="556179"/>
              </a:xfrm>
              <a:prstGeom prst="rect">
                <a:avLst/>
              </a:prstGeom>
              <a:noFill/>
            </p:spPr>
            <p:txBody>
              <a:bodyPr wrap="square" lIns="360000" tIns="46800" rIns="90000" bIns="46800">
                <a:normAutofit fontScale="925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736685" y="1474507"/>
            <a:ext cx="1792439" cy="2502930"/>
            <a:chOff x="1736685" y="1474507"/>
            <a:chExt cx="1792439" cy="2502930"/>
          </a:xfrm>
        </p:grpSpPr>
        <p:grpSp>
          <p:nvGrpSpPr>
            <p:cNvPr id="7" name="Group 28"/>
            <p:cNvGrpSpPr/>
            <p:nvPr/>
          </p:nvGrpSpPr>
          <p:grpSpPr>
            <a:xfrm>
              <a:off x="1736685" y="2401170"/>
              <a:ext cx="1792439" cy="649603"/>
              <a:chOff x="2378292" y="4060687"/>
              <a:chExt cx="2389919" cy="866137"/>
            </a:xfrm>
          </p:grpSpPr>
          <p:sp>
            <p:nvSpPr>
              <p:cNvPr id="20" name="TextBox 29"/>
              <p:cNvSpPr txBox="1">
                <a:spLocks/>
              </p:cNvSpPr>
              <p:nvPr/>
            </p:nvSpPr>
            <p:spPr bwMode="auto">
              <a:xfrm>
                <a:off x="3236598" y="4060687"/>
                <a:ext cx="1531613" cy="309958"/>
              </a:xfrm>
              <a:prstGeom prst="rect">
                <a:avLst/>
              </a:prstGeom>
              <a:noFill/>
            </p:spPr>
            <p:txBody>
              <a:bodyPr wrap="none" lIns="90000" tIns="46800" rIns="360000" bIns="46800">
                <a:normAutofit fontScale="77500" lnSpcReduction="20000"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42"/>
              <p:cNvSpPr txBox="1">
                <a:spLocks/>
              </p:cNvSpPr>
              <p:nvPr/>
            </p:nvSpPr>
            <p:spPr bwMode="auto">
              <a:xfrm>
                <a:off x="2378292" y="4370645"/>
                <a:ext cx="2389918" cy="556179"/>
              </a:xfrm>
              <a:prstGeom prst="rect">
                <a:avLst/>
              </a:prstGeom>
              <a:noFill/>
            </p:spPr>
            <p:txBody>
              <a:bodyPr wrap="square" lIns="90000" tIns="46800" rIns="360000" bIns="46800">
                <a:normAutofit fontScale="77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>
              <a:off x="1736685" y="3327834"/>
              <a:ext cx="1792439" cy="649603"/>
              <a:chOff x="2378292" y="4060687"/>
              <a:chExt cx="2389919" cy="866137"/>
            </a:xfrm>
          </p:grpSpPr>
          <p:sp>
            <p:nvSpPr>
              <p:cNvPr id="16" name="TextBox 47"/>
              <p:cNvSpPr txBox="1">
                <a:spLocks/>
              </p:cNvSpPr>
              <p:nvPr/>
            </p:nvSpPr>
            <p:spPr bwMode="auto">
              <a:xfrm>
                <a:off x="3236598" y="4060687"/>
                <a:ext cx="1531613" cy="309958"/>
              </a:xfrm>
              <a:prstGeom prst="rect">
                <a:avLst/>
              </a:prstGeom>
              <a:noFill/>
            </p:spPr>
            <p:txBody>
              <a:bodyPr wrap="none" lIns="90000" tIns="46800" rIns="360000" bIns="46800">
                <a:normAutofit fontScale="77500" lnSpcReduction="20000"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6">
                        <a:lumMod val="100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TextBox 48"/>
              <p:cNvSpPr txBox="1">
                <a:spLocks/>
              </p:cNvSpPr>
              <p:nvPr/>
            </p:nvSpPr>
            <p:spPr bwMode="auto">
              <a:xfrm>
                <a:off x="2378292" y="4370645"/>
                <a:ext cx="2389918" cy="556179"/>
              </a:xfrm>
              <a:prstGeom prst="rect">
                <a:avLst/>
              </a:prstGeom>
              <a:noFill/>
            </p:spPr>
            <p:txBody>
              <a:bodyPr wrap="square" lIns="90000" tIns="46800" rIns="360000" bIns="46800">
                <a:normAutofit fontScale="77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1" name="Group 52"/>
            <p:cNvGrpSpPr/>
            <p:nvPr/>
          </p:nvGrpSpPr>
          <p:grpSpPr>
            <a:xfrm>
              <a:off x="1736685" y="1474507"/>
              <a:ext cx="1792439" cy="649603"/>
              <a:chOff x="2378292" y="4060687"/>
              <a:chExt cx="2389919" cy="866137"/>
            </a:xfrm>
          </p:grpSpPr>
          <p:sp>
            <p:nvSpPr>
              <p:cNvPr id="12" name="TextBox 53"/>
              <p:cNvSpPr txBox="1">
                <a:spLocks/>
              </p:cNvSpPr>
              <p:nvPr/>
            </p:nvSpPr>
            <p:spPr bwMode="auto">
              <a:xfrm>
                <a:off x="3236598" y="4060687"/>
                <a:ext cx="1531613" cy="309958"/>
              </a:xfrm>
              <a:prstGeom prst="rect">
                <a:avLst/>
              </a:prstGeom>
              <a:noFill/>
            </p:spPr>
            <p:txBody>
              <a:bodyPr wrap="none" lIns="90000" tIns="46800" rIns="360000" bIns="46800">
                <a:normAutofit fontScale="77500" lnSpcReduction="20000"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TextBox 54"/>
              <p:cNvSpPr txBox="1">
                <a:spLocks/>
              </p:cNvSpPr>
              <p:nvPr/>
            </p:nvSpPr>
            <p:spPr bwMode="auto">
              <a:xfrm>
                <a:off x="2378292" y="4370645"/>
                <a:ext cx="2389918" cy="556179"/>
              </a:xfrm>
              <a:prstGeom prst="rect">
                <a:avLst/>
              </a:prstGeom>
              <a:noFill/>
            </p:spPr>
            <p:txBody>
              <a:bodyPr wrap="square" lIns="90000" tIns="46800" rIns="360000" bIns="46800">
                <a:normAutofit fontScale="77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3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DC5A66B-227B-40A9-972B-3E6AAF3B2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8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1858" y="717767"/>
            <a:ext cx="8074230" cy="2257974"/>
            <a:chOff x="601858" y="-2845337"/>
            <a:chExt cx="8074230" cy="2257974"/>
          </a:xfrm>
        </p:grpSpPr>
        <p:sp>
          <p:nvSpPr>
            <p:cNvPr id="18" name="TextBox 43"/>
            <p:cNvSpPr txBox="1"/>
            <p:nvPr/>
          </p:nvSpPr>
          <p:spPr>
            <a:xfrm>
              <a:off x="6924742" y="-124908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400" b="1" dirty="0">
                  <a:solidFill>
                    <a:schemeClr val="accent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9" name="TextBox 44"/>
            <p:cNvSpPr txBox="1"/>
            <p:nvPr/>
          </p:nvSpPr>
          <p:spPr>
            <a:xfrm>
              <a:off x="6924743" y="-1082791"/>
              <a:ext cx="1751345" cy="4331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（建议使用主题字体）。</a:t>
              </a: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6143791" y="-2119397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4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TextBox 47"/>
            <p:cNvSpPr txBox="1"/>
            <p:nvPr/>
          </p:nvSpPr>
          <p:spPr>
            <a:xfrm>
              <a:off x="6143792" y="-1953101"/>
              <a:ext cx="1751345" cy="4331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（建议使用主题字体）。</a:t>
              </a:r>
            </a:p>
          </p:txBody>
        </p:sp>
        <p:sp>
          <p:nvSpPr>
            <p:cNvPr id="22" name="TextBox 49"/>
            <p:cNvSpPr txBox="1"/>
            <p:nvPr/>
          </p:nvSpPr>
          <p:spPr>
            <a:xfrm>
              <a:off x="1297527" y="-1186758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Box 50"/>
            <p:cNvSpPr txBox="1"/>
            <p:nvPr/>
          </p:nvSpPr>
          <p:spPr>
            <a:xfrm>
              <a:off x="601858" y="-1020463"/>
              <a:ext cx="1642082" cy="4331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（建议使用主题字体）。</a:t>
              </a:r>
            </a:p>
          </p:txBody>
        </p:sp>
        <p:sp>
          <p:nvSpPr>
            <p:cNvPr id="24" name="TextBox 52"/>
            <p:cNvSpPr txBox="1"/>
            <p:nvPr/>
          </p:nvSpPr>
          <p:spPr>
            <a:xfrm>
              <a:off x="2071098" y="-2116603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1375429" y="-1955994"/>
              <a:ext cx="1642082" cy="4331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（建议使用主题字体）。</a:t>
              </a:r>
            </a:p>
          </p:txBody>
        </p:sp>
        <p:sp>
          <p:nvSpPr>
            <p:cNvPr id="26" name="TextBox 55"/>
            <p:cNvSpPr txBox="1"/>
            <p:nvPr/>
          </p:nvSpPr>
          <p:spPr>
            <a:xfrm>
              <a:off x="4086191" y="-2845337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TextBox 56"/>
            <p:cNvSpPr txBox="1"/>
            <p:nvPr/>
          </p:nvSpPr>
          <p:spPr>
            <a:xfrm>
              <a:off x="3738355" y="-2679041"/>
              <a:ext cx="1642082" cy="4331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1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（建议使用主题字体）。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23511" y="1865451"/>
            <a:ext cx="6496681" cy="3024951"/>
            <a:chOff x="1323511" y="1865451"/>
            <a:chExt cx="6496681" cy="3024951"/>
          </a:xfrm>
        </p:grpSpPr>
        <p:grpSp>
          <p:nvGrpSpPr>
            <p:cNvPr id="4" name="Group 1"/>
            <p:cNvGrpSpPr/>
            <p:nvPr/>
          </p:nvGrpSpPr>
          <p:grpSpPr>
            <a:xfrm>
              <a:off x="4597468" y="2004688"/>
              <a:ext cx="1155329" cy="545570"/>
              <a:chOff x="6129954" y="2843530"/>
              <a:chExt cx="1540439" cy="727427"/>
            </a:xfrm>
          </p:grpSpPr>
          <p:sp>
            <p:nvSpPr>
              <p:cNvPr id="64" name="Freeform: Shape 2"/>
              <p:cNvSpPr/>
              <p:nvPr/>
            </p:nvSpPr>
            <p:spPr>
              <a:xfrm>
                <a:off x="6141352" y="2843530"/>
                <a:ext cx="1529041" cy="514777"/>
              </a:xfrm>
              <a:custGeom>
                <a:avLst/>
                <a:gdLst>
                  <a:gd name="connsiteX0" fmla="*/ 0 w 1274955"/>
                  <a:gd name="connsiteY0" fmla="*/ 0 h 429235"/>
                  <a:gd name="connsiteX1" fmla="*/ 132791 w 1274955"/>
                  <a:gd name="connsiteY1" fmla="*/ 3672 h 429235"/>
                  <a:gd name="connsiteX2" fmla="*/ 1146443 w 1274955"/>
                  <a:gd name="connsiteY2" fmla="*/ 257839 h 429235"/>
                  <a:gd name="connsiteX3" fmla="*/ 1274955 w 1274955"/>
                  <a:gd name="connsiteY3" fmla="*/ 322674 h 429235"/>
                  <a:gd name="connsiteX4" fmla="*/ 1213432 w 1274955"/>
                  <a:gd name="connsiteY4" fmla="*/ 429235 h 429235"/>
                  <a:gd name="connsiteX5" fmla="*/ 1094514 w 1274955"/>
                  <a:gd name="connsiteY5" fmla="*/ 369241 h 429235"/>
                  <a:gd name="connsiteX6" fmla="*/ 125878 w 1274955"/>
                  <a:gd name="connsiteY6" fmla="*/ 126361 h 429235"/>
                  <a:gd name="connsiteX7" fmla="*/ 0 w 1274955"/>
                  <a:gd name="connsiteY7" fmla="*/ 122880 h 429235"/>
                  <a:gd name="connsiteX8" fmla="*/ 0 w 1274955"/>
                  <a:gd name="connsiteY8" fmla="*/ 0 h 42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4955" h="429235">
                    <a:moveTo>
                      <a:pt x="0" y="0"/>
                    </a:moveTo>
                    <a:lnTo>
                      <a:pt x="132791" y="3672"/>
                    </a:lnTo>
                    <a:cubicBezTo>
                      <a:pt x="493432" y="23669"/>
                      <a:pt x="835651" y="112726"/>
                      <a:pt x="1146443" y="257839"/>
                    </a:cubicBezTo>
                    <a:lnTo>
                      <a:pt x="1274955" y="322674"/>
                    </a:lnTo>
                    <a:lnTo>
                      <a:pt x="1213432" y="429235"/>
                    </a:lnTo>
                    <a:lnTo>
                      <a:pt x="1094514" y="369241"/>
                    </a:lnTo>
                    <a:cubicBezTo>
                      <a:pt x="797524" y="230572"/>
                      <a:pt x="470503" y="145470"/>
                      <a:pt x="125878" y="126361"/>
                    </a:cubicBezTo>
                    <a:lnTo>
                      <a:pt x="0" y="122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Freeform: Shape 3"/>
              <p:cNvSpPr/>
              <p:nvPr/>
            </p:nvSpPr>
            <p:spPr>
              <a:xfrm>
                <a:off x="6129954" y="3094399"/>
                <a:ext cx="1415518" cy="476558"/>
              </a:xfrm>
              <a:custGeom>
                <a:avLst/>
                <a:gdLst>
                  <a:gd name="connsiteX0" fmla="*/ 0 w 1274955"/>
                  <a:gd name="connsiteY0" fmla="*/ 0 h 429235"/>
                  <a:gd name="connsiteX1" fmla="*/ 132791 w 1274955"/>
                  <a:gd name="connsiteY1" fmla="*/ 3672 h 429235"/>
                  <a:gd name="connsiteX2" fmla="*/ 1146443 w 1274955"/>
                  <a:gd name="connsiteY2" fmla="*/ 257839 h 429235"/>
                  <a:gd name="connsiteX3" fmla="*/ 1274955 w 1274955"/>
                  <a:gd name="connsiteY3" fmla="*/ 322674 h 429235"/>
                  <a:gd name="connsiteX4" fmla="*/ 1213432 w 1274955"/>
                  <a:gd name="connsiteY4" fmla="*/ 429235 h 429235"/>
                  <a:gd name="connsiteX5" fmla="*/ 1094514 w 1274955"/>
                  <a:gd name="connsiteY5" fmla="*/ 369241 h 429235"/>
                  <a:gd name="connsiteX6" fmla="*/ 125878 w 1274955"/>
                  <a:gd name="connsiteY6" fmla="*/ 126361 h 429235"/>
                  <a:gd name="connsiteX7" fmla="*/ 0 w 1274955"/>
                  <a:gd name="connsiteY7" fmla="*/ 122880 h 429235"/>
                  <a:gd name="connsiteX8" fmla="*/ 0 w 1274955"/>
                  <a:gd name="connsiteY8" fmla="*/ 0 h 42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4955" h="429235">
                    <a:moveTo>
                      <a:pt x="0" y="0"/>
                    </a:moveTo>
                    <a:lnTo>
                      <a:pt x="132791" y="3672"/>
                    </a:lnTo>
                    <a:cubicBezTo>
                      <a:pt x="493432" y="23669"/>
                      <a:pt x="835651" y="112726"/>
                      <a:pt x="1146443" y="257839"/>
                    </a:cubicBezTo>
                    <a:lnTo>
                      <a:pt x="1274955" y="322674"/>
                    </a:lnTo>
                    <a:lnTo>
                      <a:pt x="1213432" y="429235"/>
                    </a:lnTo>
                    <a:lnTo>
                      <a:pt x="1094514" y="369241"/>
                    </a:lnTo>
                    <a:cubicBezTo>
                      <a:pt x="797524" y="230572"/>
                      <a:pt x="470503" y="145470"/>
                      <a:pt x="125878" y="126361"/>
                    </a:cubicBezTo>
                    <a:lnTo>
                      <a:pt x="0" y="122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421884" y="2005156"/>
              <a:ext cx="1143008" cy="543878"/>
              <a:chOff x="4562511" y="2844155"/>
              <a:chExt cx="1524010" cy="725171"/>
            </a:xfrm>
          </p:grpSpPr>
          <p:sp>
            <p:nvSpPr>
              <p:cNvPr id="62" name="Freeform: Shape 5"/>
              <p:cNvSpPr/>
              <p:nvPr/>
            </p:nvSpPr>
            <p:spPr>
              <a:xfrm>
                <a:off x="4562511" y="2844155"/>
                <a:ext cx="1524010" cy="512392"/>
              </a:xfrm>
              <a:custGeom>
                <a:avLst/>
                <a:gdLst>
                  <a:gd name="connsiteX0" fmla="*/ 1270760 w 1270760"/>
                  <a:gd name="connsiteY0" fmla="*/ 0 h 427246"/>
                  <a:gd name="connsiteX1" fmla="*/ 1270760 w 1270760"/>
                  <a:gd name="connsiteY1" fmla="*/ 122880 h 427246"/>
                  <a:gd name="connsiteX2" fmla="*/ 1023265 w 1270760"/>
                  <a:gd name="connsiteY2" fmla="*/ 135378 h 427246"/>
                  <a:gd name="connsiteX3" fmla="*/ 89842 w 1270760"/>
                  <a:gd name="connsiteY3" fmla="*/ 411001 h 427246"/>
                  <a:gd name="connsiteX4" fmla="*/ 61388 w 1270760"/>
                  <a:gd name="connsiteY4" fmla="*/ 427246 h 427246"/>
                  <a:gd name="connsiteX5" fmla="*/ 0 w 1270760"/>
                  <a:gd name="connsiteY5" fmla="*/ 320918 h 427246"/>
                  <a:gd name="connsiteX6" fmla="*/ 33900 w 1270760"/>
                  <a:gd name="connsiteY6" fmla="*/ 301564 h 427246"/>
                  <a:gd name="connsiteX7" fmla="*/ 1010702 w 1270760"/>
                  <a:gd name="connsiteY7" fmla="*/ 13132 h 427246"/>
                  <a:gd name="connsiteX8" fmla="*/ 1270760 w 1270760"/>
                  <a:gd name="connsiteY8" fmla="*/ 0 h 42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0760" h="427246">
                    <a:moveTo>
                      <a:pt x="1270760" y="0"/>
                    </a:moveTo>
                    <a:lnTo>
                      <a:pt x="1270760" y="122880"/>
                    </a:lnTo>
                    <a:lnTo>
                      <a:pt x="1023265" y="135378"/>
                    </a:lnTo>
                    <a:cubicBezTo>
                      <a:pt x="689926" y="169231"/>
                      <a:pt x="374892" y="264999"/>
                      <a:pt x="89842" y="411001"/>
                    </a:cubicBezTo>
                    <a:lnTo>
                      <a:pt x="61388" y="427246"/>
                    </a:lnTo>
                    <a:lnTo>
                      <a:pt x="0" y="320918"/>
                    </a:lnTo>
                    <a:lnTo>
                      <a:pt x="33900" y="301564"/>
                    </a:lnTo>
                    <a:cubicBezTo>
                      <a:pt x="332197" y="148777"/>
                      <a:pt x="661872" y="48558"/>
                      <a:pt x="1010702" y="13132"/>
                    </a:cubicBezTo>
                    <a:lnTo>
                      <a:pt x="1270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Freeform: Shape 6"/>
              <p:cNvSpPr/>
              <p:nvPr/>
            </p:nvSpPr>
            <p:spPr>
              <a:xfrm>
                <a:off x="4668333" y="3094977"/>
                <a:ext cx="1410862" cy="474349"/>
              </a:xfrm>
              <a:custGeom>
                <a:avLst/>
                <a:gdLst>
                  <a:gd name="connsiteX0" fmla="*/ 1270760 w 1270760"/>
                  <a:gd name="connsiteY0" fmla="*/ 0 h 427246"/>
                  <a:gd name="connsiteX1" fmla="*/ 1270760 w 1270760"/>
                  <a:gd name="connsiteY1" fmla="*/ 122880 h 427246"/>
                  <a:gd name="connsiteX2" fmla="*/ 1023265 w 1270760"/>
                  <a:gd name="connsiteY2" fmla="*/ 135378 h 427246"/>
                  <a:gd name="connsiteX3" fmla="*/ 89842 w 1270760"/>
                  <a:gd name="connsiteY3" fmla="*/ 411001 h 427246"/>
                  <a:gd name="connsiteX4" fmla="*/ 61388 w 1270760"/>
                  <a:gd name="connsiteY4" fmla="*/ 427246 h 427246"/>
                  <a:gd name="connsiteX5" fmla="*/ 0 w 1270760"/>
                  <a:gd name="connsiteY5" fmla="*/ 320918 h 427246"/>
                  <a:gd name="connsiteX6" fmla="*/ 33900 w 1270760"/>
                  <a:gd name="connsiteY6" fmla="*/ 301564 h 427246"/>
                  <a:gd name="connsiteX7" fmla="*/ 1010702 w 1270760"/>
                  <a:gd name="connsiteY7" fmla="*/ 13132 h 427246"/>
                  <a:gd name="connsiteX8" fmla="*/ 1270760 w 1270760"/>
                  <a:gd name="connsiteY8" fmla="*/ 0 h 42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0760" h="427246">
                    <a:moveTo>
                      <a:pt x="1270760" y="0"/>
                    </a:moveTo>
                    <a:lnTo>
                      <a:pt x="1270760" y="122880"/>
                    </a:lnTo>
                    <a:lnTo>
                      <a:pt x="1023265" y="135378"/>
                    </a:lnTo>
                    <a:cubicBezTo>
                      <a:pt x="689926" y="169231"/>
                      <a:pt x="374892" y="264999"/>
                      <a:pt x="89842" y="411001"/>
                    </a:cubicBezTo>
                    <a:lnTo>
                      <a:pt x="61388" y="427246"/>
                    </a:lnTo>
                    <a:lnTo>
                      <a:pt x="0" y="320918"/>
                    </a:lnTo>
                    <a:lnTo>
                      <a:pt x="33900" y="301564"/>
                    </a:lnTo>
                    <a:cubicBezTo>
                      <a:pt x="332197" y="148777"/>
                      <a:pt x="661872" y="48558"/>
                      <a:pt x="1010702" y="13132"/>
                    </a:cubicBezTo>
                    <a:lnTo>
                      <a:pt x="1270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7"/>
            <p:cNvGrpSpPr/>
            <p:nvPr/>
          </p:nvGrpSpPr>
          <p:grpSpPr>
            <a:xfrm>
              <a:off x="2096553" y="2314201"/>
              <a:ext cx="1422755" cy="2182227"/>
              <a:chOff x="2795401" y="3256214"/>
              <a:chExt cx="1897006" cy="2909636"/>
            </a:xfrm>
          </p:grpSpPr>
          <p:sp>
            <p:nvSpPr>
              <p:cNvPr id="57" name="Freeform: Shape 8"/>
              <p:cNvSpPr/>
              <p:nvPr/>
            </p:nvSpPr>
            <p:spPr>
              <a:xfrm>
                <a:off x="3343455" y="3256214"/>
                <a:ext cx="1245061" cy="1152952"/>
              </a:xfrm>
              <a:custGeom>
                <a:avLst/>
                <a:gdLst>
                  <a:gd name="connsiteX0" fmla="*/ 976777 w 1038165"/>
                  <a:gd name="connsiteY0" fmla="*/ 0 h 961362"/>
                  <a:gd name="connsiteX1" fmla="*/ 1038165 w 1038165"/>
                  <a:gd name="connsiteY1" fmla="*/ 106327 h 961362"/>
                  <a:gd name="connsiteX2" fmla="*/ 898342 w 1038165"/>
                  <a:gd name="connsiteY2" fmla="*/ 186153 h 961362"/>
                  <a:gd name="connsiteX3" fmla="*/ 182909 w 1038165"/>
                  <a:gd name="connsiteY3" fmla="*/ 851433 h 961362"/>
                  <a:gd name="connsiteX4" fmla="*/ 106738 w 1038165"/>
                  <a:gd name="connsiteY4" fmla="*/ 961362 h 961362"/>
                  <a:gd name="connsiteX5" fmla="*/ 0 w 1038165"/>
                  <a:gd name="connsiteY5" fmla="*/ 899737 h 961362"/>
                  <a:gd name="connsiteX6" fmla="*/ 84055 w 1038165"/>
                  <a:gd name="connsiteY6" fmla="*/ 778430 h 961362"/>
                  <a:gd name="connsiteX7" fmla="*/ 832735 w 1038165"/>
                  <a:gd name="connsiteY7" fmla="*/ 82234 h 961362"/>
                  <a:gd name="connsiteX8" fmla="*/ 976777 w 1038165"/>
                  <a:gd name="connsiteY8" fmla="*/ 0 h 96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8165" h="961362">
                    <a:moveTo>
                      <a:pt x="976777" y="0"/>
                    </a:moveTo>
                    <a:lnTo>
                      <a:pt x="1038165" y="106327"/>
                    </a:lnTo>
                    <a:lnTo>
                      <a:pt x="898342" y="186153"/>
                    </a:lnTo>
                    <a:cubicBezTo>
                      <a:pt x="620599" y="361867"/>
                      <a:pt x="377851" y="587897"/>
                      <a:pt x="182909" y="851433"/>
                    </a:cubicBezTo>
                    <a:lnTo>
                      <a:pt x="106738" y="961362"/>
                    </a:lnTo>
                    <a:lnTo>
                      <a:pt x="0" y="899737"/>
                    </a:lnTo>
                    <a:lnTo>
                      <a:pt x="84055" y="778430"/>
                    </a:lnTo>
                    <a:cubicBezTo>
                      <a:pt x="288056" y="502648"/>
                      <a:pt x="542085" y="266114"/>
                      <a:pt x="832735" y="82234"/>
                    </a:cubicBezTo>
                    <a:lnTo>
                      <a:pt x="9767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"/>
              <p:cNvSpPr/>
              <p:nvPr/>
            </p:nvSpPr>
            <p:spPr>
              <a:xfrm>
                <a:off x="3539785" y="3476443"/>
                <a:ext cx="1152622" cy="1067351"/>
              </a:xfrm>
              <a:custGeom>
                <a:avLst/>
                <a:gdLst>
                  <a:gd name="connsiteX0" fmla="*/ 976777 w 1038165"/>
                  <a:gd name="connsiteY0" fmla="*/ 0 h 961362"/>
                  <a:gd name="connsiteX1" fmla="*/ 1038165 w 1038165"/>
                  <a:gd name="connsiteY1" fmla="*/ 106327 h 961362"/>
                  <a:gd name="connsiteX2" fmla="*/ 898342 w 1038165"/>
                  <a:gd name="connsiteY2" fmla="*/ 186153 h 961362"/>
                  <a:gd name="connsiteX3" fmla="*/ 182909 w 1038165"/>
                  <a:gd name="connsiteY3" fmla="*/ 851433 h 961362"/>
                  <a:gd name="connsiteX4" fmla="*/ 106738 w 1038165"/>
                  <a:gd name="connsiteY4" fmla="*/ 961362 h 961362"/>
                  <a:gd name="connsiteX5" fmla="*/ 0 w 1038165"/>
                  <a:gd name="connsiteY5" fmla="*/ 899737 h 961362"/>
                  <a:gd name="connsiteX6" fmla="*/ 84055 w 1038165"/>
                  <a:gd name="connsiteY6" fmla="*/ 778430 h 961362"/>
                  <a:gd name="connsiteX7" fmla="*/ 832735 w 1038165"/>
                  <a:gd name="connsiteY7" fmla="*/ 82234 h 961362"/>
                  <a:gd name="connsiteX8" fmla="*/ 976777 w 1038165"/>
                  <a:gd name="connsiteY8" fmla="*/ 0 h 96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8165" h="961362">
                    <a:moveTo>
                      <a:pt x="976777" y="0"/>
                    </a:moveTo>
                    <a:lnTo>
                      <a:pt x="1038165" y="106327"/>
                    </a:lnTo>
                    <a:lnTo>
                      <a:pt x="898342" y="186153"/>
                    </a:lnTo>
                    <a:cubicBezTo>
                      <a:pt x="620599" y="361867"/>
                      <a:pt x="377851" y="587897"/>
                      <a:pt x="182909" y="851433"/>
                    </a:cubicBezTo>
                    <a:lnTo>
                      <a:pt x="106738" y="961362"/>
                    </a:lnTo>
                    <a:lnTo>
                      <a:pt x="0" y="899737"/>
                    </a:lnTo>
                    <a:lnTo>
                      <a:pt x="84055" y="778430"/>
                    </a:lnTo>
                    <a:cubicBezTo>
                      <a:pt x="288056" y="502648"/>
                      <a:pt x="542085" y="266114"/>
                      <a:pt x="832735" y="82234"/>
                    </a:cubicBezTo>
                    <a:lnTo>
                      <a:pt x="9767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59" name="Group 10"/>
              <p:cNvGrpSpPr/>
              <p:nvPr/>
            </p:nvGrpSpPr>
            <p:grpSpPr>
              <a:xfrm>
                <a:off x="2795401" y="4381292"/>
                <a:ext cx="834811" cy="1784558"/>
                <a:chOff x="2795401" y="4381292"/>
                <a:chExt cx="834811" cy="1784558"/>
              </a:xfrm>
            </p:grpSpPr>
            <p:sp>
              <p:nvSpPr>
                <p:cNvPr id="60" name="Freeform: Shape 11"/>
                <p:cNvSpPr/>
                <p:nvPr/>
              </p:nvSpPr>
              <p:spPr>
                <a:xfrm>
                  <a:off x="2795401" y="4381292"/>
                  <a:ext cx="645733" cy="1780015"/>
                </a:xfrm>
                <a:custGeom>
                  <a:avLst/>
                  <a:gdLst>
                    <a:gd name="connsiteX0" fmla="*/ 432025 w 538429"/>
                    <a:gd name="connsiteY0" fmla="*/ 0 h 1484224"/>
                    <a:gd name="connsiteX1" fmla="*/ 538429 w 538429"/>
                    <a:gd name="connsiteY1" fmla="*/ 61432 h 1484224"/>
                    <a:gd name="connsiteX2" fmla="*/ 461359 w 538429"/>
                    <a:gd name="connsiteY2" fmla="*/ 188876 h 1484224"/>
                    <a:gd name="connsiteX3" fmla="*/ 122880 w 538429"/>
                    <a:gd name="connsiteY3" fmla="*/ 1484223 h 1484224"/>
                    <a:gd name="connsiteX4" fmla="*/ 122880 w 538429"/>
                    <a:gd name="connsiteY4" fmla="*/ 1484224 h 1484224"/>
                    <a:gd name="connsiteX5" fmla="*/ 0 w 538429"/>
                    <a:gd name="connsiteY5" fmla="*/ 1484224 h 1484224"/>
                    <a:gd name="connsiteX6" fmla="*/ 354208 w 538429"/>
                    <a:gd name="connsiteY6" fmla="*/ 128679 h 1484224"/>
                    <a:gd name="connsiteX7" fmla="*/ 432025 w 538429"/>
                    <a:gd name="connsiteY7" fmla="*/ 0 h 1484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8429" h="1484224">
                      <a:moveTo>
                        <a:pt x="432025" y="0"/>
                      </a:moveTo>
                      <a:lnTo>
                        <a:pt x="538429" y="61432"/>
                      </a:lnTo>
                      <a:lnTo>
                        <a:pt x="461359" y="188876"/>
                      </a:lnTo>
                      <a:cubicBezTo>
                        <a:pt x="245829" y="571697"/>
                        <a:pt x="122880" y="1013602"/>
                        <a:pt x="122880" y="1484223"/>
                      </a:cubicBezTo>
                      <a:lnTo>
                        <a:pt x="122880" y="1484224"/>
                      </a:lnTo>
                      <a:lnTo>
                        <a:pt x="0" y="1484224"/>
                      </a:lnTo>
                      <a:cubicBezTo>
                        <a:pt x="0" y="991732"/>
                        <a:pt x="128663" y="529291"/>
                        <a:pt x="354208" y="128679"/>
                      </a:cubicBezTo>
                      <a:lnTo>
                        <a:pt x="432025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12"/>
                <p:cNvSpPr/>
                <p:nvPr/>
              </p:nvSpPr>
              <p:spPr>
                <a:xfrm>
                  <a:off x="3032421" y="4517991"/>
                  <a:ext cx="597791" cy="1647859"/>
                </a:xfrm>
                <a:custGeom>
                  <a:avLst/>
                  <a:gdLst>
                    <a:gd name="connsiteX0" fmla="*/ 432025 w 538429"/>
                    <a:gd name="connsiteY0" fmla="*/ 0 h 1484224"/>
                    <a:gd name="connsiteX1" fmla="*/ 538429 w 538429"/>
                    <a:gd name="connsiteY1" fmla="*/ 61432 h 1484224"/>
                    <a:gd name="connsiteX2" fmla="*/ 461359 w 538429"/>
                    <a:gd name="connsiteY2" fmla="*/ 188876 h 1484224"/>
                    <a:gd name="connsiteX3" fmla="*/ 122880 w 538429"/>
                    <a:gd name="connsiteY3" fmla="*/ 1484223 h 1484224"/>
                    <a:gd name="connsiteX4" fmla="*/ 122880 w 538429"/>
                    <a:gd name="connsiteY4" fmla="*/ 1484224 h 1484224"/>
                    <a:gd name="connsiteX5" fmla="*/ 0 w 538429"/>
                    <a:gd name="connsiteY5" fmla="*/ 1484224 h 1484224"/>
                    <a:gd name="connsiteX6" fmla="*/ 354208 w 538429"/>
                    <a:gd name="connsiteY6" fmla="*/ 128679 h 1484224"/>
                    <a:gd name="connsiteX7" fmla="*/ 432025 w 538429"/>
                    <a:gd name="connsiteY7" fmla="*/ 0 h 1484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8429" h="1484224">
                      <a:moveTo>
                        <a:pt x="432025" y="0"/>
                      </a:moveTo>
                      <a:lnTo>
                        <a:pt x="538429" y="61432"/>
                      </a:lnTo>
                      <a:lnTo>
                        <a:pt x="461359" y="188876"/>
                      </a:lnTo>
                      <a:cubicBezTo>
                        <a:pt x="245829" y="571697"/>
                        <a:pt x="122880" y="1013602"/>
                        <a:pt x="122880" y="1484223"/>
                      </a:cubicBezTo>
                      <a:lnTo>
                        <a:pt x="122880" y="1484224"/>
                      </a:lnTo>
                      <a:lnTo>
                        <a:pt x="0" y="1484224"/>
                      </a:lnTo>
                      <a:cubicBezTo>
                        <a:pt x="0" y="991732"/>
                        <a:pt x="128663" y="529291"/>
                        <a:pt x="354208" y="128679"/>
                      </a:cubicBezTo>
                      <a:lnTo>
                        <a:pt x="432025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13"/>
            <p:cNvGrpSpPr/>
            <p:nvPr/>
          </p:nvGrpSpPr>
          <p:grpSpPr>
            <a:xfrm>
              <a:off x="5641446" y="2314516"/>
              <a:ext cx="1022543" cy="967176"/>
              <a:chOff x="7521925" y="3256636"/>
              <a:chExt cx="1363390" cy="1289568"/>
            </a:xfrm>
          </p:grpSpPr>
          <p:sp>
            <p:nvSpPr>
              <p:cNvPr id="55" name="Freeform: Shape 14"/>
              <p:cNvSpPr/>
              <p:nvPr/>
            </p:nvSpPr>
            <p:spPr>
              <a:xfrm>
                <a:off x="7644956" y="3256636"/>
                <a:ext cx="1240359" cy="1155131"/>
              </a:xfrm>
              <a:custGeom>
                <a:avLst/>
                <a:gdLst>
                  <a:gd name="connsiteX0" fmla="*/ 61423 w 1034244"/>
                  <a:gd name="connsiteY0" fmla="*/ 0 h 963179"/>
                  <a:gd name="connsiteX1" fmla="*/ 186642 w 1034244"/>
                  <a:gd name="connsiteY1" fmla="*/ 73008 h 963179"/>
                  <a:gd name="connsiteX2" fmla="*/ 1017905 w 1034244"/>
                  <a:gd name="connsiteY2" fmla="*/ 874890 h 963179"/>
                  <a:gd name="connsiteX3" fmla="*/ 1034244 w 1034244"/>
                  <a:gd name="connsiteY3" fmla="*/ 901785 h 963179"/>
                  <a:gd name="connsiteX4" fmla="*/ 927907 w 1034244"/>
                  <a:gd name="connsiteY4" fmla="*/ 963179 h 963179"/>
                  <a:gd name="connsiteX5" fmla="*/ 916008 w 1034244"/>
                  <a:gd name="connsiteY5" fmla="*/ 943593 h 963179"/>
                  <a:gd name="connsiteX6" fmla="*/ 121660 w 1034244"/>
                  <a:gd name="connsiteY6" fmla="*/ 177321 h 963179"/>
                  <a:gd name="connsiteX7" fmla="*/ 0 w 1034244"/>
                  <a:gd name="connsiteY7" fmla="*/ 106388 h 963179"/>
                  <a:gd name="connsiteX8" fmla="*/ 61423 w 1034244"/>
                  <a:gd name="connsiteY8" fmla="*/ 0 h 96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4244" h="963179">
                    <a:moveTo>
                      <a:pt x="61423" y="0"/>
                    </a:moveTo>
                    <a:lnTo>
                      <a:pt x="186642" y="73008"/>
                    </a:lnTo>
                    <a:cubicBezTo>
                      <a:pt x="516793" y="279104"/>
                      <a:pt x="800352" y="552869"/>
                      <a:pt x="1017905" y="874890"/>
                    </a:cubicBezTo>
                    <a:lnTo>
                      <a:pt x="1034244" y="901785"/>
                    </a:lnTo>
                    <a:lnTo>
                      <a:pt x="927907" y="963179"/>
                    </a:lnTo>
                    <a:lnTo>
                      <a:pt x="916008" y="943593"/>
                    </a:lnTo>
                    <a:cubicBezTo>
                      <a:pt x="708116" y="635872"/>
                      <a:pt x="437150" y="374265"/>
                      <a:pt x="121660" y="177321"/>
                    </a:cubicBezTo>
                    <a:lnTo>
                      <a:pt x="0" y="106388"/>
                    </a:lnTo>
                    <a:lnTo>
                      <a:pt x="614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15"/>
              <p:cNvSpPr/>
              <p:nvPr/>
            </p:nvSpPr>
            <p:spPr>
              <a:xfrm>
                <a:off x="7521925" y="3476834"/>
                <a:ext cx="1148270" cy="1069370"/>
              </a:xfrm>
              <a:custGeom>
                <a:avLst/>
                <a:gdLst>
                  <a:gd name="connsiteX0" fmla="*/ 61423 w 1034244"/>
                  <a:gd name="connsiteY0" fmla="*/ 0 h 963179"/>
                  <a:gd name="connsiteX1" fmla="*/ 186642 w 1034244"/>
                  <a:gd name="connsiteY1" fmla="*/ 73008 h 963179"/>
                  <a:gd name="connsiteX2" fmla="*/ 1017905 w 1034244"/>
                  <a:gd name="connsiteY2" fmla="*/ 874890 h 963179"/>
                  <a:gd name="connsiteX3" fmla="*/ 1034244 w 1034244"/>
                  <a:gd name="connsiteY3" fmla="*/ 901785 h 963179"/>
                  <a:gd name="connsiteX4" fmla="*/ 927907 w 1034244"/>
                  <a:gd name="connsiteY4" fmla="*/ 963179 h 963179"/>
                  <a:gd name="connsiteX5" fmla="*/ 916008 w 1034244"/>
                  <a:gd name="connsiteY5" fmla="*/ 943593 h 963179"/>
                  <a:gd name="connsiteX6" fmla="*/ 121660 w 1034244"/>
                  <a:gd name="connsiteY6" fmla="*/ 177321 h 963179"/>
                  <a:gd name="connsiteX7" fmla="*/ 0 w 1034244"/>
                  <a:gd name="connsiteY7" fmla="*/ 106388 h 963179"/>
                  <a:gd name="connsiteX8" fmla="*/ 61423 w 1034244"/>
                  <a:gd name="connsiteY8" fmla="*/ 0 h 96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4244" h="963179">
                    <a:moveTo>
                      <a:pt x="61423" y="0"/>
                    </a:moveTo>
                    <a:lnTo>
                      <a:pt x="186642" y="73008"/>
                    </a:lnTo>
                    <a:cubicBezTo>
                      <a:pt x="516793" y="279104"/>
                      <a:pt x="800352" y="552869"/>
                      <a:pt x="1017905" y="874890"/>
                    </a:cubicBezTo>
                    <a:lnTo>
                      <a:pt x="1034244" y="901785"/>
                    </a:lnTo>
                    <a:lnTo>
                      <a:pt x="927907" y="963179"/>
                    </a:lnTo>
                    <a:lnTo>
                      <a:pt x="916008" y="943593"/>
                    </a:lnTo>
                    <a:cubicBezTo>
                      <a:pt x="708116" y="635872"/>
                      <a:pt x="437150" y="374265"/>
                      <a:pt x="121660" y="177321"/>
                    </a:cubicBezTo>
                    <a:lnTo>
                      <a:pt x="0" y="106388"/>
                    </a:lnTo>
                    <a:lnTo>
                      <a:pt x="614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>
              <a:off x="6438093" y="3158010"/>
              <a:ext cx="640821" cy="1335837"/>
              <a:chOff x="8584122" y="4381292"/>
              <a:chExt cx="854428" cy="1781116"/>
            </a:xfrm>
          </p:grpSpPr>
          <p:sp>
            <p:nvSpPr>
              <p:cNvPr id="53" name="Freeform: Shape 17"/>
              <p:cNvSpPr/>
              <p:nvPr/>
            </p:nvSpPr>
            <p:spPr>
              <a:xfrm>
                <a:off x="8792339" y="4381292"/>
                <a:ext cx="646211" cy="1776297"/>
              </a:xfrm>
              <a:custGeom>
                <a:avLst/>
                <a:gdLst>
                  <a:gd name="connsiteX0" fmla="*/ 106337 w 538828"/>
                  <a:gd name="connsiteY0" fmla="*/ 0 h 1481124"/>
                  <a:gd name="connsiteX1" fmla="*/ 204856 w 538828"/>
                  <a:gd name="connsiteY1" fmla="*/ 162168 h 1481124"/>
                  <a:gd name="connsiteX2" fmla="*/ 538828 w 538828"/>
                  <a:gd name="connsiteY2" fmla="*/ 1481124 h 1481124"/>
                  <a:gd name="connsiteX3" fmla="*/ 415945 w 538828"/>
                  <a:gd name="connsiteY3" fmla="*/ 1481124 h 1481124"/>
                  <a:gd name="connsiteX4" fmla="*/ 415945 w 538828"/>
                  <a:gd name="connsiteY4" fmla="*/ 1481123 h 1481124"/>
                  <a:gd name="connsiteX5" fmla="*/ 96804 w 538828"/>
                  <a:gd name="connsiteY5" fmla="*/ 220739 h 1481124"/>
                  <a:gd name="connsiteX6" fmla="*/ 0 w 538828"/>
                  <a:gd name="connsiteY6" fmla="*/ 61394 h 1481124"/>
                  <a:gd name="connsiteX7" fmla="*/ 106337 w 538828"/>
                  <a:gd name="connsiteY7" fmla="*/ 0 h 148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828" h="1481124">
                    <a:moveTo>
                      <a:pt x="106337" y="0"/>
                    </a:moveTo>
                    <a:lnTo>
                      <a:pt x="204856" y="162168"/>
                    </a:lnTo>
                    <a:cubicBezTo>
                      <a:pt x="417845" y="554245"/>
                      <a:pt x="538828" y="1003556"/>
                      <a:pt x="538828" y="1481124"/>
                    </a:cubicBezTo>
                    <a:lnTo>
                      <a:pt x="415945" y="1481124"/>
                    </a:lnTo>
                    <a:lnTo>
                      <a:pt x="415945" y="1481123"/>
                    </a:lnTo>
                    <a:cubicBezTo>
                      <a:pt x="415945" y="1024763"/>
                      <a:pt x="300335" y="595405"/>
                      <a:pt x="96804" y="220739"/>
                    </a:cubicBezTo>
                    <a:lnTo>
                      <a:pt x="0" y="61394"/>
                    </a:lnTo>
                    <a:lnTo>
                      <a:pt x="1063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8"/>
              <p:cNvSpPr/>
              <p:nvPr/>
            </p:nvSpPr>
            <p:spPr>
              <a:xfrm>
                <a:off x="8584122" y="4517991"/>
                <a:ext cx="598233" cy="1644417"/>
              </a:xfrm>
              <a:custGeom>
                <a:avLst/>
                <a:gdLst>
                  <a:gd name="connsiteX0" fmla="*/ 106337 w 538828"/>
                  <a:gd name="connsiteY0" fmla="*/ 0 h 1481124"/>
                  <a:gd name="connsiteX1" fmla="*/ 204856 w 538828"/>
                  <a:gd name="connsiteY1" fmla="*/ 162168 h 1481124"/>
                  <a:gd name="connsiteX2" fmla="*/ 538828 w 538828"/>
                  <a:gd name="connsiteY2" fmla="*/ 1481124 h 1481124"/>
                  <a:gd name="connsiteX3" fmla="*/ 415945 w 538828"/>
                  <a:gd name="connsiteY3" fmla="*/ 1481124 h 1481124"/>
                  <a:gd name="connsiteX4" fmla="*/ 415945 w 538828"/>
                  <a:gd name="connsiteY4" fmla="*/ 1481123 h 1481124"/>
                  <a:gd name="connsiteX5" fmla="*/ 96804 w 538828"/>
                  <a:gd name="connsiteY5" fmla="*/ 220739 h 1481124"/>
                  <a:gd name="connsiteX6" fmla="*/ 0 w 538828"/>
                  <a:gd name="connsiteY6" fmla="*/ 61394 h 1481124"/>
                  <a:gd name="connsiteX7" fmla="*/ 106337 w 538828"/>
                  <a:gd name="connsiteY7" fmla="*/ 0 h 148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828" h="1481124">
                    <a:moveTo>
                      <a:pt x="106337" y="0"/>
                    </a:moveTo>
                    <a:lnTo>
                      <a:pt x="204856" y="162168"/>
                    </a:lnTo>
                    <a:cubicBezTo>
                      <a:pt x="417845" y="554245"/>
                      <a:pt x="538828" y="1003556"/>
                      <a:pt x="538828" y="1481124"/>
                    </a:cubicBezTo>
                    <a:lnTo>
                      <a:pt x="415945" y="1481124"/>
                    </a:lnTo>
                    <a:lnTo>
                      <a:pt x="415945" y="1481123"/>
                    </a:lnTo>
                    <a:cubicBezTo>
                      <a:pt x="415945" y="1024763"/>
                      <a:pt x="300335" y="595405"/>
                      <a:pt x="96804" y="220739"/>
                    </a:cubicBezTo>
                    <a:lnTo>
                      <a:pt x="0" y="61394"/>
                    </a:lnTo>
                    <a:lnTo>
                      <a:pt x="1063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Straight Connector 19"/>
            <p:cNvCxnSpPr/>
            <p:nvPr/>
          </p:nvCxnSpPr>
          <p:spPr>
            <a:xfrm>
              <a:off x="1323511" y="4496428"/>
              <a:ext cx="6496681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20"/>
            <p:cNvSpPr/>
            <p:nvPr/>
          </p:nvSpPr>
          <p:spPr>
            <a:xfrm>
              <a:off x="5405893" y="2161419"/>
              <a:ext cx="563376" cy="563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Oval 21"/>
            <p:cNvSpPr/>
            <p:nvPr/>
          </p:nvSpPr>
          <p:spPr>
            <a:xfrm>
              <a:off x="6269757" y="2939391"/>
              <a:ext cx="563376" cy="563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2" name="Group 22"/>
            <p:cNvGrpSpPr/>
            <p:nvPr/>
          </p:nvGrpSpPr>
          <p:grpSpPr>
            <a:xfrm>
              <a:off x="2337150" y="2939391"/>
              <a:ext cx="563376" cy="563376"/>
              <a:chOff x="3116200" y="4089802"/>
              <a:chExt cx="751168" cy="751168"/>
            </a:xfrm>
          </p:grpSpPr>
          <p:sp>
            <p:nvSpPr>
              <p:cNvPr id="49" name="Oval 23"/>
              <p:cNvSpPr/>
              <p:nvPr/>
            </p:nvSpPr>
            <p:spPr>
              <a:xfrm>
                <a:off x="3116200" y="4089802"/>
                <a:ext cx="751168" cy="751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50" name="Group 24"/>
              <p:cNvGrpSpPr/>
              <p:nvPr/>
            </p:nvGrpSpPr>
            <p:grpSpPr>
              <a:xfrm>
                <a:off x="3156702" y="4130305"/>
                <a:ext cx="670163" cy="670163"/>
                <a:chOff x="3654456" y="4189619"/>
                <a:chExt cx="558800" cy="558800"/>
              </a:xfrm>
            </p:grpSpPr>
            <p:sp>
              <p:nvSpPr>
                <p:cNvPr id="51" name="Oval 25"/>
                <p:cNvSpPr/>
                <p:nvPr/>
              </p:nvSpPr>
              <p:spPr>
                <a:xfrm>
                  <a:off x="3654456" y="4189619"/>
                  <a:ext cx="558800" cy="558800"/>
                </a:xfrm>
                <a:prstGeom prst="ellipse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26"/>
                <p:cNvSpPr>
                  <a:spLocks/>
                </p:cNvSpPr>
                <p:nvPr/>
              </p:nvSpPr>
              <p:spPr bwMode="auto">
                <a:xfrm>
                  <a:off x="3792664" y="4339529"/>
                  <a:ext cx="305203" cy="305203"/>
                </a:xfrm>
                <a:custGeom>
                  <a:avLst/>
                  <a:gdLst>
                    <a:gd name="T0" fmla="*/ 96 w 176"/>
                    <a:gd name="T1" fmla="*/ 124 h 176"/>
                    <a:gd name="T2" fmla="*/ 92 w 176"/>
                    <a:gd name="T3" fmla="*/ 120 h 176"/>
                    <a:gd name="T4" fmla="*/ 89 w 176"/>
                    <a:gd name="T5" fmla="*/ 121 h 176"/>
                    <a:gd name="T6" fmla="*/ 65 w 176"/>
                    <a:gd name="T7" fmla="*/ 145 h 176"/>
                    <a:gd name="T8" fmla="*/ 64 w 176"/>
                    <a:gd name="T9" fmla="*/ 148 h 176"/>
                    <a:gd name="T10" fmla="*/ 68 w 176"/>
                    <a:gd name="T11" fmla="*/ 152 h 176"/>
                    <a:gd name="T12" fmla="*/ 82 w 176"/>
                    <a:gd name="T13" fmla="*/ 152 h 176"/>
                    <a:gd name="T14" fmla="*/ 65 w 176"/>
                    <a:gd name="T15" fmla="*/ 169 h 176"/>
                    <a:gd name="T16" fmla="*/ 64 w 176"/>
                    <a:gd name="T17" fmla="*/ 172 h 176"/>
                    <a:gd name="T18" fmla="*/ 68 w 176"/>
                    <a:gd name="T19" fmla="*/ 176 h 176"/>
                    <a:gd name="T20" fmla="*/ 71 w 176"/>
                    <a:gd name="T21" fmla="*/ 175 h 176"/>
                    <a:gd name="T22" fmla="*/ 95 w 176"/>
                    <a:gd name="T23" fmla="*/ 151 h 176"/>
                    <a:gd name="T24" fmla="*/ 96 w 176"/>
                    <a:gd name="T25" fmla="*/ 148 h 176"/>
                    <a:gd name="T26" fmla="*/ 92 w 176"/>
                    <a:gd name="T27" fmla="*/ 144 h 176"/>
                    <a:gd name="T28" fmla="*/ 92 w 176"/>
                    <a:gd name="T29" fmla="*/ 144 h 176"/>
                    <a:gd name="T30" fmla="*/ 78 w 176"/>
                    <a:gd name="T31" fmla="*/ 144 h 176"/>
                    <a:gd name="T32" fmla="*/ 95 w 176"/>
                    <a:gd name="T33" fmla="*/ 127 h 176"/>
                    <a:gd name="T34" fmla="*/ 96 w 176"/>
                    <a:gd name="T35" fmla="*/ 124 h 176"/>
                    <a:gd name="T36" fmla="*/ 152 w 176"/>
                    <a:gd name="T37" fmla="*/ 41 h 176"/>
                    <a:gd name="T38" fmla="*/ 152 w 176"/>
                    <a:gd name="T39" fmla="*/ 40 h 176"/>
                    <a:gd name="T40" fmla="*/ 128 w 176"/>
                    <a:gd name="T41" fmla="*/ 16 h 176"/>
                    <a:gd name="T42" fmla="*/ 112 w 176"/>
                    <a:gd name="T43" fmla="*/ 22 h 176"/>
                    <a:gd name="T44" fmla="*/ 72 w 176"/>
                    <a:gd name="T45" fmla="*/ 0 h 176"/>
                    <a:gd name="T46" fmla="*/ 25 w 176"/>
                    <a:gd name="T47" fmla="*/ 41 h 176"/>
                    <a:gd name="T48" fmla="*/ 0 w 176"/>
                    <a:gd name="T49" fmla="*/ 72 h 176"/>
                    <a:gd name="T50" fmla="*/ 32 w 176"/>
                    <a:gd name="T51" fmla="*/ 104 h 176"/>
                    <a:gd name="T52" fmla="*/ 144 w 176"/>
                    <a:gd name="T53" fmla="*/ 104 h 176"/>
                    <a:gd name="T54" fmla="*/ 176 w 176"/>
                    <a:gd name="T55" fmla="*/ 72 h 176"/>
                    <a:gd name="T56" fmla="*/ 152 w 176"/>
                    <a:gd name="T57" fmla="*/ 41 h 176"/>
                    <a:gd name="T58" fmla="*/ 144 w 176"/>
                    <a:gd name="T59" fmla="*/ 96 h 176"/>
                    <a:gd name="T60" fmla="*/ 32 w 176"/>
                    <a:gd name="T61" fmla="*/ 96 h 176"/>
                    <a:gd name="T62" fmla="*/ 8 w 176"/>
                    <a:gd name="T63" fmla="*/ 72 h 176"/>
                    <a:gd name="T64" fmla="*/ 26 w 176"/>
                    <a:gd name="T65" fmla="*/ 49 h 176"/>
                    <a:gd name="T66" fmla="*/ 32 w 176"/>
                    <a:gd name="T67" fmla="*/ 42 h 176"/>
                    <a:gd name="T68" fmla="*/ 72 w 176"/>
                    <a:gd name="T69" fmla="*/ 8 h 176"/>
                    <a:gd name="T70" fmla="*/ 102 w 176"/>
                    <a:gd name="T71" fmla="*/ 22 h 176"/>
                    <a:gd name="T72" fmla="*/ 111 w 176"/>
                    <a:gd name="T73" fmla="*/ 30 h 176"/>
                    <a:gd name="T74" fmla="*/ 112 w 176"/>
                    <a:gd name="T75" fmla="*/ 30 h 176"/>
                    <a:gd name="T76" fmla="*/ 117 w 176"/>
                    <a:gd name="T77" fmla="*/ 28 h 176"/>
                    <a:gd name="T78" fmla="*/ 128 w 176"/>
                    <a:gd name="T79" fmla="*/ 24 h 176"/>
                    <a:gd name="T80" fmla="*/ 144 w 176"/>
                    <a:gd name="T81" fmla="*/ 40 h 176"/>
                    <a:gd name="T82" fmla="*/ 144 w 176"/>
                    <a:gd name="T83" fmla="*/ 41 h 176"/>
                    <a:gd name="T84" fmla="*/ 150 w 176"/>
                    <a:gd name="T85" fmla="*/ 49 h 176"/>
                    <a:gd name="T86" fmla="*/ 168 w 176"/>
                    <a:gd name="T87" fmla="*/ 72 h 176"/>
                    <a:gd name="T88" fmla="*/ 144 w 176"/>
                    <a:gd name="T89" fmla="*/ 9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6" h="176">
                      <a:moveTo>
                        <a:pt x="96" y="124"/>
                      </a:moveTo>
                      <a:cubicBezTo>
                        <a:pt x="96" y="122"/>
                        <a:pt x="94" y="120"/>
                        <a:pt x="92" y="120"/>
                      </a:cubicBezTo>
                      <a:cubicBezTo>
                        <a:pt x="91" y="120"/>
                        <a:pt x="90" y="120"/>
                        <a:pt x="89" y="121"/>
                      </a:cubicBezTo>
                      <a:cubicBezTo>
                        <a:pt x="65" y="145"/>
                        <a:pt x="65" y="145"/>
                        <a:pt x="65" y="145"/>
                      </a:cubicBezTo>
                      <a:cubicBezTo>
                        <a:pt x="64" y="146"/>
                        <a:pt x="64" y="147"/>
                        <a:pt x="64" y="148"/>
                      </a:cubicBezTo>
                      <a:cubicBezTo>
                        <a:pt x="64" y="150"/>
                        <a:pt x="66" y="152"/>
                        <a:pt x="68" y="152"/>
                      </a:cubicBezTo>
                      <a:cubicBezTo>
                        <a:pt x="82" y="152"/>
                        <a:pt x="82" y="152"/>
                        <a:pt x="82" y="152"/>
                      </a:cubicBezTo>
                      <a:cubicBezTo>
                        <a:pt x="65" y="169"/>
                        <a:pt x="65" y="169"/>
                        <a:pt x="65" y="169"/>
                      </a:cubicBezTo>
                      <a:cubicBezTo>
                        <a:pt x="64" y="170"/>
                        <a:pt x="64" y="171"/>
                        <a:pt x="64" y="172"/>
                      </a:cubicBezTo>
                      <a:cubicBezTo>
                        <a:pt x="64" y="174"/>
                        <a:pt x="66" y="176"/>
                        <a:pt x="68" y="176"/>
                      </a:cubicBezTo>
                      <a:cubicBezTo>
                        <a:pt x="69" y="176"/>
                        <a:pt x="70" y="176"/>
                        <a:pt x="71" y="175"/>
                      </a:cubicBezTo>
                      <a:cubicBezTo>
                        <a:pt x="95" y="151"/>
                        <a:pt x="95" y="151"/>
                        <a:pt x="95" y="151"/>
                      </a:cubicBezTo>
                      <a:cubicBezTo>
                        <a:pt x="96" y="150"/>
                        <a:pt x="96" y="149"/>
                        <a:pt x="96" y="148"/>
                      </a:cubicBezTo>
                      <a:cubicBezTo>
                        <a:pt x="96" y="146"/>
                        <a:pt x="94" y="144"/>
                        <a:pt x="92" y="144"/>
                      </a:cubicBezTo>
                      <a:cubicBezTo>
                        <a:pt x="92" y="144"/>
                        <a:pt x="92" y="144"/>
                        <a:pt x="92" y="144"/>
                      </a:cubicBezTo>
                      <a:cubicBezTo>
                        <a:pt x="78" y="144"/>
                        <a:pt x="78" y="144"/>
                        <a:pt x="78" y="144"/>
                      </a:cubicBezTo>
                      <a:cubicBezTo>
                        <a:pt x="95" y="127"/>
                        <a:pt x="95" y="127"/>
                        <a:pt x="95" y="127"/>
                      </a:cubicBezTo>
                      <a:cubicBezTo>
                        <a:pt x="96" y="126"/>
                        <a:pt x="96" y="125"/>
                        <a:pt x="96" y="124"/>
                      </a:cubicBezTo>
                      <a:moveTo>
                        <a:pt x="152" y="41"/>
                      </a:moveTo>
                      <a:cubicBezTo>
                        <a:pt x="152" y="41"/>
                        <a:pt x="152" y="40"/>
                        <a:pt x="152" y="40"/>
                      </a:cubicBezTo>
                      <a:cubicBezTo>
                        <a:pt x="152" y="27"/>
                        <a:pt x="141" y="16"/>
                        <a:pt x="128" y="16"/>
                      </a:cubicBezTo>
                      <a:cubicBezTo>
                        <a:pt x="122" y="16"/>
                        <a:pt x="116" y="18"/>
                        <a:pt x="112" y="22"/>
                      </a:cubicBezTo>
                      <a:cubicBezTo>
                        <a:pt x="104" y="9"/>
                        <a:pt x="89" y="0"/>
                        <a:pt x="72" y="0"/>
                      </a:cubicBezTo>
                      <a:cubicBezTo>
                        <a:pt x="48" y="0"/>
                        <a:pt x="28" y="18"/>
                        <a:pt x="25" y="41"/>
                      </a:cubicBezTo>
                      <a:cubicBezTo>
                        <a:pt x="10" y="44"/>
                        <a:pt x="0" y="57"/>
                        <a:pt x="0" y="72"/>
                      </a:cubicBezTo>
                      <a:cubicBezTo>
                        <a:pt x="0" y="90"/>
                        <a:pt x="14" y="104"/>
                        <a:pt x="32" y="104"/>
                      </a:cubicBezTo>
                      <a:cubicBezTo>
                        <a:pt x="144" y="104"/>
                        <a:pt x="144" y="104"/>
                        <a:pt x="144" y="104"/>
                      </a:cubicBezTo>
                      <a:cubicBezTo>
                        <a:pt x="162" y="104"/>
                        <a:pt x="176" y="90"/>
                        <a:pt x="176" y="72"/>
                      </a:cubicBezTo>
                      <a:cubicBezTo>
                        <a:pt x="176" y="57"/>
                        <a:pt x="166" y="45"/>
                        <a:pt x="152" y="41"/>
                      </a:cubicBezTo>
                      <a:moveTo>
                        <a:pt x="144" y="96"/>
                      </a:move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19" y="96"/>
                        <a:pt x="8" y="85"/>
                        <a:pt x="8" y="72"/>
                      </a:cubicBezTo>
                      <a:cubicBezTo>
                        <a:pt x="8" y="61"/>
                        <a:pt x="16" y="51"/>
                        <a:pt x="26" y="49"/>
                      </a:cubicBezTo>
                      <a:cubicBezTo>
                        <a:pt x="30" y="48"/>
                        <a:pt x="32" y="45"/>
                        <a:pt x="32" y="42"/>
                      </a:cubicBezTo>
                      <a:cubicBezTo>
                        <a:pt x="35" y="23"/>
                        <a:pt x="52" y="8"/>
                        <a:pt x="72" y="8"/>
                      </a:cubicBezTo>
                      <a:cubicBezTo>
                        <a:pt x="86" y="8"/>
                        <a:pt x="94" y="11"/>
                        <a:pt x="102" y="22"/>
                      </a:cubicBezTo>
                      <a:cubicBezTo>
                        <a:pt x="103" y="24"/>
                        <a:pt x="109" y="30"/>
                        <a:pt x="111" y="30"/>
                      </a:cubicBezTo>
                      <a:cubicBezTo>
                        <a:pt x="111" y="30"/>
                        <a:pt x="112" y="30"/>
                        <a:pt x="112" y="30"/>
                      </a:cubicBezTo>
                      <a:cubicBezTo>
                        <a:pt x="114" y="30"/>
                        <a:pt x="116" y="29"/>
                        <a:pt x="117" y="28"/>
                      </a:cubicBezTo>
                      <a:cubicBezTo>
                        <a:pt x="120" y="25"/>
                        <a:pt x="124" y="24"/>
                        <a:pt x="128" y="24"/>
                      </a:cubicBezTo>
                      <a:cubicBezTo>
                        <a:pt x="137" y="24"/>
                        <a:pt x="144" y="31"/>
                        <a:pt x="144" y="40"/>
                      </a:cubicBezTo>
                      <a:cubicBezTo>
                        <a:pt x="144" y="41"/>
                        <a:pt x="144" y="41"/>
                        <a:pt x="144" y="41"/>
                      </a:cubicBezTo>
                      <a:cubicBezTo>
                        <a:pt x="144" y="44"/>
                        <a:pt x="146" y="48"/>
                        <a:pt x="150" y="49"/>
                      </a:cubicBezTo>
                      <a:cubicBezTo>
                        <a:pt x="161" y="52"/>
                        <a:pt x="168" y="61"/>
                        <a:pt x="168" y="72"/>
                      </a:cubicBezTo>
                      <a:cubicBezTo>
                        <a:pt x="168" y="85"/>
                        <a:pt x="157" y="96"/>
                        <a:pt x="144" y="9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" name="Group 27"/>
            <p:cNvGrpSpPr/>
            <p:nvPr/>
          </p:nvGrpSpPr>
          <p:grpSpPr>
            <a:xfrm>
              <a:off x="3182640" y="2161419"/>
              <a:ext cx="563376" cy="563376"/>
              <a:chOff x="4243519" y="3052505"/>
              <a:chExt cx="751168" cy="751168"/>
            </a:xfrm>
          </p:grpSpPr>
          <p:sp>
            <p:nvSpPr>
              <p:cNvPr id="45" name="Oval 28"/>
              <p:cNvSpPr/>
              <p:nvPr/>
            </p:nvSpPr>
            <p:spPr>
              <a:xfrm>
                <a:off x="4243519" y="3052505"/>
                <a:ext cx="751168" cy="751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grpSp>
            <p:nvGrpSpPr>
              <p:cNvPr id="46" name="Group 29"/>
              <p:cNvGrpSpPr/>
              <p:nvPr/>
            </p:nvGrpSpPr>
            <p:grpSpPr>
              <a:xfrm>
                <a:off x="4284021" y="3093007"/>
                <a:ext cx="670163" cy="670163"/>
                <a:chOff x="4622141" y="3293102"/>
                <a:chExt cx="558800" cy="558800"/>
              </a:xfrm>
            </p:grpSpPr>
            <p:sp>
              <p:nvSpPr>
                <p:cNvPr id="47" name="Oval 30"/>
                <p:cNvSpPr/>
                <p:nvPr/>
              </p:nvSpPr>
              <p:spPr>
                <a:xfrm>
                  <a:off x="4622141" y="3293102"/>
                  <a:ext cx="558800" cy="558800"/>
                </a:xfrm>
                <a:prstGeom prst="ellipse">
                  <a:avLst/>
                </a:pr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chemeClr val="tx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+mn-lt"/>
                  </a:endParaRPr>
                </a:p>
              </p:txBody>
            </p:sp>
            <p:sp>
              <p:nvSpPr>
                <p:cNvPr id="48" name="Freeform: Shape 31"/>
                <p:cNvSpPr>
                  <a:spLocks/>
                </p:cNvSpPr>
                <p:nvPr/>
              </p:nvSpPr>
              <p:spPr bwMode="auto">
                <a:xfrm>
                  <a:off x="4762374" y="3429000"/>
                  <a:ext cx="267815" cy="267815"/>
                </a:xfrm>
                <a:custGeom>
                  <a:avLst/>
                  <a:gdLst>
                    <a:gd name="T0" fmla="*/ 156 w 176"/>
                    <a:gd name="T1" fmla="*/ 0 h 176"/>
                    <a:gd name="T2" fmla="*/ 136 w 176"/>
                    <a:gd name="T3" fmla="*/ 20 h 176"/>
                    <a:gd name="T4" fmla="*/ 152 w 176"/>
                    <a:gd name="T5" fmla="*/ 40 h 176"/>
                    <a:gd name="T6" fmla="*/ 152 w 176"/>
                    <a:gd name="T7" fmla="*/ 84 h 176"/>
                    <a:gd name="T8" fmla="*/ 108 w 176"/>
                    <a:gd name="T9" fmla="*/ 84 h 176"/>
                    <a:gd name="T10" fmla="*/ 88 w 176"/>
                    <a:gd name="T11" fmla="*/ 68 h 176"/>
                    <a:gd name="T12" fmla="*/ 68 w 176"/>
                    <a:gd name="T13" fmla="*/ 84 h 176"/>
                    <a:gd name="T14" fmla="*/ 20 w 176"/>
                    <a:gd name="T15" fmla="*/ 84 h 176"/>
                    <a:gd name="T16" fmla="*/ 16 w 176"/>
                    <a:gd name="T17" fmla="*/ 88 h 176"/>
                    <a:gd name="T18" fmla="*/ 16 w 176"/>
                    <a:gd name="T19" fmla="*/ 136 h 176"/>
                    <a:gd name="T20" fmla="*/ 0 w 176"/>
                    <a:gd name="T21" fmla="*/ 156 h 176"/>
                    <a:gd name="T22" fmla="*/ 20 w 176"/>
                    <a:gd name="T23" fmla="*/ 176 h 176"/>
                    <a:gd name="T24" fmla="*/ 40 w 176"/>
                    <a:gd name="T25" fmla="*/ 156 h 176"/>
                    <a:gd name="T26" fmla="*/ 24 w 176"/>
                    <a:gd name="T27" fmla="*/ 136 h 176"/>
                    <a:gd name="T28" fmla="*/ 24 w 176"/>
                    <a:gd name="T29" fmla="*/ 92 h 176"/>
                    <a:gd name="T30" fmla="*/ 68 w 176"/>
                    <a:gd name="T31" fmla="*/ 92 h 176"/>
                    <a:gd name="T32" fmla="*/ 88 w 176"/>
                    <a:gd name="T33" fmla="*/ 108 h 176"/>
                    <a:gd name="T34" fmla="*/ 108 w 176"/>
                    <a:gd name="T35" fmla="*/ 92 h 176"/>
                    <a:gd name="T36" fmla="*/ 156 w 176"/>
                    <a:gd name="T37" fmla="*/ 92 h 176"/>
                    <a:gd name="T38" fmla="*/ 160 w 176"/>
                    <a:gd name="T39" fmla="*/ 88 h 176"/>
                    <a:gd name="T40" fmla="*/ 160 w 176"/>
                    <a:gd name="T41" fmla="*/ 40 h 176"/>
                    <a:gd name="T42" fmla="*/ 176 w 176"/>
                    <a:gd name="T43" fmla="*/ 20 h 176"/>
                    <a:gd name="T44" fmla="*/ 156 w 176"/>
                    <a:gd name="T45" fmla="*/ 0 h 176"/>
                    <a:gd name="T46" fmla="*/ 32 w 176"/>
                    <a:gd name="T47" fmla="*/ 156 h 176"/>
                    <a:gd name="T48" fmla="*/ 20 w 176"/>
                    <a:gd name="T49" fmla="*/ 168 h 176"/>
                    <a:gd name="T50" fmla="*/ 8 w 176"/>
                    <a:gd name="T51" fmla="*/ 156 h 176"/>
                    <a:gd name="T52" fmla="*/ 20 w 176"/>
                    <a:gd name="T53" fmla="*/ 144 h 176"/>
                    <a:gd name="T54" fmla="*/ 32 w 176"/>
                    <a:gd name="T55" fmla="*/ 156 h 176"/>
                    <a:gd name="T56" fmla="*/ 88 w 176"/>
                    <a:gd name="T57" fmla="*/ 100 h 176"/>
                    <a:gd name="T58" fmla="*/ 76 w 176"/>
                    <a:gd name="T59" fmla="*/ 88 h 176"/>
                    <a:gd name="T60" fmla="*/ 88 w 176"/>
                    <a:gd name="T61" fmla="*/ 76 h 176"/>
                    <a:gd name="T62" fmla="*/ 100 w 176"/>
                    <a:gd name="T63" fmla="*/ 88 h 176"/>
                    <a:gd name="T64" fmla="*/ 88 w 176"/>
                    <a:gd name="T65" fmla="*/ 100 h 176"/>
                    <a:gd name="T66" fmla="*/ 156 w 176"/>
                    <a:gd name="T67" fmla="*/ 32 h 176"/>
                    <a:gd name="T68" fmla="*/ 144 w 176"/>
                    <a:gd name="T69" fmla="*/ 20 h 176"/>
                    <a:gd name="T70" fmla="*/ 156 w 176"/>
                    <a:gd name="T71" fmla="*/ 8 h 176"/>
                    <a:gd name="T72" fmla="*/ 168 w 176"/>
                    <a:gd name="T73" fmla="*/ 20 h 176"/>
                    <a:gd name="T74" fmla="*/ 156 w 176"/>
                    <a:gd name="T75" fmla="*/ 3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156" y="0"/>
                      </a:moveTo>
                      <a:cubicBezTo>
                        <a:pt x="145" y="0"/>
                        <a:pt x="136" y="9"/>
                        <a:pt x="136" y="20"/>
                      </a:cubicBezTo>
                      <a:cubicBezTo>
                        <a:pt x="136" y="30"/>
                        <a:pt x="143" y="38"/>
                        <a:pt x="152" y="40"/>
                      </a:cubicBezTo>
                      <a:cubicBezTo>
                        <a:pt x="152" y="84"/>
                        <a:pt x="152" y="84"/>
                        <a:pt x="152" y="84"/>
                      </a:cubicBezTo>
                      <a:cubicBezTo>
                        <a:pt x="108" y="84"/>
                        <a:pt x="108" y="84"/>
                        <a:pt x="108" y="84"/>
                      </a:cubicBezTo>
                      <a:cubicBezTo>
                        <a:pt x="106" y="75"/>
                        <a:pt x="98" y="68"/>
                        <a:pt x="88" y="68"/>
                      </a:cubicBezTo>
                      <a:cubicBezTo>
                        <a:pt x="78" y="68"/>
                        <a:pt x="70" y="75"/>
                        <a:pt x="68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6" y="86"/>
                        <a:pt x="16" y="88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7" y="138"/>
                        <a:pt x="0" y="146"/>
                        <a:pt x="0" y="156"/>
                      </a:cubicBezTo>
                      <a:cubicBezTo>
                        <a:pt x="0" y="167"/>
                        <a:pt x="9" y="176"/>
                        <a:pt x="20" y="176"/>
                      </a:cubicBezTo>
                      <a:cubicBezTo>
                        <a:pt x="31" y="176"/>
                        <a:pt x="40" y="167"/>
                        <a:pt x="40" y="156"/>
                      </a:cubicBezTo>
                      <a:cubicBezTo>
                        <a:pt x="40" y="146"/>
                        <a:pt x="33" y="138"/>
                        <a:pt x="24" y="136"/>
                      </a:cubicBezTo>
                      <a:cubicBezTo>
                        <a:pt x="24" y="92"/>
                        <a:pt x="24" y="92"/>
                        <a:pt x="24" y="92"/>
                      </a:cubicBezTo>
                      <a:cubicBezTo>
                        <a:pt x="68" y="92"/>
                        <a:pt x="68" y="92"/>
                        <a:pt x="68" y="92"/>
                      </a:cubicBezTo>
                      <a:cubicBezTo>
                        <a:pt x="70" y="101"/>
                        <a:pt x="78" y="108"/>
                        <a:pt x="88" y="108"/>
                      </a:cubicBezTo>
                      <a:cubicBezTo>
                        <a:pt x="98" y="108"/>
                        <a:pt x="106" y="101"/>
                        <a:pt x="108" y="92"/>
                      </a:cubicBezTo>
                      <a:cubicBezTo>
                        <a:pt x="156" y="92"/>
                        <a:pt x="156" y="92"/>
                        <a:pt x="156" y="92"/>
                      </a:cubicBezTo>
                      <a:cubicBezTo>
                        <a:pt x="158" y="92"/>
                        <a:pt x="160" y="90"/>
                        <a:pt x="160" y="88"/>
                      </a:cubicBezTo>
                      <a:cubicBezTo>
                        <a:pt x="160" y="40"/>
                        <a:pt x="160" y="40"/>
                        <a:pt x="160" y="40"/>
                      </a:cubicBezTo>
                      <a:cubicBezTo>
                        <a:pt x="169" y="38"/>
                        <a:pt x="176" y="30"/>
                        <a:pt x="176" y="20"/>
                      </a:cubicBezTo>
                      <a:cubicBezTo>
                        <a:pt x="176" y="9"/>
                        <a:pt x="167" y="0"/>
                        <a:pt x="156" y="0"/>
                      </a:cubicBezTo>
                      <a:moveTo>
                        <a:pt x="32" y="156"/>
                      </a:moveTo>
                      <a:cubicBezTo>
                        <a:pt x="32" y="163"/>
                        <a:pt x="27" y="168"/>
                        <a:pt x="20" y="168"/>
                      </a:cubicBezTo>
                      <a:cubicBezTo>
                        <a:pt x="13" y="168"/>
                        <a:pt x="8" y="163"/>
                        <a:pt x="8" y="156"/>
                      </a:cubicBezTo>
                      <a:cubicBezTo>
                        <a:pt x="8" y="149"/>
                        <a:pt x="13" y="144"/>
                        <a:pt x="20" y="144"/>
                      </a:cubicBezTo>
                      <a:cubicBezTo>
                        <a:pt x="27" y="144"/>
                        <a:pt x="32" y="149"/>
                        <a:pt x="32" y="156"/>
                      </a:cubicBezTo>
                      <a:moveTo>
                        <a:pt x="88" y="100"/>
                      </a:moveTo>
                      <a:cubicBezTo>
                        <a:pt x="81" y="100"/>
                        <a:pt x="76" y="95"/>
                        <a:pt x="76" y="88"/>
                      </a:cubicBezTo>
                      <a:cubicBezTo>
                        <a:pt x="76" y="81"/>
                        <a:pt x="81" y="76"/>
                        <a:pt x="88" y="76"/>
                      </a:cubicBezTo>
                      <a:cubicBezTo>
                        <a:pt x="95" y="76"/>
                        <a:pt x="100" y="81"/>
                        <a:pt x="100" y="88"/>
                      </a:cubicBezTo>
                      <a:cubicBezTo>
                        <a:pt x="100" y="95"/>
                        <a:pt x="95" y="100"/>
                        <a:pt x="88" y="100"/>
                      </a:cubicBezTo>
                      <a:moveTo>
                        <a:pt x="156" y="32"/>
                      </a:moveTo>
                      <a:cubicBezTo>
                        <a:pt x="149" y="32"/>
                        <a:pt x="144" y="27"/>
                        <a:pt x="144" y="20"/>
                      </a:cubicBezTo>
                      <a:cubicBezTo>
                        <a:pt x="144" y="13"/>
                        <a:pt x="149" y="8"/>
                        <a:pt x="156" y="8"/>
                      </a:cubicBezTo>
                      <a:cubicBezTo>
                        <a:pt x="163" y="8"/>
                        <a:pt x="168" y="13"/>
                        <a:pt x="168" y="20"/>
                      </a:cubicBezTo>
                      <a:cubicBezTo>
                        <a:pt x="168" y="27"/>
                        <a:pt x="163" y="32"/>
                        <a:pt x="156" y="3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Group 32"/>
            <p:cNvGrpSpPr/>
            <p:nvPr/>
          </p:nvGrpSpPr>
          <p:grpSpPr>
            <a:xfrm>
              <a:off x="5436271" y="2191795"/>
              <a:ext cx="502622" cy="502622"/>
              <a:chOff x="7103113" y="3293102"/>
              <a:chExt cx="558800" cy="558800"/>
            </a:xfrm>
          </p:grpSpPr>
          <p:sp>
            <p:nvSpPr>
              <p:cNvPr id="43" name="Oval 33"/>
              <p:cNvSpPr/>
              <p:nvPr/>
            </p:nvSpPr>
            <p:spPr>
              <a:xfrm>
                <a:off x="7103113" y="3293102"/>
                <a:ext cx="558800" cy="558800"/>
              </a:xfrm>
              <a:prstGeom prst="ellipse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44" name="Freeform: Shape 34"/>
              <p:cNvSpPr>
                <a:spLocks/>
              </p:cNvSpPr>
              <p:nvPr/>
            </p:nvSpPr>
            <p:spPr bwMode="auto">
              <a:xfrm>
                <a:off x="7248606" y="3438595"/>
                <a:ext cx="267815" cy="267815"/>
              </a:xfrm>
              <a:custGeom>
                <a:avLst/>
                <a:gdLst>
                  <a:gd name="T0" fmla="*/ 88 w 176"/>
                  <a:gd name="T1" fmla="*/ 110 h 176"/>
                  <a:gd name="T2" fmla="*/ 51 w 176"/>
                  <a:gd name="T3" fmla="*/ 73 h 176"/>
                  <a:gd name="T4" fmla="*/ 48 w 176"/>
                  <a:gd name="T5" fmla="*/ 72 h 176"/>
                  <a:gd name="T6" fmla="*/ 44 w 176"/>
                  <a:gd name="T7" fmla="*/ 76 h 176"/>
                  <a:gd name="T8" fmla="*/ 45 w 176"/>
                  <a:gd name="T9" fmla="*/ 79 h 176"/>
                  <a:gd name="T10" fmla="*/ 85 w 176"/>
                  <a:gd name="T11" fmla="*/ 119 h 176"/>
                  <a:gd name="T12" fmla="*/ 88 w 176"/>
                  <a:gd name="T13" fmla="*/ 120 h 176"/>
                  <a:gd name="T14" fmla="*/ 91 w 176"/>
                  <a:gd name="T15" fmla="*/ 119 h 176"/>
                  <a:gd name="T16" fmla="*/ 91 w 176"/>
                  <a:gd name="T17" fmla="*/ 119 h 176"/>
                  <a:gd name="T18" fmla="*/ 158 w 176"/>
                  <a:gd name="T19" fmla="*/ 49 h 176"/>
                  <a:gd name="T20" fmla="*/ 158 w 176"/>
                  <a:gd name="T21" fmla="*/ 49 h 176"/>
                  <a:gd name="T22" fmla="*/ 163 w 176"/>
                  <a:gd name="T23" fmla="*/ 43 h 176"/>
                  <a:gd name="T24" fmla="*/ 163 w 176"/>
                  <a:gd name="T25" fmla="*/ 43 h 176"/>
                  <a:gd name="T26" fmla="*/ 175 w 176"/>
                  <a:gd name="T27" fmla="*/ 31 h 176"/>
                  <a:gd name="T28" fmla="*/ 175 w 176"/>
                  <a:gd name="T29" fmla="*/ 31 h 176"/>
                  <a:gd name="T30" fmla="*/ 176 w 176"/>
                  <a:gd name="T31" fmla="*/ 28 h 176"/>
                  <a:gd name="T32" fmla="*/ 172 w 176"/>
                  <a:gd name="T33" fmla="*/ 24 h 176"/>
                  <a:gd name="T34" fmla="*/ 169 w 176"/>
                  <a:gd name="T35" fmla="*/ 25 h 176"/>
                  <a:gd name="T36" fmla="*/ 169 w 176"/>
                  <a:gd name="T37" fmla="*/ 25 h 176"/>
                  <a:gd name="T38" fmla="*/ 159 w 176"/>
                  <a:gd name="T39" fmla="*/ 36 h 176"/>
                  <a:gd name="T40" fmla="*/ 159 w 176"/>
                  <a:gd name="T41" fmla="*/ 36 h 176"/>
                  <a:gd name="T42" fmla="*/ 153 w 176"/>
                  <a:gd name="T43" fmla="*/ 42 h 176"/>
                  <a:gd name="T44" fmla="*/ 153 w 176"/>
                  <a:gd name="T45" fmla="*/ 42 h 176"/>
                  <a:gd name="T46" fmla="*/ 88 w 176"/>
                  <a:gd name="T47" fmla="*/ 110 h 176"/>
                  <a:gd name="T48" fmla="*/ 169 w 176"/>
                  <a:gd name="T49" fmla="*/ 54 h 176"/>
                  <a:gd name="T50" fmla="*/ 163 w 176"/>
                  <a:gd name="T51" fmla="*/ 54 h 176"/>
                  <a:gd name="T52" fmla="*/ 162 w 176"/>
                  <a:gd name="T53" fmla="*/ 58 h 176"/>
                  <a:gd name="T54" fmla="*/ 162 w 176"/>
                  <a:gd name="T55" fmla="*/ 58 h 176"/>
                  <a:gd name="T56" fmla="*/ 168 w 176"/>
                  <a:gd name="T57" fmla="*/ 88 h 176"/>
                  <a:gd name="T58" fmla="*/ 88 w 176"/>
                  <a:gd name="T59" fmla="*/ 168 h 176"/>
                  <a:gd name="T60" fmla="*/ 8 w 176"/>
                  <a:gd name="T61" fmla="*/ 88 h 176"/>
                  <a:gd name="T62" fmla="*/ 88 w 176"/>
                  <a:gd name="T63" fmla="*/ 8 h 176"/>
                  <a:gd name="T64" fmla="*/ 146 w 176"/>
                  <a:gd name="T65" fmla="*/ 33 h 176"/>
                  <a:gd name="T66" fmla="*/ 146 w 176"/>
                  <a:gd name="T67" fmla="*/ 32 h 176"/>
                  <a:gd name="T68" fmla="*/ 151 w 176"/>
                  <a:gd name="T69" fmla="*/ 32 h 176"/>
                  <a:gd name="T70" fmla="*/ 151 w 176"/>
                  <a:gd name="T71" fmla="*/ 27 h 176"/>
                  <a:gd name="T72" fmla="*/ 151 w 176"/>
                  <a:gd name="T73" fmla="*/ 26 h 176"/>
                  <a:gd name="T74" fmla="*/ 88 w 176"/>
                  <a:gd name="T75" fmla="*/ 0 h 176"/>
                  <a:gd name="T76" fmla="*/ 0 w 176"/>
                  <a:gd name="T77" fmla="*/ 88 h 176"/>
                  <a:gd name="T78" fmla="*/ 88 w 176"/>
                  <a:gd name="T79" fmla="*/ 176 h 176"/>
                  <a:gd name="T80" fmla="*/ 176 w 176"/>
                  <a:gd name="T81" fmla="*/ 88 h 176"/>
                  <a:gd name="T82" fmla="*/ 170 w 176"/>
                  <a:gd name="T83" fmla="*/ 56 h 176"/>
                  <a:gd name="T84" fmla="*/ 169 w 176"/>
                  <a:gd name="T85" fmla="*/ 5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6" h="176">
                    <a:moveTo>
                      <a:pt x="88" y="110"/>
                    </a:moveTo>
                    <a:cubicBezTo>
                      <a:pt x="51" y="73"/>
                      <a:pt x="51" y="73"/>
                      <a:pt x="51" y="73"/>
                    </a:cubicBezTo>
                    <a:cubicBezTo>
                      <a:pt x="50" y="72"/>
                      <a:pt x="49" y="72"/>
                      <a:pt x="48" y="72"/>
                    </a:cubicBezTo>
                    <a:cubicBezTo>
                      <a:pt x="46" y="72"/>
                      <a:pt x="44" y="74"/>
                      <a:pt x="44" y="76"/>
                    </a:cubicBezTo>
                    <a:cubicBezTo>
                      <a:pt x="44" y="77"/>
                      <a:pt x="44" y="78"/>
                      <a:pt x="45" y="79"/>
                    </a:cubicBezTo>
                    <a:cubicBezTo>
                      <a:pt x="85" y="119"/>
                      <a:pt x="85" y="119"/>
                      <a:pt x="85" y="119"/>
                    </a:cubicBezTo>
                    <a:cubicBezTo>
                      <a:pt x="86" y="120"/>
                      <a:pt x="87" y="120"/>
                      <a:pt x="88" y="120"/>
                    </a:cubicBezTo>
                    <a:cubicBezTo>
                      <a:pt x="89" y="120"/>
                      <a:pt x="90" y="120"/>
                      <a:pt x="91" y="119"/>
                    </a:cubicBezTo>
                    <a:cubicBezTo>
                      <a:pt x="91" y="119"/>
                      <a:pt x="91" y="119"/>
                      <a:pt x="91" y="11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63" y="43"/>
                      <a:pt x="163" y="43"/>
                      <a:pt x="163" y="43"/>
                    </a:cubicBezTo>
                    <a:cubicBezTo>
                      <a:pt x="163" y="43"/>
                      <a:pt x="163" y="43"/>
                      <a:pt x="163" y="43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0"/>
                      <a:pt x="176" y="29"/>
                      <a:pt x="176" y="28"/>
                    </a:cubicBezTo>
                    <a:cubicBezTo>
                      <a:pt x="176" y="26"/>
                      <a:pt x="174" y="24"/>
                      <a:pt x="172" y="24"/>
                    </a:cubicBezTo>
                    <a:cubicBezTo>
                      <a:pt x="171" y="24"/>
                      <a:pt x="170" y="24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3" y="42"/>
                      <a:pt x="153" y="42"/>
                      <a:pt x="153" y="42"/>
                    </a:cubicBezTo>
                    <a:cubicBezTo>
                      <a:pt x="153" y="42"/>
                      <a:pt x="153" y="42"/>
                      <a:pt x="153" y="42"/>
                    </a:cubicBezTo>
                    <a:lnTo>
                      <a:pt x="88" y="110"/>
                    </a:lnTo>
                    <a:close/>
                    <a:moveTo>
                      <a:pt x="169" y="54"/>
                    </a:moveTo>
                    <a:cubicBezTo>
                      <a:pt x="167" y="53"/>
                      <a:pt x="165" y="53"/>
                      <a:pt x="163" y="54"/>
                    </a:cubicBezTo>
                    <a:cubicBezTo>
                      <a:pt x="162" y="55"/>
                      <a:pt x="162" y="57"/>
                      <a:pt x="162" y="58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6" y="68"/>
                      <a:pt x="168" y="78"/>
                      <a:pt x="168" y="88"/>
                    </a:cubicBezTo>
                    <a:cubicBezTo>
                      <a:pt x="168" y="132"/>
                      <a:pt x="132" y="168"/>
                      <a:pt x="88" y="168"/>
                    </a:cubicBezTo>
                    <a:cubicBezTo>
                      <a:pt x="44" y="168"/>
                      <a:pt x="8" y="132"/>
                      <a:pt x="8" y="88"/>
                    </a:cubicBezTo>
                    <a:cubicBezTo>
                      <a:pt x="8" y="44"/>
                      <a:pt x="44" y="8"/>
                      <a:pt x="88" y="8"/>
                    </a:cubicBezTo>
                    <a:cubicBezTo>
                      <a:pt x="111" y="8"/>
                      <a:pt x="131" y="17"/>
                      <a:pt x="146" y="33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47" y="34"/>
                      <a:pt x="150" y="34"/>
                      <a:pt x="151" y="32"/>
                    </a:cubicBezTo>
                    <a:cubicBezTo>
                      <a:pt x="153" y="31"/>
                      <a:pt x="153" y="28"/>
                      <a:pt x="151" y="27"/>
                    </a:cubicBezTo>
                    <a:cubicBezTo>
                      <a:pt x="151" y="27"/>
                      <a:pt x="151" y="26"/>
                      <a:pt x="151" y="26"/>
                    </a:cubicBezTo>
                    <a:cubicBezTo>
                      <a:pt x="135" y="10"/>
                      <a:pt x="113" y="0"/>
                      <a:pt x="88" y="0"/>
                    </a:cubicBez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77"/>
                      <a:pt x="174" y="66"/>
                      <a:pt x="170" y="56"/>
                    </a:cubicBezTo>
                    <a:cubicBezTo>
                      <a:pt x="170" y="55"/>
                      <a:pt x="169" y="55"/>
                      <a:pt x="169" y="5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6303927" y="2969769"/>
              <a:ext cx="502622" cy="502622"/>
              <a:chOff x="8052323" y="4169373"/>
              <a:chExt cx="558800" cy="558800"/>
            </a:xfrm>
          </p:grpSpPr>
          <p:sp>
            <p:nvSpPr>
              <p:cNvPr id="41" name="Oval 36"/>
              <p:cNvSpPr/>
              <p:nvPr/>
            </p:nvSpPr>
            <p:spPr>
              <a:xfrm>
                <a:off x="8052323" y="4169373"/>
                <a:ext cx="558800" cy="558800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37"/>
              <p:cNvSpPr>
                <a:spLocks/>
              </p:cNvSpPr>
              <p:nvPr/>
            </p:nvSpPr>
            <p:spPr bwMode="auto">
              <a:xfrm>
                <a:off x="8209059" y="4304822"/>
                <a:ext cx="245327" cy="279503"/>
              </a:xfrm>
              <a:custGeom>
                <a:avLst/>
                <a:gdLst>
                  <a:gd name="T0" fmla="*/ 152 w 304"/>
                  <a:gd name="T1" fmla="*/ 0 h 347"/>
                  <a:gd name="T2" fmla="*/ 0 w 304"/>
                  <a:gd name="T3" fmla="*/ 71 h 347"/>
                  <a:gd name="T4" fmla="*/ 0 w 304"/>
                  <a:gd name="T5" fmla="*/ 277 h 347"/>
                  <a:gd name="T6" fmla="*/ 152 w 304"/>
                  <a:gd name="T7" fmla="*/ 347 h 347"/>
                  <a:gd name="T8" fmla="*/ 304 w 304"/>
                  <a:gd name="T9" fmla="*/ 277 h 347"/>
                  <a:gd name="T10" fmla="*/ 304 w 304"/>
                  <a:gd name="T11" fmla="*/ 71 h 347"/>
                  <a:gd name="T12" fmla="*/ 152 w 304"/>
                  <a:gd name="T13" fmla="*/ 0 h 347"/>
                  <a:gd name="T14" fmla="*/ 282 w 304"/>
                  <a:gd name="T15" fmla="*/ 277 h 347"/>
                  <a:gd name="T16" fmla="*/ 152 w 304"/>
                  <a:gd name="T17" fmla="*/ 326 h 347"/>
                  <a:gd name="T18" fmla="*/ 22 w 304"/>
                  <a:gd name="T19" fmla="*/ 277 h 347"/>
                  <a:gd name="T20" fmla="*/ 22 w 304"/>
                  <a:gd name="T21" fmla="*/ 236 h 347"/>
                  <a:gd name="T22" fmla="*/ 152 w 304"/>
                  <a:gd name="T23" fmla="*/ 271 h 347"/>
                  <a:gd name="T24" fmla="*/ 282 w 304"/>
                  <a:gd name="T25" fmla="*/ 236 h 347"/>
                  <a:gd name="T26" fmla="*/ 282 w 304"/>
                  <a:gd name="T27" fmla="*/ 277 h 347"/>
                  <a:gd name="T28" fmla="*/ 282 w 304"/>
                  <a:gd name="T29" fmla="*/ 212 h 347"/>
                  <a:gd name="T30" fmla="*/ 282 w 304"/>
                  <a:gd name="T31" fmla="*/ 212 h 347"/>
                  <a:gd name="T32" fmla="*/ 282 w 304"/>
                  <a:gd name="T33" fmla="*/ 212 h 347"/>
                  <a:gd name="T34" fmla="*/ 152 w 304"/>
                  <a:gd name="T35" fmla="*/ 261 h 347"/>
                  <a:gd name="T36" fmla="*/ 22 w 304"/>
                  <a:gd name="T37" fmla="*/ 212 h 347"/>
                  <a:gd name="T38" fmla="*/ 22 w 304"/>
                  <a:gd name="T39" fmla="*/ 212 h 347"/>
                  <a:gd name="T40" fmla="*/ 22 w 304"/>
                  <a:gd name="T41" fmla="*/ 212 h 347"/>
                  <a:gd name="T42" fmla="*/ 22 w 304"/>
                  <a:gd name="T43" fmla="*/ 171 h 347"/>
                  <a:gd name="T44" fmla="*/ 152 w 304"/>
                  <a:gd name="T45" fmla="*/ 206 h 347"/>
                  <a:gd name="T46" fmla="*/ 282 w 304"/>
                  <a:gd name="T47" fmla="*/ 171 h 347"/>
                  <a:gd name="T48" fmla="*/ 282 w 304"/>
                  <a:gd name="T49" fmla="*/ 212 h 347"/>
                  <a:gd name="T50" fmla="*/ 282 w 304"/>
                  <a:gd name="T51" fmla="*/ 147 h 347"/>
                  <a:gd name="T52" fmla="*/ 282 w 304"/>
                  <a:gd name="T53" fmla="*/ 147 h 347"/>
                  <a:gd name="T54" fmla="*/ 282 w 304"/>
                  <a:gd name="T55" fmla="*/ 147 h 347"/>
                  <a:gd name="T56" fmla="*/ 152 w 304"/>
                  <a:gd name="T57" fmla="*/ 195 h 347"/>
                  <a:gd name="T58" fmla="*/ 22 w 304"/>
                  <a:gd name="T59" fmla="*/ 147 h 347"/>
                  <a:gd name="T60" fmla="*/ 22 w 304"/>
                  <a:gd name="T61" fmla="*/ 147 h 347"/>
                  <a:gd name="T62" fmla="*/ 22 w 304"/>
                  <a:gd name="T63" fmla="*/ 147 h 347"/>
                  <a:gd name="T64" fmla="*/ 22 w 304"/>
                  <a:gd name="T65" fmla="*/ 109 h 347"/>
                  <a:gd name="T66" fmla="*/ 152 w 304"/>
                  <a:gd name="T67" fmla="*/ 141 h 347"/>
                  <a:gd name="T68" fmla="*/ 282 w 304"/>
                  <a:gd name="T69" fmla="*/ 109 h 347"/>
                  <a:gd name="T70" fmla="*/ 282 w 304"/>
                  <a:gd name="T71" fmla="*/ 147 h 347"/>
                  <a:gd name="T72" fmla="*/ 152 w 304"/>
                  <a:gd name="T73" fmla="*/ 119 h 347"/>
                  <a:gd name="T74" fmla="*/ 22 w 304"/>
                  <a:gd name="T75" fmla="*/ 71 h 347"/>
                  <a:gd name="T76" fmla="*/ 152 w 304"/>
                  <a:gd name="T77" fmla="*/ 22 h 347"/>
                  <a:gd name="T78" fmla="*/ 282 w 304"/>
                  <a:gd name="T79" fmla="*/ 71 h 347"/>
                  <a:gd name="T80" fmla="*/ 152 w 304"/>
                  <a:gd name="T81" fmla="*/ 11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4" h="347">
                    <a:moveTo>
                      <a:pt x="152" y="0"/>
                    </a:moveTo>
                    <a:cubicBezTo>
                      <a:pt x="79" y="0"/>
                      <a:pt x="0" y="22"/>
                      <a:pt x="0" y="71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0" y="325"/>
                      <a:pt x="79" y="347"/>
                      <a:pt x="152" y="347"/>
                    </a:cubicBezTo>
                    <a:cubicBezTo>
                      <a:pt x="225" y="347"/>
                      <a:pt x="304" y="325"/>
                      <a:pt x="304" y="277"/>
                    </a:cubicBezTo>
                    <a:cubicBezTo>
                      <a:pt x="304" y="71"/>
                      <a:pt x="304" y="71"/>
                      <a:pt x="304" y="71"/>
                    </a:cubicBezTo>
                    <a:cubicBezTo>
                      <a:pt x="304" y="22"/>
                      <a:pt x="225" y="0"/>
                      <a:pt x="152" y="0"/>
                    </a:cubicBezTo>
                    <a:close/>
                    <a:moveTo>
                      <a:pt x="282" y="277"/>
                    </a:moveTo>
                    <a:cubicBezTo>
                      <a:pt x="282" y="304"/>
                      <a:pt x="224" y="326"/>
                      <a:pt x="152" y="326"/>
                    </a:cubicBezTo>
                    <a:cubicBezTo>
                      <a:pt x="80" y="326"/>
                      <a:pt x="22" y="304"/>
                      <a:pt x="22" y="277"/>
                    </a:cubicBezTo>
                    <a:cubicBezTo>
                      <a:pt x="22" y="236"/>
                      <a:pt x="22" y="236"/>
                      <a:pt x="22" y="236"/>
                    </a:cubicBezTo>
                    <a:cubicBezTo>
                      <a:pt x="44" y="259"/>
                      <a:pt x="98" y="271"/>
                      <a:pt x="152" y="271"/>
                    </a:cubicBezTo>
                    <a:cubicBezTo>
                      <a:pt x="206" y="271"/>
                      <a:pt x="260" y="259"/>
                      <a:pt x="282" y="236"/>
                    </a:cubicBezTo>
                    <a:lnTo>
                      <a:pt x="282" y="277"/>
                    </a:lnTo>
                    <a:close/>
                    <a:moveTo>
                      <a:pt x="282" y="212"/>
                    </a:moveTo>
                    <a:cubicBezTo>
                      <a:pt x="282" y="212"/>
                      <a:pt x="282" y="212"/>
                      <a:pt x="282" y="212"/>
                    </a:cubicBezTo>
                    <a:cubicBezTo>
                      <a:pt x="282" y="212"/>
                      <a:pt x="282" y="212"/>
                      <a:pt x="282" y="212"/>
                    </a:cubicBezTo>
                    <a:cubicBezTo>
                      <a:pt x="282" y="239"/>
                      <a:pt x="224" y="261"/>
                      <a:pt x="152" y="261"/>
                    </a:cubicBezTo>
                    <a:cubicBezTo>
                      <a:pt x="80" y="261"/>
                      <a:pt x="22" y="239"/>
                      <a:pt x="22" y="212"/>
                    </a:cubicBezTo>
                    <a:cubicBezTo>
                      <a:pt x="22" y="212"/>
                      <a:pt x="22" y="212"/>
                      <a:pt x="22" y="212"/>
                    </a:cubicBezTo>
                    <a:cubicBezTo>
                      <a:pt x="22" y="212"/>
                      <a:pt x="22" y="212"/>
                      <a:pt x="22" y="212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4" y="194"/>
                      <a:pt x="98" y="206"/>
                      <a:pt x="152" y="206"/>
                    </a:cubicBezTo>
                    <a:cubicBezTo>
                      <a:pt x="206" y="206"/>
                      <a:pt x="260" y="194"/>
                      <a:pt x="282" y="171"/>
                    </a:cubicBezTo>
                    <a:lnTo>
                      <a:pt x="282" y="212"/>
                    </a:lnTo>
                    <a:close/>
                    <a:moveTo>
                      <a:pt x="282" y="147"/>
                    </a:moveTo>
                    <a:cubicBezTo>
                      <a:pt x="282" y="147"/>
                      <a:pt x="282" y="147"/>
                      <a:pt x="282" y="147"/>
                    </a:cubicBezTo>
                    <a:cubicBezTo>
                      <a:pt x="282" y="147"/>
                      <a:pt x="282" y="147"/>
                      <a:pt x="282" y="147"/>
                    </a:cubicBezTo>
                    <a:cubicBezTo>
                      <a:pt x="282" y="174"/>
                      <a:pt x="224" y="195"/>
                      <a:pt x="152" y="195"/>
                    </a:cubicBezTo>
                    <a:cubicBezTo>
                      <a:pt x="80" y="195"/>
                      <a:pt x="22" y="174"/>
                      <a:pt x="22" y="147"/>
                    </a:cubicBezTo>
                    <a:cubicBezTo>
                      <a:pt x="22" y="147"/>
                      <a:pt x="22" y="147"/>
                      <a:pt x="22" y="147"/>
                    </a:cubicBezTo>
                    <a:cubicBezTo>
                      <a:pt x="22" y="147"/>
                      <a:pt x="22" y="147"/>
                      <a:pt x="22" y="147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50" y="131"/>
                      <a:pt x="102" y="141"/>
                      <a:pt x="152" y="141"/>
                    </a:cubicBezTo>
                    <a:cubicBezTo>
                      <a:pt x="202" y="141"/>
                      <a:pt x="254" y="131"/>
                      <a:pt x="282" y="109"/>
                    </a:cubicBezTo>
                    <a:lnTo>
                      <a:pt x="282" y="147"/>
                    </a:lnTo>
                    <a:close/>
                    <a:moveTo>
                      <a:pt x="152" y="119"/>
                    </a:moveTo>
                    <a:cubicBezTo>
                      <a:pt x="80" y="119"/>
                      <a:pt x="22" y="98"/>
                      <a:pt x="22" y="71"/>
                    </a:cubicBezTo>
                    <a:cubicBezTo>
                      <a:pt x="22" y="44"/>
                      <a:pt x="80" y="22"/>
                      <a:pt x="152" y="22"/>
                    </a:cubicBezTo>
                    <a:cubicBezTo>
                      <a:pt x="224" y="22"/>
                      <a:pt x="282" y="44"/>
                      <a:pt x="282" y="71"/>
                    </a:cubicBezTo>
                    <a:cubicBezTo>
                      <a:pt x="282" y="98"/>
                      <a:pt x="224" y="119"/>
                      <a:pt x="152" y="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6" name="Oval 38"/>
            <p:cNvSpPr/>
            <p:nvPr/>
          </p:nvSpPr>
          <p:spPr>
            <a:xfrm>
              <a:off x="4261365" y="1865451"/>
              <a:ext cx="563376" cy="563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7" name="Group 39"/>
            <p:cNvGrpSpPr/>
            <p:nvPr/>
          </p:nvGrpSpPr>
          <p:grpSpPr>
            <a:xfrm>
              <a:off x="4291741" y="1892922"/>
              <a:ext cx="502622" cy="502622"/>
              <a:chOff x="5854236" y="2976687"/>
              <a:chExt cx="558800" cy="558800"/>
            </a:xfrm>
          </p:grpSpPr>
          <p:sp>
            <p:nvSpPr>
              <p:cNvPr id="39" name="Oval 40"/>
              <p:cNvSpPr/>
              <p:nvPr/>
            </p:nvSpPr>
            <p:spPr>
              <a:xfrm>
                <a:off x="5854236" y="2976687"/>
                <a:ext cx="558800" cy="558800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41"/>
              <p:cNvSpPr>
                <a:spLocks/>
              </p:cNvSpPr>
              <p:nvPr/>
            </p:nvSpPr>
            <p:spPr bwMode="auto">
              <a:xfrm>
                <a:off x="5981782" y="3104233"/>
                <a:ext cx="303709" cy="303709"/>
              </a:xfrm>
              <a:custGeom>
                <a:avLst/>
                <a:gdLst>
                  <a:gd name="T0" fmla="*/ 44 w 176"/>
                  <a:gd name="T1" fmla="*/ 132 h 176"/>
                  <a:gd name="T2" fmla="*/ 78 w 176"/>
                  <a:gd name="T3" fmla="*/ 126 h 176"/>
                  <a:gd name="T4" fmla="*/ 170 w 176"/>
                  <a:gd name="T5" fmla="*/ 34 h 176"/>
                  <a:gd name="T6" fmla="*/ 176 w 176"/>
                  <a:gd name="T7" fmla="*/ 20 h 176"/>
                  <a:gd name="T8" fmla="*/ 156 w 176"/>
                  <a:gd name="T9" fmla="*/ 0 h 176"/>
                  <a:gd name="T10" fmla="*/ 142 w 176"/>
                  <a:gd name="T11" fmla="*/ 6 h 176"/>
                  <a:gd name="T12" fmla="*/ 50 w 176"/>
                  <a:gd name="T13" fmla="*/ 98 h 176"/>
                  <a:gd name="T14" fmla="*/ 44 w 176"/>
                  <a:gd name="T15" fmla="*/ 132 h 176"/>
                  <a:gd name="T16" fmla="*/ 148 w 176"/>
                  <a:gd name="T17" fmla="*/ 12 h 176"/>
                  <a:gd name="T18" fmla="*/ 156 w 176"/>
                  <a:gd name="T19" fmla="*/ 8 h 176"/>
                  <a:gd name="T20" fmla="*/ 168 w 176"/>
                  <a:gd name="T21" fmla="*/ 20 h 176"/>
                  <a:gd name="T22" fmla="*/ 164 w 176"/>
                  <a:gd name="T23" fmla="*/ 28 h 176"/>
                  <a:gd name="T24" fmla="*/ 159 w 176"/>
                  <a:gd name="T25" fmla="*/ 34 h 176"/>
                  <a:gd name="T26" fmla="*/ 142 w 176"/>
                  <a:gd name="T27" fmla="*/ 17 h 176"/>
                  <a:gd name="T28" fmla="*/ 148 w 176"/>
                  <a:gd name="T29" fmla="*/ 12 h 176"/>
                  <a:gd name="T30" fmla="*/ 137 w 176"/>
                  <a:gd name="T31" fmla="*/ 22 h 176"/>
                  <a:gd name="T32" fmla="*/ 154 w 176"/>
                  <a:gd name="T33" fmla="*/ 39 h 176"/>
                  <a:gd name="T34" fmla="*/ 80 w 176"/>
                  <a:gd name="T35" fmla="*/ 113 h 176"/>
                  <a:gd name="T36" fmla="*/ 80 w 176"/>
                  <a:gd name="T37" fmla="*/ 96 h 176"/>
                  <a:gd name="T38" fmla="*/ 63 w 176"/>
                  <a:gd name="T39" fmla="*/ 96 h 176"/>
                  <a:gd name="T40" fmla="*/ 137 w 176"/>
                  <a:gd name="T41" fmla="*/ 22 h 176"/>
                  <a:gd name="T42" fmla="*/ 57 w 176"/>
                  <a:gd name="T43" fmla="*/ 104 h 176"/>
                  <a:gd name="T44" fmla="*/ 72 w 176"/>
                  <a:gd name="T45" fmla="*/ 104 h 176"/>
                  <a:gd name="T46" fmla="*/ 72 w 176"/>
                  <a:gd name="T47" fmla="*/ 119 h 176"/>
                  <a:gd name="T48" fmla="*/ 54 w 176"/>
                  <a:gd name="T49" fmla="*/ 122 h 176"/>
                  <a:gd name="T50" fmla="*/ 57 w 176"/>
                  <a:gd name="T51" fmla="*/ 104 h 176"/>
                  <a:gd name="T52" fmla="*/ 172 w 176"/>
                  <a:gd name="T53" fmla="*/ 60 h 176"/>
                  <a:gd name="T54" fmla="*/ 168 w 176"/>
                  <a:gd name="T55" fmla="*/ 64 h 176"/>
                  <a:gd name="T56" fmla="*/ 168 w 176"/>
                  <a:gd name="T57" fmla="*/ 152 h 176"/>
                  <a:gd name="T58" fmla="*/ 152 w 176"/>
                  <a:gd name="T59" fmla="*/ 168 h 176"/>
                  <a:gd name="T60" fmla="*/ 24 w 176"/>
                  <a:gd name="T61" fmla="*/ 168 h 176"/>
                  <a:gd name="T62" fmla="*/ 8 w 176"/>
                  <a:gd name="T63" fmla="*/ 152 h 176"/>
                  <a:gd name="T64" fmla="*/ 8 w 176"/>
                  <a:gd name="T65" fmla="*/ 24 h 176"/>
                  <a:gd name="T66" fmla="*/ 24 w 176"/>
                  <a:gd name="T67" fmla="*/ 8 h 176"/>
                  <a:gd name="T68" fmla="*/ 112 w 176"/>
                  <a:gd name="T69" fmla="*/ 8 h 176"/>
                  <a:gd name="T70" fmla="*/ 116 w 176"/>
                  <a:gd name="T71" fmla="*/ 4 h 176"/>
                  <a:gd name="T72" fmla="*/ 112 w 176"/>
                  <a:gd name="T73" fmla="*/ 0 h 176"/>
                  <a:gd name="T74" fmla="*/ 24 w 176"/>
                  <a:gd name="T75" fmla="*/ 0 h 176"/>
                  <a:gd name="T76" fmla="*/ 0 w 176"/>
                  <a:gd name="T77" fmla="*/ 24 h 176"/>
                  <a:gd name="T78" fmla="*/ 0 w 176"/>
                  <a:gd name="T79" fmla="*/ 152 h 176"/>
                  <a:gd name="T80" fmla="*/ 24 w 176"/>
                  <a:gd name="T81" fmla="*/ 176 h 176"/>
                  <a:gd name="T82" fmla="*/ 152 w 176"/>
                  <a:gd name="T83" fmla="*/ 176 h 176"/>
                  <a:gd name="T84" fmla="*/ 176 w 176"/>
                  <a:gd name="T85" fmla="*/ 152 h 176"/>
                  <a:gd name="T86" fmla="*/ 176 w 176"/>
                  <a:gd name="T87" fmla="*/ 64 h 176"/>
                  <a:gd name="T88" fmla="*/ 172 w 176"/>
                  <a:gd name="T89" fmla="*/ 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6" h="176">
                    <a:moveTo>
                      <a:pt x="44" y="132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170" y="34"/>
                      <a:pt x="170" y="34"/>
                      <a:pt x="170" y="34"/>
                    </a:cubicBezTo>
                    <a:cubicBezTo>
                      <a:pt x="174" y="31"/>
                      <a:pt x="176" y="26"/>
                      <a:pt x="176" y="20"/>
                    </a:cubicBezTo>
                    <a:cubicBezTo>
                      <a:pt x="176" y="9"/>
                      <a:pt x="167" y="0"/>
                      <a:pt x="156" y="0"/>
                    </a:cubicBezTo>
                    <a:cubicBezTo>
                      <a:pt x="150" y="0"/>
                      <a:pt x="145" y="2"/>
                      <a:pt x="142" y="6"/>
                    </a:cubicBezTo>
                    <a:cubicBezTo>
                      <a:pt x="50" y="98"/>
                      <a:pt x="50" y="98"/>
                      <a:pt x="50" y="98"/>
                    </a:cubicBezTo>
                    <a:lnTo>
                      <a:pt x="44" y="132"/>
                    </a:lnTo>
                    <a:close/>
                    <a:moveTo>
                      <a:pt x="148" y="12"/>
                    </a:moveTo>
                    <a:cubicBezTo>
                      <a:pt x="150" y="9"/>
                      <a:pt x="153" y="8"/>
                      <a:pt x="156" y="8"/>
                    </a:cubicBezTo>
                    <a:cubicBezTo>
                      <a:pt x="163" y="8"/>
                      <a:pt x="168" y="13"/>
                      <a:pt x="168" y="20"/>
                    </a:cubicBezTo>
                    <a:cubicBezTo>
                      <a:pt x="168" y="23"/>
                      <a:pt x="167" y="26"/>
                      <a:pt x="164" y="28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42" y="17"/>
                      <a:pt x="142" y="17"/>
                      <a:pt x="142" y="17"/>
                    </a:cubicBezTo>
                    <a:lnTo>
                      <a:pt x="148" y="12"/>
                    </a:lnTo>
                    <a:close/>
                    <a:moveTo>
                      <a:pt x="137" y="22"/>
                    </a:moveTo>
                    <a:cubicBezTo>
                      <a:pt x="154" y="39"/>
                      <a:pt x="154" y="39"/>
                      <a:pt x="154" y="39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63" y="96"/>
                      <a:pt x="63" y="96"/>
                      <a:pt x="63" y="96"/>
                    </a:cubicBezTo>
                    <a:lnTo>
                      <a:pt x="137" y="22"/>
                    </a:lnTo>
                    <a:close/>
                    <a:moveTo>
                      <a:pt x="57" y="104"/>
                    </a:move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54" y="122"/>
                      <a:pt x="54" y="122"/>
                      <a:pt x="54" y="122"/>
                    </a:cubicBezTo>
                    <a:lnTo>
                      <a:pt x="57" y="104"/>
                    </a:lnTo>
                    <a:close/>
                    <a:moveTo>
                      <a:pt x="172" y="60"/>
                    </a:moveTo>
                    <a:cubicBezTo>
                      <a:pt x="170" y="60"/>
                      <a:pt x="168" y="62"/>
                      <a:pt x="168" y="64"/>
                    </a:cubicBezTo>
                    <a:cubicBezTo>
                      <a:pt x="168" y="152"/>
                      <a:pt x="168" y="152"/>
                      <a:pt x="168" y="152"/>
                    </a:cubicBezTo>
                    <a:cubicBezTo>
                      <a:pt x="168" y="161"/>
                      <a:pt x="161" y="168"/>
                      <a:pt x="152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4" y="8"/>
                      <a:pt x="116" y="6"/>
                      <a:pt x="116" y="4"/>
                    </a:cubicBezTo>
                    <a:cubicBezTo>
                      <a:pt x="116" y="2"/>
                      <a:pt x="114" y="0"/>
                      <a:pt x="11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1" y="176"/>
                      <a:pt x="24" y="176"/>
                    </a:cubicBez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65" y="176"/>
                      <a:pt x="176" y="165"/>
                      <a:pt x="176" y="152"/>
                    </a:cubicBezTo>
                    <a:cubicBezTo>
                      <a:pt x="176" y="64"/>
                      <a:pt x="176" y="64"/>
                      <a:pt x="176" y="64"/>
                    </a:cubicBezTo>
                    <a:cubicBezTo>
                      <a:pt x="176" y="62"/>
                      <a:pt x="174" y="60"/>
                      <a:pt x="172" y="6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Group 58"/>
            <p:cNvGrpSpPr/>
            <p:nvPr/>
          </p:nvGrpSpPr>
          <p:grpSpPr>
            <a:xfrm>
              <a:off x="3177135" y="2787795"/>
              <a:ext cx="2424422" cy="2102607"/>
              <a:chOff x="3548282" y="1831669"/>
              <a:chExt cx="4872767" cy="4225962"/>
            </a:xfrm>
          </p:grpSpPr>
          <p:grpSp>
            <p:nvGrpSpPr>
              <p:cNvPr id="29" name="Group 59"/>
              <p:cNvGrpSpPr/>
              <p:nvPr/>
            </p:nvGrpSpPr>
            <p:grpSpPr>
              <a:xfrm>
                <a:off x="4359009" y="1831669"/>
                <a:ext cx="3443956" cy="3584953"/>
                <a:chOff x="4359009" y="1831669"/>
                <a:chExt cx="3443956" cy="3584953"/>
              </a:xfrm>
              <a:solidFill>
                <a:schemeClr val="accent1"/>
              </a:solidFill>
            </p:grpSpPr>
            <p:sp>
              <p:nvSpPr>
                <p:cNvPr id="31" name="Freeform: Shape 61"/>
                <p:cNvSpPr>
                  <a:spLocks/>
                </p:cNvSpPr>
                <p:nvPr/>
              </p:nvSpPr>
              <p:spPr bwMode="auto">
                <a:xfrm>
                  <a:off x="6724607" y="1843419"/>
                  <a:ext cx="413849" cy="3479206"/>
                </a:xfrm>
                <a:custGeom>
                  <a:avLst/>
                  <a:gdLst>
                    <a:gd name="T0" fmla="*/ 0 w 217"/>
                    <a:gd name="T1" fmla="*/ 0 h 1821"/>
                    <a:gd name="T2" fmla="*/ 0 w 217"/>
                    <a:gd name="T3" fmla="*/ 1821 h 1821"/>
                    <a:gd name="T4" fmla="*/ 217 w 217"/>
                    <a:gd name="T5" fmla="*/ 1761 h 1821"/>
                    <a:gd name="T6" fmla="*/ 217 w 217"/>
                    <a:gd name="T7" fmla="*/ 73 h 1821"/>
                    <a:gd name="T8" fmla="*/ 0 w 217"/>
                    <a:gd name="T9" fmla="*/ 0 h 1821"/>
                    <a:gd name="T10" fmla="*/ 166 w 217"/>
                    <a:gd name="T11" fmla="*/ 1705 h 1821"/>
                    <a:gd name="T12" fmla="*/ 43 w 217"/>
                    <a:gd name="T13" fmla="*/ 1738 h 1821"/>
                    <a:gd name="T14" fmla="*/ 43 w 217"/>
                    <a:gd name="T15" fmla="*/ 1689 h 1821"/>
                    <a:gd name="T16" fmla="*/ 166 w 217"/>
                    <a:gd name="T17" fmla="*/ 1666 h 1821"/>
                    <a:gd name="T18" fmla="*/ 166 w 217"/>
                    <a:gd name="T19" fmla="*/ 1705 h 1821"/>
                    <a:gd name="T20" fmla="*/ 166 w 217"/>
                    <a:gd name="T21" fmla="*/ 1536 h 1821"/>
                    <a:gd name="T22" fmla="*/ 43 w 217"/>
                    <a:gd name="T23" fmla="*/ 1562 h 1821"/>
                    <a:gd name="T24" fmla="*/ 43 w 217"/>
                    <a:gd name="T25" fmla="*/ 1513 h 1821"/>
                    <a:gd name="T26" fmla="*/ 166 w 217"/>
                    <a:gd name="T27" fmla="*/ 1496 h 1821"/>
                    <a:gd name="T28" fmla="*/ 166 w 217"/>
                    <a:gd name="T29" fmla="*/ 1536 h 1821"/>
                    <a:gd name="T30" fmla="*/ 166 w 217"/>
                    <a:gd name="T31" fmla="*/ 1366 h 1821"/>
                    <a:gd name="T32" fmla="*/ 43 w 217"/>
                    <a:gd name="T33" fmla="*/ 1385 h 1821"/>
                    <a:gd name="T34" fmla="*/ 43 w 217"/>
                    <a:gd name="T35" fmla="*/ 1336 h 1821"/>
                    <a:gd name="T36" fmla="*/ 166 w 217"/>
                    <a:gd name="T37" fmla="*/ 1326 h 1821"/>
                    <a:gd name="T38" fmla="*/ 166 w 217"/>
                    <a:gd name="T39" fmla="*/ 1366 h 1821"/>
                    <a:gd name="T40" fmla="*/ 166 w 217"/>
                    <a:gd name="T41" fmla="*/ 1197 h 1821"/>
                    <a:gd name="T42" fmla="*/ 43 w 217"/>
                    <a:gd name="T43" fmla="*/ 1209 h 1821"/>
                    <a:gd name="T44" fmla="*/ 43 w 217"/>
                    <a:gd name="T45" fmla="*/ 1160 h 1821"/>
                    <a:gd name="T46" fmla="*/ 166 w 217"/>
                    <a:gd name="T47" fmla="*/ 1156 h 1821"/>
                    <a:gd name="T48" fmla="*/ 166 w 217"/>
                    <a:gd name="T49" fmla="*/ 1197 h 1821"/>
                    <a:gd name="T50" fmla="*/ 166 w 217"/>
                    <a:gd name="T51" fmla="*/ 1027 h 1821"/>
                    <a:gd name="T52" fmla="*/ 43 w 217"/>
                    <a:gd name="T53" fmla="*/ 1032 h 1821"/>
                    <a:gd name="T54" fmla="*/ 43 w 217"/>
                    <a:gd name="T55" fmla="*/ 983 h 1821"/>
                    <a:gd name="T56" fmla="*/ 166 w 217"/>
                    <a:gd name="T57" fmla="*/ 986 h 1821"/>
                    <a:gd name="T58" fmla="*/ 166 w 217"/>
                    <a:gd name="T59" fmla="*/ 1027 h 1821"/>
                    <a:gd name="T60" fmla="*/ 166 w 217"/>
                    <a:gd name="T61" fmla="*/ 858 h 1821"/>
                    <a:gd name="T62" fmla="*/ 43 w 217"/>
                    <a:gd name="T63" fmla="*/ 856 h 1821"/>
                    <a:gd name="T64" fmla="*/ 43 w 217"/>
                    <a:gd name="T65" fmla="*/ 807 h 1821"/>
                    <a:gd name="T66" fmla="*/ 166 w 217"/>
                    <a:gd name="T67" fmla="*/ 815 h 1821"/>
                    <a:gd name="T68" fmla="*/ 166 w 217"/>
                    <a:gd name="T69" fmla="*/ 858 h 1821"/>
                    <a:gd name="T70" fmla="*/ 166 w 217"/>
                    <a:gd name="T71" fmla="*/ 688 h 1821"/>
                    <a:gd name="T72" fmla="*/ 43 w 217"/>
                    <a:gd name="T73" fmla="*/ 679 h 1821"/>
                    <a:gd name="T74" fmla="*/ 43 w 217"/>
                    <a:gd name="T75" fmla="*/ 630 h 1821"/>
                    <a:gd name="T76" fmla="*/ 166 w 217"/>
                    <a:gd name="T77" fmla="*/ 645 h 1821"/>
                    <a:gd name="T78" fmla="*/ 166 w 217"/>
                    <a:gd name="T79" fmla="*/ 688 h 1821"/>
                    <a:gd name="T80" fmla="*/ 166 w 217"/>
                    <a:gd name="T81" fmla="*/ 519 h 1821"/>
                    <a:gd name="T82" fmla="*/ 43 w 217"/>
                    <a:gd name="T83" fmla="*/ 502 h 1821"/>
                    <a:gd name="T84" fmla="*/ 43 w 217"/>
                    <a:gd name="T85" fmla="*/ 454 h 1821"/>
                    <a:gd name="T86" fmla="*/ 166 w 217"/>
                    <a:gd name="T87" fmla="*/ 475 h 1821"/>
                    <a:gd name="T88" fmla="*/ 166 w 217"/>
                    <a:gd name="T89" fmla="*/ 519 h 1821"/>
                    <a:gd name="T90" fmla="*/ 166 w 217"/>
                    <a:gd name="T91" fmla="*/ 349 h 1821"/>
                    <a:gd name="T92" fmla="*/ 43 w 217"/>
                    <a:gd name="T93" fmla="*/ 326 h 1821"/>
                    <a:gd name="T94" fmla="*/ 43 w 217"/>
                    <a:gd name="T95" fmla="*/ 277 h 1821"/>
                    <a:gd name="T96" fmla="*/ 166 w 217"/>
                    <a:gd name="T97" fmla="*/ 305 h 1821"/>
                    <a:gd name="T98" fmla="*/ 166 w 217"/>
                    <a:gd name="T99" fmla="*/ 349 h 1821"/>
                    <a:gd name="T100" fmla="*/ 166 w 217"/>
                    <a:gd name="T101" fmla="*/ 180 h 1821"/>
                    <a:gd name="T102" fmla="*/ 43 w 217"/>
                    <a:gd name="T103" fmla="*/ 150 h 1821"/>
                    <a:gd name="T104" fmla="*/ 43 w 217"/>
                    <a:gd name="T105" fmla="*/ 101 h 1821"/>
                    <a:gd name="T106" fmla="*/ 166 w 217"/>
                    <a:gd name="T107" fmla="*/ 135 h 1821"/>
                    <a:gd name="T108" fmla="*/ 166 w 217"/>
                    <a:gd name="T109" fmla="*/ 180 h 18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17" h="1821">
                      <a:moveTo>
                        <a:pt x="0" y="0"/>
                      </a:moveTo>
                      <a:cubicBezTo>
                        <a:pt x="0" y="1821"/>
                        <a:pt x="0" y="1821"/>
                        <a:pt x="0" y="1821"/>
                      </a:cubicBezTo>
                      <a:cubicBezTo>
                        <a:pt x="217" y="1761"/>
                        <a:pt x="217" y="1761"/>
                        <a:pt x="217" y="1761"/>
                      </a:cubicBezTo>
                      <a:cubicBezTo>
                        <a:pt x="217" y="73"/>
                        <a:pt x="217" y="73"/>
                        <a:pt x="217" y="73"/>
                      </a:cubicBezTo>
                      <a:lnTo>
                        <a:pt x="0" y="0"/>
                      </a:lnTo>
                      <a:close/>
                      <a:moveTo>
                        <a:pt x="166" y="1705"/>
                      </a:moveTo>
                      <a:cubicBezTo>
                        <a:pt x="43" y="1738"/>
                        <a:pt x="43" y="1738"/>
                        <a:pt x="43" y="1738"/>
                      </a:cubicBezTo>
                      <a:cubicBezTo>
                        <a:pt x="43" y="1689"/>
                        <a:pt x="43" y="1689"/>
                        <a:pt x="43" y="1689"/>
                      </a:cubicBezTo>
                      <a:cubicBezTo>
                        <a:pt x="166" y="1666"/>
                        <a:pt x="166" y="1666"/>
                        <a:pt x="166" y="1666"/>
                      </a:cubicBezTo>
                      <a:lnTo>
                        <a:pt x="166" y="1705"/>
                      </a:lnTo>
                      <a:close/>
                      <a:moveTo>
                        <a:pt x="166" y="1536"/>
                      </a:moveTo>
                      <a:cubicBezTo>
                        <a:pt x="125" y="1544"/>
                        <a:pt x="84" y="1553"/>
                        <a:pt x="43" y="1562"/>
                      </a:cubicBezTo>
                      <a:cubicBezTo>
                        <a:pt x="43" y="1545"/>
                        <a:pt x="43" y="1529"/>
                        <a:pt x="43" y="1513"/>
                      </a:cubicBezTo>
                      <a:cubicBezTo>
                        <a:pt x="84" y="1507"/>
                        <a:pt x="125" y="1502"/>
                        <a:pt x="166" y="1496"/>
                      </a:cubicBezTo>
                      <a:cubicBezTo>
                        <a:pt x="166" y="1509"/>
                        <a:pt x="166" y="1522"/>
                        <a:pt x="166" y="1536"/>
                      </a:cubicBezTo>
                      <a:close/>
                      <a:moveTo>
                        <a:pt x="166" y="1366"/>
                      </a:moveTo>
                      <a:cubicBezTo>
                        <a:pt x="125" y="1372"/>
                        <a:pt x="84" y="1379"/>
                        <a:pt x="43" y="1385"/>
                      </a:cubicBezTo>
                      <a:cubicBezTo>
                        <a:pt x="43" y="1369"/>
                        <a:pt x="43" y="1353"/>
                        <a:pt x="43" y="1336"/>
                      </a:cubicBezTo>
                      <a:cubicBezTo>
                        <a:pt x="84" y="1333"/>
                        <a:pt x="125" y="1329"/>
                        <a:pt x="166" y="1326"/>
                      </a:cubicBezTo>
                      <a:cubicBezTo>
                        <a:pt x="166" y="1339"/>
                        <a:pt x="166" y="1353"/>
                        <a:pt x="166" y="1366"/>
                      </a:cubicBezTo>
                      <a:close/>
                      <a:moveTo>
                        <a:pt x="166" y="1197"/>
                      </a:moveTo>
                      <a:cubicBezTo>
                        <a:pt x="125" y="1201"/>
                        <a:pt x="84" y="1205"/>
                        <a:pt x="43" y="1209"/>
                      </a:cubicBezTo>
                      <a:cubicBezTo>
                        <a:pt x="43" y="1192"/>
                        <a:pt x="43" y="1176"/>
                        <a:pt x="43" y="1160"/>
                      </a:cubicBezTo>
                      <a:cubicBezTo>
                        <a:pt x="84" y="1159"/>
                        <a:pt x="125" y="1157"/>
                        <a:pt x="166" y="1156"/>
                      </a:cubicBezTo>
                      <a:cubicBezTo>
                        <a:pt x="166" y="1169"/>
                        <a:pt x="166" y="1183"/>
                        <a:pt x="166" y="1197"/>
                      </a:cubicBezTo>
                      <a:close/>
                      <a:moveTo>
                        <a:pt x="166" y="1027"/>
                      </a:moveTo>
                      <a:cubicBezTo>
                        <a:pt x="125" y="1029"/>
                        <a:pt x="84" y="1030"/>
                        <a:pt x="43" y="1032"/>
                      </a:cubicBezTo>
                      <a:cubicBezTo>
                        <a:pt x="43" y="1016"/>
                        <a:pt x="43" y="1000"/>
                        <a:pt x="43" y="983"/>
                      </a:cubicBezTo>
                      <a:cubicBezTo>
                        <a:pt x="84" y="984"/>
                        <a:pt x="125" y="985"/>
                        <a:pt x="166" y="986"/>
                      </a:cubicBezTo>
                      <a:cubicBezTo>
                        <a:pt x="166" y="999"/>
                        <a:pt x="166" y="1013"/>
                        <a:pt x="166" y="1027"/>
                      </a:cubicBezTo>
                      <a:close/>
                      <a:moveTo>
                        <a:pt x="166" y="858"/>
                      </a:moveTo>
                      <a:cubicBezTo>
                        <a:pt x="125" y="857"/>
                        <a:pt x="84" y="856"/>
                        <a:pt x="43" y="856"/>
                      </a:cubicBezTo>
                      <a:cubicBezTo>
                        <a:pt x="43" y="839"/>
                        <a:pt x="43" y="823"/>
                        <a:pt x="43" y="807"/>
                      </a:cubicBezTo>
                      <a:cubicBezTo>
                        <a:pt x="84" y="810"/>
                        <a:pt x="125" y="813"/>
                        <a:pt x="166" y="815"/>
                      </a:cubicBezTo>
                      <a:cubicBezTo>
                        <a:pt x="166" y="830"/>
                        <a:pt x="166" y="844"/>
                        <a:pt x="166" y="858"/>
                      </a:cubicBezTo>
                      <a:close/>
                      <a:moveTo>
                        <a:pt x="166" y="688"/>
                      </a:moveTo>
                      <a:cubicBezTo>
                        <a:pt x="125" y="685"/>
                        <a:pt x="84" y="682"/>
                        <a:pt x="43" y="679"/>
                      </a:cubicBezTo>
                      <a:cubicBezTo>
                        <a:pt x="43" y="663"/>
                        <a:pt x="43" y="647"/>
                        <a:pt x="43" y="630"/>
                      </a:cubicBezTo>
                      <a:cubicBezTo>
                        <a:pt x="84" y="635"/>
                        <a:pt x="125" y="640"/>
                        <a:pt x="166" y="645"/>
                      </a:cubicBezTo>
                      <a:cubicBezTo>
                        <a:pt x="166" y="660"/>
                        <a:pt x="166" y="674"/>
                        <a:pt x="166" y="688"/>
                      </a:cubicBezTo>
                      <a:close/>
                      <a:moveTo>
                        <a:pt x="166" y="519"/>
                      </a:moveTo>
                      <a:cubicBezTo>
                        <a:pt x="125" y="513"/>
                        <a:pt x="84" y="508"/>
                        <a:pt x="43" y="502"/>
                      </a:cubicBezTo>
                      <a:cubicBezTo>
                        <a:pt x="43" y="486"/>
                        <a:pt x="43" y="470"/>
                        <a:pt x="43" y="454"/>
                      </a:cubicBezTo>
                      <a:cubicBezTo>
                        <a:pt x="84" y="461"/>
                        <a:pt x="125" y="468"/>
                        <a:pt x="166" y="475"/>
                      </a:cubicBezTo>
                      <a:cubicBezTo>
                        <a:pt x="166" y="490"/>
                        <a:pt x="166" y="504"/>
                        <a:pt x="166" y="519"/>
                      </a:cubicBezTo>
                      <a:close/>
                      <a:moveTo>
                        <a:pt x="166" y="349"/>
                      </a:moveTo>
                      <a:cubicBezTo>
                        <a:pt x="125" y="342"/>
                        <a:pt x="84" y="334"/>
                        <a:pt x="43" y="326"/>
                      </a:cubicBezTo>
                      <a:cubicBezTo>
                        <a:pt x="43" y="310"/>
                        <a:pt x="43" y="294"/>
                        <a:pt x="43" y="277"/>
                      </a:cubicBezTo>
                      <a:cubicBezTo>
                        <a:pt x="84" y="287"/>
                        <a:pt x="125" y="296"/>
                        <a:pt x="166" y="305"/>
                      </a:cubicBezTo>
                      <a:cubicBezTo>
                        <a:pt x="166" y="320"/>
                        <a:pt x="166" y="335"/>
                        <a:pt x="166" y="349"/>
                      </a:cubicBezTo>
                      <a:close/>
                      <a:moveTo>
                        <a:pt x="166" y="180"/>
                      </a:moveTo>
                      <a:cubicBezTo>
                        <a:pt x="43" y="150"/>
                        <a:pt x="43" y="150"/>
                        <a:pt x="43" y="150"/>
                      </a:cubicBezTo>
                      <a:cubicBezTo>
                        <a:pt x="43" y="101"/>
                        <a:pt x="43" y="101"/>
                        <a:pt x="43" y="101"/>
                      </a:cubicBezTo>
                      <a:cubicBezTo>
                        <a:pt x="166" y="135"/>
                        <a:pt x="166" y="135"/>
                        <a:pt x="166" y="135"/>
                      </a:cubicBezTo>
                      <a:lnTo>
                        <a:pt x="166" y="180"/>
                      </a:lnTo>
                      <a:close/>
                    </a:path>
                  </a:pathLst>
                </a:cu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+mn-lt"/>
                  </a:endParaRPr>
                </a:p>
              </p:txBody>
            </p:sp>
            <p:sp>
              <p:nvSpPr>
                <p:cNvPr id="32" name="Freeform: Shape 62"/>
                <p:cNvSpPr>
                  <a:spLocks/>
                </p:cNvSpPr>
                <p:nvPr/>
              </p:nvSpPr>
              <p:spPr bwMode="auto">
                <a:xfrm>
                  <a:off x="6237649" y="1831669"/>
                  <a:ext cx="454320" cy="3502705"/>
                </a:xfrm>
                <a:custGeom>
                  <a:avLst/>
                  <a:gdLst>
                    <a:gd name="T0" fmla="*/ 101 w 238"/>
                    <a:gd name="T1" fmla="*/ 338 h 1833"/>
                    <a:gd name="T2" fmla="*/ 238 w 238"/>
                    <a:gd name="T3" fmla="*/ 1833 h 1833"/>
                    <a:gd name="T4" fmla="*/ 0 w 238"/>
                    <a:gd name="T5" fmla="*/ 116 h 1833"/>
                    <a:gd name="T6" fmla="*/ 191 w 238"/>
                    <a:gd name="T7" fmla="*/ 1675 h 1833"/>
                    <a:gd name="T8" fmla="*/ 124 w 238"/>
                    <a:gd name="T9" fmla="*/ 1613 h 1833"/>
                    <a:gd name="T10" fmla="*/ 191 w 238"/>
                    <a:gd name="T11" fmla="*/ 1675 h 1833"/>
                    <a:gd name="T12" fmla="*/ 124 w 238"/>
                    <a:gd name="T13" fmla="*/ 1569 h 1833"/>
                    <a:gd name="T14" fmla="*/ 191 w 238"/>
                    <a:gd name="T15" fmla="*/ 1529 h 1833"/>
                    <a:gd name="T16" fmla="*/ 191 w 238"/>
                    <a:gd name="T17" fmla="*/ 1487 h 1833"/>
                    <a:gd name="T18" fmla="*/ 124 w 238"/>
                    <a:gd name="T19" fmla="*/ 1429 h 1833"/>
                    <a:gd name="T20" fmla="*/ 191 w 238"/>
                    <a:gd name="T21" fmla="*/ 1487 h 1833"/>
                    <a:gd name="T22" fmla="*/ 124 w 238"/>
                    <a:gd name="T23" fmla="*/ 1386 h 1833"/>
                    <a:gd name="T24" fmla="*/ 191 w 238"/>
                    <a:gd name="T25" fmla="*/ 1341 h 1833"/>
                    <a:gd name="T26" fmla="*/ 191 w 238"/>
                    <a:gd name="T27" fmla="*/ 1299 h 1833"/>
                    <a:gd name="T28" fmla="*/ 124 w 238"/>
                    <a:gd name="T29" fmla="*/ 1245 h 1833"/>
                    <a:gd name="T30" fmla="*/ 191 w 238"/>
                    <a:gd name="T31" fmla="*/ 1299 h 1833"/>
                    <a:gd name="T32" fmla="*/ 124 w 238"/>
                    <a:gd name="T33" fmla="*/ 1202 h 1833"/>
                    <a:gd name="T34" fmla="*/ 191 w 238"/>
                    <a:gd name="T35" fmla="*/ 1153 h 1833"/>
                    <a:gd name="T36" fmla="*/ 191 w 238"/>
                    <a:gd name="T37" fmla="*/ 1111 h 1833"/>
                    <a:gd name="T38" fmla="*/ 124 w 238"/>
                    <a:gd name="T39" fmla="*/ 1062 h 1833"/>
                    <a:gd name="T40" fmla="*/ 191 w 238"/>
                    <a:gd name="T41" fmla="*/ 1111 h 1833"/>
                    <a:gd name="T42" fmla="*/ 124 w 238"/>
                    <a:gd name="T43" fmla="*/ 1018 h 1833"/>
                    <a:gd name="T44" fmla="*/ 191 w 238"/>
                    <a:gd name="T45" fmla="*/ 965 h 1833"/>
                    <a:gd name="T46" fmla="*/ 191 w 238"/>
                    <a:gd name="T47" fmla="*/ 923 h 1833"/>
                    <a:gd name="T48" fmla="*/ 124 w 238"/>
                    <a:gd name="T49" fmla="*/ 878 h 1833"/>
                    <a:gd name="T50" fmla="*/ 191 w 238"/>
                    <a:gd name="T51" fmla="*/ 923 h 1833"/>
                    <a:gd name="T52" fmla="*/ 124 w 238"/>
                    <a:gd name="T53" fmla="*/ 834 h 1833"/>
                    <a:gd name="T54" fmla="*/ 191 w 238"/>
                    <a:gd name="T55" fmla="*/ 777 h 1833"/>
                    <a:gd name="T56" fmla="*/ 191 w 238"/>
                    <a:gd name="T57" fmla="*/ 734 h 1833"/>
                    <a:gd name="T58" fmla="*/ 124 w 238"/>
                    <a:gd name="T59" fmla="*/ 694 h 1833"/>
                    <a:gd name="T60" fmla="*/ 191 w 238"/>
                    <a:gd name="T61" fmla="*/ 734 h 1833"/>
                    <a:gd name="T62" fmla="*/ 124 w 238"/>
                    <a:gd name="T63" fmla="*/ 650 h 1833"/>
                    <a:gd name="T64" fmla="*/ 191 w 238"/>
                    <a:gd name="T65" fmla="*/ 588 h 1833"/>
                    <a:gd name="T66" fmla="*/ 191 w 238"/>
                    <a:gd name="T67" fmla="*/ 546 h 1833"/>
                    <a:gd name="T68" fmla="*/ 124 w 238"/>
                    <a:gd name="T69" fmla="*/ 510 h 1833"/>
                    <a:gd name="T70" fmla="*/ 191 w 238"/>
                    <a:gd name="T71" fmla="*/ 546 h 1833"/>
                    <a:gd name="T72" fmla="*/ 124 w 238"/>
                    <a:gd name="T73" fmla="*/ 467 h 1833"/>
                    <a:gd name="T74" fmla="*/ 191 w 238"/>
                    <a:gd name="T75" fmla="*/ 400 h 1833"/>
                    <a:gd name="T76" fmla="*/ 191 w 238"/>
                    <a:gd name="T77" fmla="*/ 358 h 1833"/>
                    <a:gd name="T78" fmla="*/ 124 w 238"/>
                    <a:gd name="T79" fmla="*/ 326 h 1833"/>
                    <a:gd name="T80" fmla="*/ 191 w 238"/>
                    <a:gd name="T81" fmla="*/ 358 h 1833"/>
                    <a:gd name="T82" fmla="*/ 124 w 238"/>
                    <a:gd name="T83" fmla="*/ 283 h 1833"/>
                    <a:gd name="T84" fmla="*/ 191 w 238"/>
                    <a:gd name="T85" fmla="*/ 212 h 1833"/>
                    <a:gd name="T86" fmla="*/ 124 w 238"/>
                    <a:gd name="T87" fmla="*/ 143 h 1833"/>
                    <a:gd name="T88" fmla="*/ 191 w 238"/>
                    <a:gd name="T89" fmla="*/ 170 h 1833"/>
                    <a:gd name="T90" fmla="*/ 124 w 238"/>
                    <a:gd name="T91" fmla="*/ 143 h 1833"/>
                    <a:gd name="T92" fmla="*/ 191 w 238"/>
                    <a:gd name="T93" fmla="*/ 1717 h 1833"/>
                    <a:gd name="T94" fmla="*/ 124 w 238"/>
                    <a:gd name="T95" fmla="*/ 1753 h 1833"/>
                    <a:gd name="T96" fmla="*/ 83 w 238"/>
                    <a:gd name="T97" fmla="*/ 291 h 1833"/>
                    <a:gd name="T98" fmla="*/ 31 w 238"/>
                    <a:gd name="T99" fmla="*/ 270 h 1833"/>
                    <a:gd name="T100" fmla="*/ 83 w 238"/>
                    <a:gd name="T101" fmla="*/ 291 h 1833"/>
                    <a:gd name="T102" fmla="*/ 83 w 238"/>
                    <a:gd name="T103" fmla="*/ 160 h 1833"/>
                    <a:gd name="T104" fmla="*/ 31 w 238"/>
                    <a:gd name="T105" fmla="*/ 219 h 1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38" h="1833">
                      <a:moveTo>
                        <a:pt x="0" y="306"/>
                      </a:moveTo>
                      <a:cubicBezTo>
                        <a:pt x="101" y="338"/>
                        <a:pt x="101" y="338"/>
                        <a:pt x="101" y="338"/>
                      </a:cubicBezTo>
                      <a:cubicBezTo>
                        <a:pt x="101" y="1818"/>
                        <a:pt x="101" y="1818"/>
                        <a:pt x="101" y="1818"/>
                      </a:cubicBezTo>
                      <a:cubicBezTo>
                        <a:pt x="238" y="1833"/>
                        <a:pt x="238" y="1833"/>
                        <a:pt x="238" y="1833"/>
                      </a:cubicBezTo>
                      <a:cubicBezTo>
                        <a:pt x="238" y="0"/>
                        <a:pt x="238" y="0"/>
                        <a:pt x="238" y="0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lnTo>
                        <a:pt x="0" y="306"/>
                      </a:lnTo>
                      <a:close/>
                      <a:moveTo>
                        <a:pt x="191" y="1675"/>
                      </a:moveTo>
                      <a:cubicBezTo>
                        <a:pt x="169" y="1670"/>
                        <a:pt x="146" y="1666"/>
                        <a:pt x="124" y="1661"/>
                      </a:cubicBezTo>
                      <a:cubicBezTo>
                        <a:pt x="124" y="1645"/>
                        <a:pt x="124" y="1629"/>
                        <a:pt x="124" y="1613"/>
                      </a:cubicBezTo>
                      <a:cubicBezTo>
                        <a:pt x="146" y="1616"/>
                        <a:pt x="169" y="1620"/>
                        <a:pt x="191" y="1623"/>
                      </a:cubicBezTo>
                      <a:cubicBezTo>
                        <a:pt x="191" y="1640"/>
                        <a:pt x="191" y="1658"/>
                        <a:pt x="191" y="1675"/>
                      </a:cubicBezTo>
                      <a:close/>
                      <a:moveTo>
                        <a:pt x="191" y="1581"/>
                      </a:moveTo>
                      <a:cubicBezTo>
                        <a:pt x="169" y="1577"/>
                        <a:pt x="146" y="1573"/>
                        <a:pt x="124" y="1569"/>
                      </a:cubicBezTo>
                      <a:cubicBezTo>
                        <a:pt x="124" y="1553"/>
                        <a:pt x="124" y="1537"/>
                        <a:pt x="124" y="1521"/>
                      </a:cubicBezTo>
                      <a:cubicBezTo>
                        <a:pt x="146" y="1524"/>
                        <a:pt x="169" y="1526"/>
                        <a:pt x="191" y="1529"/>
                      </a:cubicBezTo>
                      <a:cubicBezTo>
                        <a:pt x="191" y="1546"/>
                        <a:pt x="191" y="1564"/>
                        <a:pt x="191" y="1581"/>
                      </a:cubicBezTo>
                      <a:close/>
                      <a:moveTo>
                        <a:pt x="191" y="1487"/>
                      </a:moveTo>
                      <a:cubicBezTo>
                        <a:pt x="169" y="1484"/>
                        <a:pt x="146" y="1481"/>
                        <a:pt x="124" y="1477"/>
                      </a:cubicBezTo>
                      <a:cubicBezTo>
                        <a:pt x="124" y="1461"/>
                        <a:pt x="124" y="1445"/>
                        <a:pt x="124" y="1429"/>
                      </a:cubicBezTo>
                      <a:cubicBezTo>
                        <a:pt x="146" y="1431"/>
                        <a:pt x="169" y="1433"/>
                        <a:pt x="191" y="1435"/>
                      </a:cubicBezTo>
                      <a:cubicBezTo>
                        <a:pt x="191" y="1452"/>
                        <a:pt x="191" y="1470"/>
                        <a:pt x="191" y="1487"/>
                      </a:cubicBezTo>
                      <a:close/>
                      <a:moveTo>
                        <a:pt x="191" y="1393"/>
                      </a:moveTo>
                      <a:cubicBezTo>
                        <a:pt x="169" y="1390"/>
                        <a:pt x="146" y="1388"/>
                        <a:pt x="124" y="1386"/>
                      </a:cubicBezTo>
                      <a:cubicBezTo>
                        <a:pt x="124" y="1369"/>
                        <a:pt x="124" y="1353"/>
                        <a:pt x="124" y="1337"/>
                      </a:cubicBezTo>
                      <a:cubicBezTo>
                        <a:pt x="146" y="1338"/>
                        <a:pt x="169" y="1340"/>
                        <a:pt x="191" y="1341"/>
                      </a:cubicBezTo>
                      <a:cubicBezTo>
                        <a:pt x="191" y="1358"/>
                        <a:pt x="191" y="1376"/>
                        <a:pt x="191" y="1393"/>
                      </a:cubicBezTo>
                      <a:close/>
                      <a:moveTo>
                        <a:pt x="191" y="1299"/>
                      </a:moveTo>
                      <a:cubicBezTo>
                        <a:pt x="169" y="1297"/>
                        <a:pt x="146" y="1295"/>
                        <a:pt x="124" y="1294"/>
                      </a:cubicBezTo>
                      <a:cubicBezTo>
                        <a:pt x="124" y="1278"/>
                        <a:pt x="124" y="1261"/>
                        <a:pt x="124" y="1245"/>
                      </a:cubicBezTo>
                      <a:cubicBezTo>
                        <a:pt x="146" y="1246"/>
                        <a:pt x="169" y="1246"/>
                        <a:pt x="191" y="1247"/>
                      </a:cubicBezTo>
                      <a:cubicBezTo>
                        <a:pt x="191" y="1264"/>
                        <a:pt x="191" y="1281"/>
                        <a:pt x="191" y="1299"/>
                      </a:cubicBezTo>
                      <a:close/>
                      <a:moveTo>
                        <a:pt x="191" y="1205"/>
                      </a:moveTo>
                      <a:cubicBezTo>
                        <a:pt x="169" y="1204"/>
                        <a:pt x="146" y="1203"/>
                        <a:pt x="124" y="1202"/>
                      </a:cubicBezTo>
                      <a:cubicBezTo>
                        <a:pt x="124" y="1186"/>
                        <a:pt x="124" y="1170"/>
                        <a:pt x="124" y="1153"/>
                      </a:cubicBezTo>
                      <a:cubicBezTo>
                        <a:pt x="146" y="1153"/>
                        <a:pt x="169" y="1153"/>
                        <a:pt x="191" y="1153"/>
                      </a:cubicBezTo>
                      <a:cubicBezTo>
                        <a:pt x="191" y="1170"/>
                        <a:pt x="191" y="1187"/>
                        <a:pt x="191" y="1205"/>
                      </a:cubicBezTo>
                      <a:close/>
                      <a:moveTo>
                        <a:pt x="191" y="1111"/>
                      </a:moveTo>
                      <a:cubicBezTo>
                        <a:pt x="169" y="1110"/>
                        <a:pt x="146" y="1110"/>
                        <a:pt x="124" y="1110"/>
                      </a:cubicBezTo>
                      <a:cubicBezTo>
                        <a:pt x="124" y="1094"/>
                        <a:pt x="124" y="1078"/>
                        <a:pt x="124" y="1062"/>
                      </a:cubicBezTo>
                      <a:cubicBezTo>
                        <a:pt x="146" y="1061"/>
                        <a:pt x="169" y="1060"/>
                        <a:pt x="191" y="1059"/>
                      </a:cubicBezTo>
                      <a:cubicBezTo>
                        <a:pt x="191" y="1076"/>
                        <a:pt x="191" y="1093"/>
                        <a:pt x="191" y="1111"/>
                      </a:cubicBezTo>
                      <a:close/>
                      <a:moveTo>
                        <a:pt x="191" y="1017"/>
                      </a:moveTo>
                      <a:cubicBezTo>
                        <a:pt x="169" y="1017"/>
                        <a:pt x="146" y="1018"/>
                        <a:pt x="124" y="1018"/>
                      </a:cubicBezTo>
                      <a:cubicBezTo>
                        <a:pt x="124" y="1002"/>
                        <a:pt x="124" y="986"/>
                        <a:pt x="124" y="970"/>
                      </a:cubicBezTo>
                      <a:cubicBezTo>
                        <a:pt x="146" y="968"/>
                        <a:pt x="169" y="966"/>
                        <a:pt x="191" y="965"/>
                      </a:cubicBezTo>
                      <a:cubicBezTo>
                        <a:pt x="191" y="982"/>
                        <a:pt x="191" y="999"/>
                        <a:pt x="191" y="1017"/>
                      </a:cubicBezTo>
                      <a:close/>
                      <a:moveTo>
                        <a:pt x="191" y="923"/>
                      </a:moveTo>
                      <a:cubicBezTo>
                        <a:pt x="169" y="924"/>
                        <a:pt x="146" y="925"/>
                        <a:pt x="124" y="926"/>
                      </a:cubicBezTo>
                      <a:cubicBezTo>
                        <a:pt x="124" y="910"/>
                        <a:pt x="124" y="894"/>
                        <a:pt x="124" y="878"/>
                      </a:cubicBezTo>
                      <a:cubicBezTo>
                        <a:pt x="146" y="875"/>
                        <a:pt x="169" y="873"/>
                        <a:pt x="191" y="871"/>
                      </a:cubicBezTo>
                      <a:cubicBezTo>
                        <a:pt x="191" y="888"/>
                        <a:pt x="191" y="905"/>
                        <a:pt x="191" y="923"/>
                      </a:cubicBezTo>
                      <a:close/>
                      <a:moveTo>
                        <a:pt x="191" y="828"/>
                      </a:moveTo>
                      <a:cubicBezTo>
                        <a:pt x="169" y="830"/>
                        <a:pt x="146" y="832"/>
                        <a:pt x="124" y="834"/>
                      </a:cubicBezTo>
                      <a:cubicBezTo>
                        <a:pt x="124" y="818"/>
                        <a:pt x="124" y="802"/>
                        <a:pt x="124" y="786"/>
                      </a:cubicBezTo>
                      <a:cubicBezTo>
                        <a:pt x="146" y="783"/>
                        <a:pt x="169" y="780"/>
                        <a:pt x="191" y="777"/>
                      </a:cubicBezTo>
                      <a:cubicBezTo>
                        <a:pt x="191" y="794"/>
                        <a:pt x="191" y="811"/>
                        <a:pt x="191" y="828"/>
                      </a:cubicBezTo>
                      <a:close/>
                      <a:moveTo>
                        <a:pt x="191" y="734"/>
                      </a:moveTo>
                      <a:cubicBezTo>
                        <a:pt x="169" y="737"/>
                        <a:pt x="146" y="740"/>
                        <a:pt x="124" y="742"/>
                      </a:cubicBezTo>
                      <a:cubicBezTo>
                        <a:pt x="124" y="726"/>
                        <a:pt x="124" y="710"/>
                        <a:pt x="124" y="694"/>
                      </a:cubicBezTo>
                      <a:cubicBezTo>
                        <a:pt x="146" y="690"/>
                        <a:pt x="169" y="686"/>
                        <a:pt x="191" y="682"/>
                      </a:cubicBezTo>
                      <a:cubicBezTo>
                        <a:pt x="191" y="700"/>
                        <a:pt x="191" y="717"/>
                        <a:pt x="191" y="734"/>
                      </a:cubicBezTo>
                      <a:close/>
                      <a:moveTo>
                        <a:pt x="191" y="640"/>
                      </a:moveTo>
                      <a:cubicBezTo>
                        <a:pt x="169" y="644"/>
                        <a:pt x="146" y="647"/>
                        <a:pt x="124" y="650"/>
                      </a:cubicBezTo>
                      <a:cubicBezTo>
                        <a:pt x="124" y="634"/>
                        <a:pt x="124" y="618"/>
                        <a:pt x="124" y="602"/>
                      </a:cubicBezTo>
                      <a:cubicBezTo>
                        <a:pt x="146" y="598"/>
                        <a:pt x="169" y="593"/>
                        <a:pt x="191" y="588"/>
                      </a:cubicBezTo>
                      <a:cubicBezTo>
                        <a:pt x="191" y="606"/>
                        <a:pt x="191" y="623"/>
                        <a:pt x="191" y="640"/>
                      </a:cubicBezTo>
                      <a:close/>
                      <a:moveTo>
                        <a:pt x="191" y="546"/>
                      </a:moveTo>
                      <a:cubicBezTo>
                        <a:pt x="169" y="550"/>
                        <a:pt x="146" y="554"/>
                        <a:pt x="124" y="559"/>
                      </a:cubicBezTo>
                      <a:cubicBezTo>
                        <a:pt x="124" y="542"/>
                        <a:pt x="124" y="526"/>
                        <a:pt x="124" y="510"/>
                      </a:cubicBezTo>
                      <a:cubicBezTo>
                        <a:pt x="146" y="505"/>
                        <a:pt x="169" y="500"/>
                        <a:pt x="191" y="494"/>
                      </a:cubicBezTo>
                      <a:cubicBezTo>
                        <a:pt x="191" y="512"/>
                        <a:pt x="191" y="529"/>
                        <a:pt x="191" y="546"/>
                      </a:cubicBezTo>
                      <a:close/>
                      <a:moveTo>
                        <a:pt x="191" y="452"/>
                      </a:moveTo>
                      <a:cubicBezTo>
                        <a:pt x="169" y="457"/>
                        <a:pt x="146" y="462"/>
                        <a:pt x="124" y="467"/>
                      </a:cubicBezTo>
                      <a:cubicBezTo>
                        <a:pt x="124" y="451"/>
                        <a:pt x="124" y="434"/>
                        <a:pt x="124" y="418"/>
                      </a:cubicBezTo>
                      <a:cubicBezTo>
                        <a:pt x="146" y="412"/>
                        <a:pt x="169" y="406"/>
                        <a:pt x="191" y="400"/>
                      </a:cubicBezTo>
                      <a:cubicBezTo>
                        <a:pt x="191" y="418"/>
                        <a:pt x="191" y="435"/>
                        <a:pt x="191" y="452"/>
                      </a:cubicBezTo>
                      <a:close/>
                      <a:moveTo>
                        <a:pt x="191" y="358"/>
                      </a:moveTo>
                      <a:cubicBezTo>
                        <a:pt x="169" y="364"/>
                        <a:pt x="146" y="369"/>
                        <a:pt x="124" y="375"/>
                      </a:cubicBezTo>
                      <a:cubicBezTo>
                        <a:pt x="124" y="359"/>
                        <a:pt x="124" y="343"/>
                        <a:pt x="124" y="326"/>
                      </a:cubicBezTo>
                      <a:cubicBezTo>
                        <a:pt x="146" y="320"/>
                        <a:pt x="169" y="313"/>
                        <a:pt x="191" y="306"/>
                      </a:cubicBezTo>
                      <a:cubicBezTo>
                        <a:pt x="191" y="323"/>
                        <a:pt x="191" y="341"/>
                        <a:pt x="191" y="358"/>
                      </a:cubicBezTo>
                      <a:close/>
                      <a:moveTo>
                        <a:pt x="191" y="264"/>
                      </a:moveTo>
                      <a:cubicBezTo>
                        <a:pt x="169" y="270"/>
                        <a:pt x="146" y="277"/>
                        <a:pt x="124" y="283"/>
                      </a:cubicBezTo>
                      <a:cubicBezTo>
                        <a:pt x="124" y="267"/>
                        <a:pt x="124" y="251"/>
                        <a:pt x="124" y="235"/>
                      </a:cubicBezTo>
                      <a:cubicBezTo>
                        <a:pt x="146" y="227"/>
                        <a:pt x="169" y="220"/>
                        <a:pt x="191" y="212"/>
                      </a:cubicBezTo>
                      <a:cubicBezTo>
                        <a:pt x="191" y="229"/>
                        <a:pt x="191" y="247"/>
                        <a:pt x="191" y="264"/>
                      </a:cubicBezTo>
                      <a:close/>
                      <a:moveTo>
                        <a:pt x="124" y="143"/>
                      </a:moveTo>
                      <a:cubicBezTo>
                        <a:pt x="191" y="118"/>
                        <a:pt x="191" y="118"/>
                        <a:pt x="191" y="118"/>
                      </a:cubicBezTo>
                      <a:cubicBezTo>
                        <a:pt x="191" y="170"/>
                        <a:pt x="191" y="170"/>
                        <a:pt x="191" y="170"/>
                      </a:cubicBezTo>
                      <a:cubicBezTo>
                        <a:pt x="124" y="191"/>
                        <a:pt x="124" y="191"/>
                        <a:pt x="124" y="191"/>
                      </a:cubicBezTo>
                      <a:lnTo>
                        <a:pt x="124" y="143"/>
                      </a:lnTo>
                      <a:close/>
                      <a:moveTo>
                        <a:pt x="124" y="1705"/>
                      </a:moveTo>
                      <a:cubicBezTo>
                        <a:pt x="191" y="1717"/>
                        <a:pt x="191" y="1717"/>
                        <a:pt x="191" y="1717"/>
                      </a:cubicBezTo>
                      <a:cubicBezTo>
                        <a:pt x="191" y="1769"/>
                        <a:pt x="191" y="1769"/>
                        <a:pt x="191" y="1769"/>
                      </a:cubicBezTo>
                      <a:cubicBezTo>
                        <a:pt x="124" y="1753"/>
                        <a:pt x="124" y="1753"/>
                        <a:pt x="124" y="1753"/>
                      </a:cubicBezTo>
                      <a:lnTo>
                        <a:pt x="124" y="1705"/>
                      </a:lnTo>
                      <a:close/>
                      <a:moveTo>
                        <a:pt x="83" y="291"/>
                      </a:moveTo>
                      <a:cubicBezTo>
                        <a:pt x="65" y="297"/>
                        <a:pt x="48" y="302"/>
                        <a:pt x="31" y="308"/>
                      </a:cubicBezTo>
                      <a:cubicBezTo>
                        <a:pt x="31" y="295"/>
                        <a:pt x="31" y="283"/>
                        <a:pt x="31" y="270"/>
                      </a:cubicBezTo>
                      <a:cubicBezTo>
                        <a:pt x="48" y="264"/>
                        <a:pt x="65" y="257"/>
                        <a:pt x="83" y="251"/>
                      </a:cubicBezTo>
                      <a:cubicBezTo>
                        <a:pt x="83" y="264"/>
                        <a:pt x="83" y="278"/>
                        <a:pt x="83" y="291"/>
                      </a:cubicBezTo>
                      <a:close/>
                      <a:moveTo>
                        <a:pt x="31" y="182"/>
                      </a:moveTo>
                      <a:cubicBezTo>
                        <a:pt x="83" y="160"/>
                        <a:pt x="83" y="160"/>
                        <a:pt x="83" y="160"/>
                      </a:cubicBezTo>
                      <a:cubicBezTo>
                        <a:pt x="83" y="201"/>
                        <a:pt x="83" y="201"/>
                        <a:pt x="83" y="201"/>
                      </a:cubicBezTo>
                      <a:cubicBezTo>
                        <a:pt x="31" y="219"/>
                        <a:pt x="31" y="219"/>
                        <a:pt x="31" y="219"/>
                      </a:cubicBezTo>
                      <a:lnTo>
                        <a:pt x="31" y="182"/>
                      </a:lnTo>
                      <a:close/>
                    </a:path>
                  </a:pathLst>
                </a:cu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+mn-lt"/>
                  </a:endParaRPr>
                </a:p>
              </p:txBody>
            </p:sp>
            <p:sp>
              <p:nvSpPr>
                <p:cNvPr id="33" name="Freeform: Shape 63"/>
                <p:cNvSpPr>
                  <a:spLocks/>
                </p:cNvSpPr>
                <p:nvPr/>
              </p:nvSpPr>
              <p:spPr bwMode="auto">
                <a:xfrm>
                  <a:off x="6019628" y="2373459"/>
                  <a:ext cx="395572" cy="3043163"/>
                </a:xfrm>
                <a:custGeom>
                  <a:avLst/>
                  <a:gdLst>
                    <a:gd name="T0" fmla="*/ 207 w 207"/>
                    <a:gd name="T1" fmla="*/ 1543 h 1593"/>
                    <a:gd name="T2" fmla="*/ 0 w 207"/>
                    <a:gd name="T3" fmla="*/ 0 h 1593"/>
                    <a:gd name="T4" fmla="*/ 29 w 207"/>
                    <a:gd name="T5" fmla="*/ 94 h 1593"/>
                    <a:gd name="T6" fmla="*/ 180 w 207"/>
                    <a:gd name="T7" fmla="*/ 179 h 1593"/>
                    <a:gd name="T8" fmla="*/ 29 w 207"/>
                    <a:gd name="T9" fmla="*/ 94 h 1593"/>
                    <a:gd name="T10" fmla="*/ 180 w 207"/>
                    <a:gd name="T11" fmla="*/ 241 h 1593"/>
                    <a:gd name="T12" fmla="*/ 29 w 207"/>
                    <a:gd name="T13" fmla="*/ 241 h 1593"/>
                    <a:gd name="T14" fmla="*/ 29 w 207"/>
                    <a:gd name="T15" fmla="*/ 306 h 1593"/>
                    <a:gd name="T16" fmla="*/ 180 w 207"/>
                    <a:gd name="T17" fmla="*/ 378 h 1593"/>
                    <a:gd name="T18" fmla="*/ 29 w 207"/>
                    <a:gd name="T19" fmla="*/ 306 h 1593"/>
                    <a:gd name="T20" fmla="*/ 180 w 207"/>
                    <a:gd name="T21" fmla="*/ 441 h 1593"/>
                    <a:gd name="T22" fmla="*/ 29 w 207"/>
                    <a:gd name="T23" fmla="*/ 454 h 1593"/>
                    <a:gd name="T24" fmla="*/ 29 w 207"/>
                    <a:gd name="T25" fmla="*/ 519 h 1593"/>
                    <a:gd name="T26" fmla="*/ 180 w 207"/>
                    <a:gd name="T27" fmla="*/ 578 h 1593"/>
                    <a:gd name="T28" fmla="*/ 29 w 207"/>
                    <a:gd name="T29" fmla="*/ 519 h 1593"/>
                    <a:gd name="T30" fmla="*/ 180 w 207"/>
                    <a:gd name="T31" fmla="*/ 641 h 1593"/>
                    <a:gd name="T32" fmla="*/ 29 w 207"/>
                    <a:gd name="T33" fmla="*/ 666 h 1593"/>
                    <a:gd name="T34" fmla="*/ 29 w 207"/>
                    <a:gd name="T35" fmla="*/ 731 h 1593"/>
                    <a:gd name="T36" fmla="*/ 180 w 207"/>
                    <a:gd name="T37" fmla="*/ 777 h 1593"/>
                    <a:gd name="T38" fmla="*/ 29 w 207"/>
                    <a:gd name="T39" fmla="*/ 731 h 1593"/>
                    <a:gd name="T40" fmla="*/ 180 w 207"/>
                    <a:gd name="T41" fmla="*/ 841 h 1593"/>
                    <a:gd name="T42" fmla="*/ 29 w 207"/>
                    <a:gd name="T43" fmla="*/ 878 h 1593"/>
                    <a:gd name="T44" fmla="*/ 29 w 207"/>
                    <a:gd name="T45" fmla="*/ 943 h 1593"/>
                    <a:gd name="T46" fmla="*/ 180 w 207"/>
                    <a:gd name="T47" fmla="*/ 976 h 1593"/>
                    <a:gd name="T48" fmla="*/ 29 w 207"/>
                    <a:gd name="T49" fmla="*/ 943 h 1593"/>
                    <a:gd name="T50" fmla="*/ 180 w 207"/>
                    <a:gd name="T51" fmla="*/ 1041 h 1593"/>
                    <a:gd name="T52" fmla="*/ 29 w 207"/>
                    <a:gd name="T53" fmla="*/ 1091 h 1593"/>
                    <a:gd name="T54" fmla="*/ 29 w 207"/>
                    <a:gd name="T55" fmla="*/ 1156 h 1593"/>
                    <a:gd name="T56" fmla="*/ 180 w 207"/>
                    <a:gd name="T57" fmla="*/ 1175 h 1593"/>
                    <a:gd name="T58" fmla="*/ 29 w 207"/>
                    <a:gd name="T59" fmla="*/ 1156 h 1593"/>
                    <a:gd name="T60" fmla="*/ 180 w 207"/>
                    <a:gd name="T61" fmla="*/ 1241 h 1593"/>
                    <a:gd name="T62" fmla="*/ 29 w 207"/>
                    <a:gd name="T63" fmla="*/ 1303 h 1593"/>
                    <a:gd name="T64" fmla="*/ 29 w 207"/>
                    <a:gd name="T65" fmla="*/ 1368 h 1593"/>
                    <a:gd name="T66" fmla="*/ 180 w 207"/>
                    <a:gd name="T67" fmla="*/ 1375 h 1593"/>
                    <a:gd name="T68" fmla="*/ 29 w 207"/>
                    <a:gd name="T69" fmla="*/ 1368 h 1593"/>
                    <a:gd name="T70" fmla="*/ 180 w 207"/>
                    <a:gd name="T71" fmla="*/ 1441 h 1593"/>
                    <a:gd name="T72" fmla="*/ 29 w 207"/>
                    <a:gd name="T73" fmla="*/ 1515 h 1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7" h="1593">
                      <a:moveTo>
                        <a:pt x="0" y="1593"/>
                      </a:moveTo>
                      <a:cubicBezTo>
                        <a:pt x="207" y="1543"/>
                        <a:pt x="207" y="1543"/>
                        <a:pt x="207" y="1543"/>
                      </a:cubicBezTo>
                      <a:cubicBezTo>
                        <a:pt x="207" y="68"/>
                        <a:pt x="207" y="68"/>
                        <a:pt x="207" y="68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593"/>
                      </a:lnTo>
                      <a:close/>
                      <a:moveTo>
                        <a:pt x="29" y="94"/>
                      </a:moveTo>
                      <a:cubicBezTo>
                        <a:pt x="180" y="141"/>
                        <a:pt x="180" y="141"/>
                        <a:pt x="180" y="141"/>
                      </a:cubicBezTo>
                      <a:cubicBezTo>
                        <a:pt x="180" y="179"/>
                        <a:pt x="180" y="179"/>
                        <a:pt x="180" y="179"/>
                      </a:cubicBezTo>
                      <a:cubicBezTo>
                        <a:pt x="29" y="135"/>
                        <a:pt x="29" y="135"/>
                        <a:pt x="29" y="135"/>
                      </a:cubicBezTo>
                      <a:lnTo>
                        <a:pt x="29" y="94"/>
                      </a:lnTo>
                      <a:close/>
                      <a:moveTo>
                        <a:pt x="29" y="200"/>
                      </a:moveTo>
                      <a:cubicBezTo>
                        <a:pt x="79" y="214"/>
                        <a:pt x="130" y="228"/>
                        <a:pt x="180" y="241"/>
                      </a:cubicBezTo>
                      <a:cubicBezTo>
                        <a:pt x="180" y="254"/>
                        <a:pt x="180" y="266"/>
                        <a:pt x="180" y="279"/>
                      </a:cubicBezTo>
                      <a:cubicBezTo>
                        <a:pt x="130" y="266"/>
                        <a:pt x="79" y="254"/>
                        <a:pt x="29" y="241"/>
                      </a:cubicBezTo>
                      <a:cubicBezTo>
                        <a:pt x="29" y="228"/>
                        <a:pt x="29" y="214"/>
                        <a:pt x="29" y="200"/>
                      </a:cubicBezTo>
                      <a:close/>
                      <a:moveTo>
                        <a:pt x="29" y="306"/>
                      </a:moveTo>
                      <a:cubicBezTo>
                        <a:pt x="79" y="318"/>
                        <a:pt x="130" y="330"/>
                        <a:pt x="180" y="341"/>
                      </a:cubicBezTo>
                      <a:cubicBezTo>
                        <a:pt x="180" y="354"/>
                        <a:pt x="180" y="366"/>
                        <a:pt x="180" y="378"/>
                      </a:cubicBezTo>
                      <a:cubicBezTo>
                        <a:pt x="130" y="368"/>
                        <a:pt x="79" y="358"/>
                        <a:pt x="29" y="348"/>
                      </a:cubicBezTo>
                      <a:cubicBezTo>
                        <a:pt x="29" y="334"/>
                        <a:pt x="29" y="320"/>
                        <a:pt x="29" y="306"/>
                      </a:cubicBezTo>
                      <a:close/>
                      <a:moveTo>
                        <a:pt x="29" y="413"/>
                      </a:moveTo>
                      <a:cubicBezTo>
                        <a:pt x="79" y="422"/>
                        <a:pt x="130" y="432"/>
                        <a:pt x="180" y="441"/>
                      </a:cubicBezTo>
                      <a:cubicBezTo>
                        <a:pt x="180" y="453"/>
                        <a:pt x="180" y="466"/>
                        <a:pt x="180" y="478"/>
                      </a:cubicBezTo>
                      <a:cubicBezTo>
                        <a:pt x="130" y="470"/>
                        <a:pt x="79" y="462"/>
                        <a:pt x="29" y="454"/>
                      </a:cubicBezTo>
                      <a:cubicBezTo>
                        <a:pt x="29" y="440"/>
                        <a:pt x="29" y="426"/>
                        <a:pt x="29" y="413"/>
                      </a:cubicBezTo>
                      <a:close/>
                      <a:moveTo>
                        <a:pt x="29" y="519"/>
                      </a:moveTo>
                      <a:cubicBezTo>
                        <a:pt x="79" y="526"/>
                        <a:pt x="130" y="534"/>
                        <a:pt x="180" y="541"/>
                      </a:cubicBezTo>
                      <a:cubicBezTo>
                        <a:pt x="180" y="553"/>
                        <a:pt x="180" y="565"/>
                        <a:pt x="180" y="578"/>
                      </a:cubicBezTo>
                      <a:cubicBezTo>
                        <a:pt x="130" y="572"/>
                        <a:pt x="79" y="566"/>
                        <a:pt x="29" y="560"/>
                      </a:cubicBezTo>
                      <a:cubicBezTo>
                        <a:pt x="29" y="546"/>
                        <a:pt x="29" y="532"/>
                        <a:pt x="29" y="519"/>
                      </a:cubicBezTo>
                      <a:close/>
                      <a:moveTo>
                        <a:pt x="29" y="625"/>
                      </a:moveTo>
                      <a:cubicBezTo>
                        <a:pt x="79" y="630"/>
                        <a:pt x="130" y="636"/>
                        <a:pt x="180" y="641"/>
                      </a:cubicBezTo>
                      <a:cubicBezTo>
                        <a:pt x="180" y="653"/>
                        <a:pt x="180" y="665"/>
                        <a:pt x="180" y="677"/>
                      </a:cubicBezTo>
                      <a:cubicBezTo>
                        <a:pt x="130" y="674"/>
                        <a:pt x="79" y="670"/>
                        <a:pt x="29" y="666"/>
                      </a:cubicBezTo>
                      <a:cubicBezTo>
                        <a:pt x="29" y="652"/>
                        <a:pt x="29" y="639"/>
                        <a:pt x="29" y="625"/>
                      </a:cubicBezTo>
                      <a:close/>
                      <a:moveTo>
                        <a:pt x="29" y="731"/>
                      </a:moveTo>
                      <a:cubicBezTo>
                        <a:pt x="79" y="734"/>
                        <a:pt x="130" y="738"/>
                        <a:pt x="180" y="741"/>
                      </a:cubicBezTo>
                      <a:cubicBezTo>
                        <a:pt x="180" y="753"/>
                        <a:pt x="180" y="765"/>
                        <a:pt x="180" y="777"/>
                      </a:cubicBezTo>
                      <a:cubicBezTo>
                        <a:pt x="130" y="775"/>
                        <a:pt x="79" y="774"/>
                        <a:pt x="29" y="772"/>
                      </a:cubicBezTo>
                      <a:cubicBezTo>
                        <a:pt x="29" y="759"/>
                        <a:pt x="29" y="745"/>
                        <a:pt x="29" y="731"/>
                      </a:cubicBezTo>
                      <a:close/>
                      <a:moveTo>
                        <a:pt x="29" y="837"/>
                      </a:moveTo>
                      <a:cubicBezTo>
                        <a:pt x="79" y="838"/>
                        <a:pt x="130" y="840"/>
                        <a:pt x="180" y="841"/>
                      </a:cubicBezTo>
                      <a:cubicBezTo>
                        <a:pt x="180" y="853"/>
                        <a:pt x="180" y="865"/>
                        <a:pt x="180" y="876"/>
                      </a:cubicBezTo>
                      <a:cubicBezTo>
                        <a:pt x="130" y="877"/>
                        <a:pt x="79" y="878"/>
                        <a:pt x="29" y="878"/>
                      </a:cubicBezTo>
                      <a:cubicBezTo>
                        <a:pt x="29" y="865"/>
                        <a:pt x="29" y="851"/>
                        <a:pt x="29" y="837"/>
                      </a:cubicBezTo>
                      <a:close/>
                      <a:moveTo>
                        <a:pt x="29" y="943"/>
                      </a:moveTo>
                      <a:cubicBezTo>
                        <a:pt x="79" y="943"/>
                        <a:pt x="130" y="942"/>
                        <a:pt x="180" y="941"/>
                      </a:cubicBezTo>
                      <a:cubicBezTo>
                        <a:pt x="180" y="953"/>
                        <a:pt x="180" y="964"/>
                        <a:pt x="180" y="976"/>
                      </a:cubicBezTo>
                      <a:cubicBezTo>
                        <a:pt x="130" y="979"/>
                        <a:pt x="79" y="982"/>
                        <a:pt x="29" y="985"/>
                      </a:cubicBezTo>
                      <a:cubicBezTo>
                        <a:pt x="29" y="971"/>
                        <a:pt x="29" y="957"/>
                        <a:pt x="29" y="943"/>
                      </a:cubicBezTo>
                      <a:close/>
                      <a:moveTo>
                        <a:pt x="29" y="1049"/>
                      </a:moveTo>
                      <a:cubicBezTo>
                        <a:pt x="79" y="1047"/>
                        <a:pt x="130" y="1044"/>
                        <a:pt x="180" y="1041"/>
                      </a:cubicBezTo>
                      <a:cubicBezTo>
                        <a:pt x="180" y="1053"/>
                        <a:pt x="180" y="1064"/>
                        <a:pt x="180" y="1076"/>
                      </a:cubicBezTo>
                      <a:cubicBezTo>
                        <a:pt x="130" y="1081"/>
                        <a:pt x="79" y="1086"/>
                        <a:pt x="29" y="1091"/>
                      </a:cubicBezTo>
                      <a:cubicBezTo>
                        <a:pt x="29" y="1077"/>
                        <a:pt x="29" y="1063"/>
                        <a:pt x="29" y="1049"/>
                      </a:cubicBezTo>
                      <a:close/>
                      <a:moveTo>
                        <a:pt x="29" y="1156"/>
                      </a:moveTo>
                      <a:cubicBezTo>
                        <a:pt x="79" y="1151"/>
                        <a:pt x="130" y="1146"/>
                        <a:pt x="180" y="1141"/>
                      </a:cubicBezTo>
                      <a:cubicBezTo>
                        <a:pt x="180" y="1152"/>
                        <a:pt x="180" y="1164"/>
                        <a:pt x="180" y="1175"/>
                      </a:cubicBezTo>
                      <a:cubicBezTo>
                        <a:pt x="130" y="1183"/>
                        <a:pt x="79" y="1190"/>
                        <a:pt x="29" y="1197"/>
                      </a:cubicBezTo>
                      <a:cubicBezTo>
                        <a:pt x="29" y="1183"/>
                        <a:pt x="29" y="1169"/>
                        <a:pt x="29" y="1156"/>
                      </a:cubicBezTo>
                      <a:close/>
                      <a:moveTo>
                        <a:pt x="29" y="1262"/>
                      </a:moveTo>
                      <a:cubicBezTo>
                        <a:pt x="79" y="1255"/>
                        <a:pt x="130" y="1248"/>
                        <a:pt x="180" y="1241"/>
                      </a:cubicBezTo>
                      <a:cubicBezTo>
                        <a:pt x="180" y="1252"/>
                        <a:pt x="180" y="1264"/>
                        <a:pt x="180" y="1275"/>
                      </a:cubicBezTo>
                      <a:cubicBezTo>
                        <a:pt x="130" y="1284"/>
                        <a:pt x="79" y="1294"/>
                        <a:pt x="29" y="1303"/>
                      </a:cubicBezTo>
                      <a:cubicBezTo>
                        <a:pt x="29" y="1289"/>
                        <a:pt x="29" y="1276"/>
                        <a:pt x="29" y="1262"/>
                      </a:cubicBezTo>
                      <a:close/>
                      <a:moveTo>
                        <a:pt x="29" y="1368"/>
                      </a:moveTo>
                      <a:cubicBezTo>
                        <a:pt x="79" y="1359"/>
                        <a:pt x="130" y="1350"/>
                        <a:pt x="180" y="1341"/>
                      </a:cubicBezTo>
                      <a:cubicBezTo>
                        <a:pt x="180" y="1352"/>
                        <a:pt x="180" y="1363"/>
                        <a:pt x="180" y="1375"/>
                      </a:cubicBezTo>
                      <a:cubicBezTo>
                        <a:pt x="130" y="1386"/>
                        <a:pt x="79" y="1398"/>
                        <a:pt x="29" y="1409"/>
                      </a:cubicBezTo>
                      <a:cubicBezTo>
                        <a:pt x="29" y="1395"/>
                        <a:pt x="29" y="1382"/>
                        <a:pt x="29" y="1368"/>
                      </a:cubicBezTo>
                      <a:close/>
                      <a:moveTo>
                        <a:pt x="29" y="1474"/>
                      </a:moveTo>
                      <a:cubicBezTo>
                        <a:pt x="180" y="1441"/>
                        <a:pt x="180" y="1441"/>
                        <a:pt x="180" y="1441"/>
                      </a:cubicBezTo>
                      <a:cubicBezTo>
                        <a:pt x="180" y="1474"/>
                        <a:pt x="180" y="1474"/>
                        <a:pt x="180" y="1474"/>
                      </a:cubicBezTo>
                      <a:cubicBezTo>
                        <a:pt x="29" y="1515"/>
                        <a:pt x="29" y="1515"/>
                        <a:pt x="29" y="1515"/>
                      </a:cubicBezTo>
                      <a:lnTo>
                        <a:pt x="29" y="1474"/>
                      </a:lnTo>
                      <a:close/>
                    </a:path>
                  </a:pathLst>
                </a:cu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64"/>
                <p:cNvSpPr>
                  <a:spLocks/>
                </p:cNvSpPr>
                <p:nvPr/>
              </p:nvSpPr>
              <p:spPr bwMode="auto">
                <a:xfrm>
                  <a:off x="5227178" y="2377376"/>
                  <a:ext cx="759812" cy="3036635"/>
                </a:xfrm>
                <a:custGeom>
                  <a:avLst/>
                  <a:gdLst>
                    <a:gd name="T0" fmla="*/ 329 w 398"/>
                    <a:gd name="T1" fmla="*/ 1511 h 1590"/>
                    <a:gd name="T2" fmla="*/ 263 w 398"/>
                    <a:gd name="T3" fmla="*/ 1423 h 1590"/>
                    <a:gd name="T4" fmla="*/ 263 w 398"/>
                    <a:gd name="T5" fmla="*/ 1299 h 1590"/>
                    <a:gd name="T6" fmla="*/ 329 w 398"/>
                    <a:gd name="T7" fmla="*/ 1222 h 1590"/>
                    <a:gd name="T8" fmla="*/ 329 w 398"/>
                    <a:gd name="T9" fmla="*/ 1189 h 1590"/>
                    <a:gd name="T10" fmla="*/ 329 w 398"/>
                    <a:gd name="T11" fmla="*/ 1029 h 1590"/>
                    <a:gd name="T12" fmla="*/ 263 w 398"/>
                    <a:gd name="T13" fmla="*/ 950 h 1590"/>
                    <a:gd name="T14" fmla="*/ 263 w 398"/>
                    <a:gd name="T15" fmla="*/ 827 h 1590"/>
                    <a:gd name="T16" fmla="*/ 329 w 398"/>
                    <a:gd name="T17" fmla="*/ 740 h 1590"/>
                    <a:gd name="T18" fmla="*/ 329 w 398"/>
                    <a:gd name="T19" fmla="*/ 707 h 1590"/>
                    <a:gd name="T20" fmla="*/ 329 w 398"/>
                    <a:gd name="T21" fmla="*/ 627 h 1590"/>
                    <a:gd name="T22" fmla="*/ 263 w 398"/>
                    <a:gd name="T23" fmla="*/ 478 h 1590"/>
                    <a:gd name="T24" fmla="*/ 263 w 398"/>
                    <a:gd name="T25" fmla="*/ 355 h 1590"/>
                    <a:gd name="T26" fmla="*/ 329 w 398"/>
                    <a:gd name="T27" fmla="*/ 258 h 1590"/>
                    <a:gd name="T28" fmla="*/ 329 w 398"/>
                    <a:gd name="T29" fmla="*/ 225 h 1590"/>
                    <a:gd name="T30" fmla="*/ 177 w 398"/>
                    <a:gd name="T31" fmla="*/ 145 h 1590"/>
                    <a:gd name="T32" fmla="*/ 219 w 398"/>
                    <a:gd name="T33" fmla="*/ 209 h 1590"/>
                    <a:gd name="T34" fmla="*/ 219 w 398"/>
                    <a:gd name="T35" fmla="*/ 330 h 1590"/>
                    <a:gd name="T36" fmla="*/ 176 w 398"/>
                    <a:gd name="T37" fmla="*/ 416 h 1590"/>
                    <a:gd name="T38" fmla="*/ 176 w 398"/>
                    <a:gd name="T39" fmla="*/ 452 h 1590"/>
                    <a:gd name="T40" fmla="*/ 176 w 398"/>
                    <a:gd name="T41" fmla="*/ 605 h 1590"/>
                    <a:gd name="T42" fmla="*/ 218 w 398"/>
                    <a:gd name="T43" fmla="*/ 675 h 1590"/>
                    <a:gd name="T44" fmla="*/ 218 w 398"/>
                    <a:gd name="T45" fmla="*/ 795 h 1590"/>
                    <a:gd name="T46" fmla="*/ 175 w 398"/>
                    <a:gd name="T47" fmla="*/ 875 h 1590"/>
                    <a:gd name="T48" fmla="*/ 175 w 398"/>
                    <a:gd name="T49" fmla="*/ 911 h 1590"/>
                    <a:gd name="T50" fmla="*/ 175 w 398"/>
                    <a:gd name="T51" fmla="*/ 1064 h 1590"/>
                    <a:gd name="T52" fmla="*/ 217 w 398"/>
                    <a:gd name="T53" fmla="*/ 1141 h 1590"/>
                    <a:gd name="T54" fmla="*/ 217 w 398"/>
                    <a:gd name="T55" fmla="*/ 1261 h 1590"/>
                    <a:gd name="T56" fmla="*/ 174 w 398"/>
                    <a:gd name="T57" fmla="*/ 1335 h 1590"/>
                    <a:gd name="T58" fmla="*/ 174 w 398"/>
                    <a:gd name="T59" fmla="*/ 1371 h 1590"/>
                    <a:gd name="T60" fmla="*/ 139 w 398"/>
                    <a:gd name="T61" fmla="*/ 1485 h 1590"/>
                    <a:gd name="T62" fmla="*/ 109 w 398"/>
                    <a:gd name="T63" fmla="*/ 1405 h 1590"/>
                    <a:gd name="T64" fmla="*/ 139 w 398"/>
                    <a:gd name="T65" fmla="*/ 1294 h 1590"/>
                    <a:gd name="T66" fmla="*/ 139 w 398"/>
                    <a:gd name="T67" fmla="*/ 1218 h 1590"/>
                    <a:gd name="T68" fmla="*/ 109 w 398"/>
                    <a:gd name="T69" fmla="*/ 1180 h 1590"/>
                    <a:gd name="T70" fmla="*/ 109 w 398"/>
                    <a:gd name="T71" fmla="*/ 1030 h 1590"/>
                    <a:gd name="T72" fmla="*/ 109 w 398"/>
                    <a:gd name="T73" fmla="*/ 955 h 1590"/>
                    <a:gd name="T74" fmla="*/ 109 w 398"/>
                    <a:gd name="T75" fmla="*/ 842 h 1590"/>
                    <a:gd name="T76" fmla="*/ 139 w 398"/>
                    <a:gd name="T77" fmla="*/ 763 h 1590"/>
                    <a:gd name="T78" fmla="*/ 139 w 398"/>
                    <a:gd name="T79" fmla="*/ 727 h 1590"/>
                    <a:gd name="T80" fmla="*/ 139 w 398"/>
                    <a:gd name="T81" fmla="*/ 575 h 1590"/>
                    <a:gd name="T82" fmla="*/ 109 w 398"/>
                    <a:gd name="T83" fmla="*/ 505 h 1590"/>
                    <a:gd name="T84" fmla="*/ 109 w 398"/>
                    <a:gd name="T85" fmla="*/ 392 h 1590"/>
                    <a:gd name="T86" fmla="*/ 139 w 398"/>
                    <a:gd name="T87" fmla="*/ 348 h 1590"/>
                    <a:gd name="T88" fmla="*/ 139 w 398"/>
                    <a:gd name="T89" fmla="*/ 272 h 1590"/>
                    <a:gd name="T90" fmla="*/ 81 w 398"/>
                    <a:gd name="T91" fmla="*/ 1478 h 1590"/>
                    <a:gd name="T92" fmla="*/ 54 w 398"/>
                    <a:gd name="T93" fmla="*/ 1400 h 1590"/>
                    <a:gd name="T94" fmla="*/ 54 w 398"/>
                    <a:gd name="T95" fmla="*/ 1291 h 1590"/>
                    <a:gd name="T96" fmla="*/ 80 w 398"/>
                    <a:gd name="T97" fmla="*/ 1218 h 1590"/>
                    <a:gd name="T98" fmla="*/ 80 w 398"/>
                    <a:gd name="T99" fmla="*/ 1180 h 1590"/>
                    <a:gd name="T100" fmla="*/ 79 w 398"/>
                    <a:gd name="T101" fmla="*/ 1031 h 1590"/>
                    <a:gd name="T102" fmla="*/ 53 w 398"/>
                    <a:gd name="T103" fmla="*/ 958 h 1590"/>
                    <a:gd name="T104" fmla="*/ 52 w 398"/>
                    <a:gd name="T105" fmla="*/ 848 h 1590"/>
                    <a:gd name="T106" fmla="*/ 79 w 398"/>
                    <a:gd name="T107" fmla="*/ 771 h 1590"/>
                    <a:gd name="T108" fmla="*/ 79 w 398"/>
                    <a:gd name="T109" fmla="*/ 734 h 1590"/>
                    <a:gd name="T110" fmla="*/ 78 w 398"/>
                    <a:gd name="T111" fmla="*/ 585 h 1590"/>
                    <a:gd name="T112" fmla="*/ 51 w 398"/>
                    <a:gd name="T113" fmla="*/ 515 h 1590"/>
                    <a:gd name="T114" fmla="*/ 51 w 398"/>
                    <a:gd name="T115" fmla="*/ 406 h 1590"/>
                    <a:gd name="T116" fmla="*/ 78 w 398"/>
                    <a:gd name="T117" fmla="*/ 325 h 1590"/>
                    <a:gd name="T118" fmla="*/ 77 w 398"/>
                    <a:gd name="T119" fmla="*/ 287 h 1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98" h="1590">
                      <a:moveTo>
                        <a:pt x="0" y="1529"/>
                      </a:moveTo>
                      <a:cubicBezTo>
                        <a:pt x="398" y="1590"/>
                        <a:pt x="398" y="1590"/>
                        <a:pt x="398" y="1590"/>
                      </a:cubicBezTo>
                      <a:cubicBezTo>
                        <a:pt x="398" y="0"/>
                        <a:pt x="398" y="0"/>
                        <a:pt x="398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lnTo>
                        <a:pt x="0" y="1529"/>
                      </a:lnTo>
                      <a:close/>
                      <a:moveTo>
                        <a:pt x="329" y="1511"/>
                      </a:moveTo>
                      <a:cubicBezTo>
                        <a:pt x="263" y="1501"/>
                        <a:pt x="263" y="1501"/>
                        <a:pt x="263" y="1501"/>
                      </a:cubicBezTo>
                      <a:cubicBezTo>
                        <a:pt x="263" y="1457"/>
                        <a:pt x="263" y="1457"/>
                        <a:pt x="263" y="1457"/>
                      </a:cubicBezTo>
                      <a:cubicBezTo>
                        <a:pt x="329" y="1463"/>
                        <a:pt x="329" y="1463"/>
                        <a:pt x="329" y="1463"/>
                      </a:cubicBezTo>
                      <a:lnTo>
                        <a:pt x="329" y="1511"/>
                      </a:lnTo>
                      <a:close/>
                      <a:moveTo>
                        <a:pt x="329" y="1430"/>
                      </a:moveTo>
                      <a:cubicBezTo>
                        <a:pt x="307" y="1428"/>
                        <a:pt x="285" y="1425"/>
                        <a:pt x="263" y="1423"/>
                      </a:cubicBezTo>
                      <a:cubicBezTo>
                        <a:pt x="263" y="1408"/>
                        <a:pt x="263" y="1393"/>
                        <a:pt x="263" y="1378"/>
                      </a:cubicBezTo>
                      <a:cubicBezTo>
                        <a:pt x="285" y="1380"/>
                        <a:pt x="307" y="1381"/>
                        <a:pt x="329" y="1382"/>
                      </a:cubicBezTo>
                      <a:cubicBezTo>
                        <a:pt x="329" y="1398"/>
                        <a:pt x="329" y="1414"/>
                        <a:pt x="329" y="1430"/>
                      </a:cubicBezTo>
                      <a:close/>
                      <a:moveTo>
                        <a:pt x="329" y="1350"/>
                      </a:moveTo>
                      <a:cubicBezTo>
                        <a:pt x="307" y="1348"/>
                        <a:pt x="285" y="1346"/>
                        <a:pt x="263" y="1344"/>
                      </a:cubicBezTo>
                      <a:cubicBezTo>
                        <a:pt x="263" y="1329"/>
                        <a:pt x="263" y="1314"/>
                        <a:pt x="263" y="1299"/>
                      </a:cubicBezTo>
                      <a:cubicBezTo>
                        <a:pt x="285" y="1300"/>
                        <a:pt x="307" y="1301"/>
                        <a:pt x="329" y="1302"/>
                      </a:cubicBezTo>
                      <a:cubicBezTo>
                        <a:pt x="329" y="1318"/>
                        <a:pt x="329" y="1334"/>
                        <a:pt x="329" y="1350"/>
                      </a:cubicBezTo>
                      <a:close/>
                      <a:moveTo>
                        <a:pt x="329" y="1270"/>
                      </a:moveTo>
                      <a:cubicBezTo>
                        <a:pt x="307" y="1268"/>
                        <a:pt x="285" y="1267"/>
                        <a:pt x="263" y="1265"/>
                      </a:cubicBezTo>
                      <a:cubicBezTo>
                        <a:pt x="263" y="1250"/>
                        <a:pt x="263" y="1236"/>
                        <a:pt x="263" y="1221"/>
                      </a:cubicBezTo>
                      <a:cubicBezTo>
                        <a:pt x="285" y="1221"/>
                        <a:pt x="307" y="1221"/>
                        <a:pt x="329" y="1222"/>
                      </a:cubicBezTo>
                      <a:cubicBezTo>
                        <a:pt x="329" y="1238"/>
                        <a:pt x="329" y="1254"/>
                        <a:pt x="329" y="1270"/>
                      </a:cubicBezTo>
                      <a:close/>
                      <a:moveTo>
                        <a:pt x="329" y="1189"/>
                      </a:moveTo>
                      <a:cubicBezTo>
                        <a:pt x="307" y="1188"/>
                        <a:pt x="285" y="1187"/>
                        <a:pt x="263" y="1186"/>
                      </a:cubicBezTo>
                      <a:cubicBezTo>
                        <a:pt x="263" y="1172"/>
                        <a:pt x="263" y="1157"/>
                        <a:pt x="263" y="1142"/>
                      </a:cubicBezTo>
                      <a:cubicBezTo>
                        <a:pt x="285" y="1142"/>
                        <a:pt x="307" y="1142"/>
                        <a:pt x="329" y="1141"/>
                      </a:cubicBezTo>
                      <a:cubicBezTo>
                        <a:pt x="329" y="1157"/>
                        <a:pt x="329" y="1173"/>
                        <a:pt x="329" y="1189"/>
                      </a:cubicBezTo>
                      <a:close/>
                      <a:moveTo>
                        <a:pt x="329" y="1109"/>
                      </a:moveTo>
                      <a:cubicBezTo>
                        <a:pt x="307" y="1108"/>
                        <a:pt x="285" y="1108"/>
                        <a:pt x="263" y="1108"/>
                      </a:cubicBezTo>
                      <a:cubicBezTo>
                        <a:pt x="263" y="1093"/>
                        <a:pt x="263" y="1078"/>
                        <a:pt x="263" y="1063"/>
                      </a:cubicBezTo>
                      <a:cubicBezTo>
                        <a:pt x="285" y="1063"/>
                        <a:pt x="307" y="1062"/>
                        <a:pt x="329" y="1061"/>
                      </a:cubicBezTo>
                      <a:cubicBezTo>
                        <a:pt x="329" y="1077"/>
                        <a:pt x="329" y="1093"/>
                        <a:pt x="329" y="1109"/>
                      </a:cubicBezTo>
                      <a:close/>
                      <a:moveTo>
                        <a:pt x="329" y="1029"/>
                      </a:moveTo>
                      <a:cubicBezTo>
                        <a:pt x="307" y="1029"/>
                        <a:pt x="285" y="1029"/>
                        <a:pt x="263" y="1029"/>
                      </a:cubicBezTo>
                      <a:cubicBezTo>
                        <a:pt x="263" y="1014"/>
                        <a:pt x="263" y="999"/>
                        <a:pt x="263" y="984"/>
                      </a:cubicBezTo>
                      <a:cubicBezTo>
                        <a:pt x="285" y="983"/>
                        <a:pt x="307" y="982"/>
                        <a:pt x="329" y="981"/>
                      </a:cubicBezTo>
                      <a:cubicBezTo>
                        <a:pt x="329" y="997"/>
                        <a:pt x="329" y="1013"/>
                        <a:pt x="329" y="1029"/>
                      </a:cubicBezTo>
                      <a:close/>
                      <a:moveTo>
                        <a:pt x="329" y="948"/>
                      </a:moveTo>
                      <a:cubicBezTo>
                        <a:pt x="307" y="949"/>
                        <a:pt x="285" y="950"/>
                        <a:pt x="263" y="950"/>
                      </a:cubicBezTo>
                      <a:cubicBezTo>
                        <a:pt x="263" y="935"/>
                        <a:pt x="263" y="921"/>
                        <a:pt x="263" y="906"/>
                      </a:cubicBezTo>
                      <a:cubicBezTo>
                        <a:pt x="285" y="904"/>
                        <a:pt x="307" y="902"/>
                        <a:pt x="329" y="900"/>
                      </a:cubicBezTo>
                      <a:cubicBezTo>
                        <a:pt x="329" y="916"/>
                        <a:pt x="329" y="932"/>
                        <a:pt x="329" y="948"/>
                      </a:cubicBezTo>
                      <a:close/>
                      <a:moveTo>
                        <a:pt x="329" y="868"/>
                      </a:moveTo>
                      <a:cubicBezTo>
                        <a:pt x="307" y="869"/>
                        <a:pt x="285" y="870"/>
                        <a:pt x="263" y="872"/>
                      </a:cubicBezTo>
                      <a:cubicBezTo>
                        <a:pt x="263" y="857"/>
                        <a:pt x="263" y="842"/>
                        <a:pt x="263" y="827"/>
                      </a:cubicBezTo>
                      <a:cubicBezTo>
                        <a:pt x="285" y="825"/>
                        <a:pt x="307" y="822"/>
                        <a:pt x="329" y="820"/>
                      </a:cubicBezTo>
                      <a:cubicBezTo>
                        <a:pt x="329" y="836"/>
                        <a:pt x="329" y="852"/>
                        <a:pt x="329" y="868"/>
                      </a:cubicBezTo>
                      <a:close/>
                      <a:moveTo>
                        <a:pt x="329" y="788"/>
                      </a:moveTo>
                      <a:cubicBezTo>
                        <a:pt x="307" y="789"/>
                        <a:pt x="285" y="791"/>
                        <a:pt x="263" y="793"/>
                      </a:cubicBezTo>
                      <a:cubicBezTo>
                        <a:pt x="263" y="778"/>
                        <a:pt x="263" y="763"/>
                        <a:pt x="263" y="748"/>
                      </a:cubicBezTo>
                      <a:cubicBezTo>
                        <a:pt x="285" y="745"/>
                        <a:pt x="307" y="743"/>
                        <a:pt x="329" y="740"/>
                      </a:cubicBezTo>
                      <a:cubicBezTo>
                        <a:pt x="329" y="756"/>
                        <a:pt x="329" y="772"/>
                        <a:pt x="329" y="788"/>
                      </a:cubicBezTo>
                      <a:close/>
                      <a:moveTo>
                        <a:pt x="329" y="707"/>
                      </a:moveTo>
                      <a:cubicBezTo>
                        <a:pt x="307" y="710"/>
                        <a:pt x="285" y="712"/>
                        <a:pt x="263" y="714"/>
                      </a:cubicBezTo>
                      <a:cubicBezTo>
                        <a:pt x="263" y="699"/>
                        <a:pt x="263" y="684"/>
                        <a:pt x="263" y="670"/>
                      </a:cubicBezTo>
                      <a:cubicBezTo>
                        <a:pt x="285" y="666"/>
                        <a:pt x="307" y="663"/>
                        <a:pt x="329" y="660"/>
                      </a:cubicBezTo>
                      <a:cubicBezTo>
                        <a:pt x="329" y="675"/>
                        <a:pt x="329" y="691"/>
                        <a:pt x="329" y="707"/>
                      </a:cubicBezTo>
                      <a:close/>
                      <a:moveTo>
                        <a:pt x="263" y="557"/>
                      </a:moveTo>
                      <a:cubicBezTo>
                        <a:pt x="263" y="542"/>
                        <a:pt x="263" y="527"/>
                        <a:pt x="263" y="512"/>
                      </a:cubicBezTo>
                      <a:cubicBezTo>
                        <a:pt x="285" y="508"/>
                        <a:pt x="307" y="503"/>
                        <a:pt x="329" y="499"/>
                      </a:cubicBezTo>
                      <a:cubicBezTo>
                        <a:pt x="329" y="515"/>
                        <a:pt x="329" y="531"/>
                        <a:pt x="329" y="547"/>
                      </a:cubicBezTo>
                      <a:cubicBezTo>
                        <a:pt x="307" y="550"/>
                        <a:pt x="285" y="553"/>
                        <a:pt x="263" y="557"/>
                      </a:cubicBezTo>
                      <a:close/>
                      <a:moveTo>
                        <a:pt x="329" y="627"/>
                      </a:moveTo>
                      <a:cubicBezTo>
                        <a:pt x="307" y="630"/>
                        <a:pt x="285" y="633"/>
                        <a:pt x="263" y="635"/>
                      </a:cubicBezTo>
                      <a:cubicBezTo>
                        <a:pt x="263" y="620"/>
                        <a:pt x="263" y="606"/>
                        <a:pt x="263" y="591"/>
                      </a:cubicBezTo>
                      <a:cubicBezTo>
                        <a:pt x="285" y="587"/>
                        <a:pt x="307" y="583"/>
                        <a:pt x="329" y="579"/>
                      </a:cubicBezTo>
                      <a:cubicBezTo>
                        <a:pt x="329" y="595"/>
                        <a:pt x="329" y="611"/>
                        <a:pt x="329" y="627"/>
                      </a:cubicBezTo>
                      <a:close/>
                      <a:moveTo>
                        <a:pt x="329" y="466"/>
                      </a:moveTo>
                      <a:cubicBezTo>
                        <a:pt x="307" y="470"/>
                        <a:pt x="285" y="474"/>
                        <a:pt x="263" y="478"/>
                      </a:cubicBezTo>
                      <a:cubicBezTo>
                        <a:pt x="263" y="463"/>
                        <a:pt x="263" y="448"/>
                        <a:pt x="263" y="433"/>
                      </a:cubicBezTo>
                      <a:cubicBezTo>
                        <a:pt x="285" y="428"/>
                        <a:pt x="307" y="423"/>
                        <a:pt x="329" y="419"/>
                      </a:cubicBezTo>
                      <a:cubicBezTo>
                        <a:pt x="329" y="434"/>
                        <a:pt x="329" y="450"/>
                        <a:pt x="329" y="466"/>
                      </a:cubicBezTo>
                      <a:close/>
                      <a:moveTo>
                        <a:pt x="329" y="386"/>
                      </a:moveTo>
                      <a:cubicBezTo>
                        <a:pt x="307" y="390"/>
                        <a:pt x="285" y="395"/>
                        <a:pt x="263" y="399"/>
                      </a:cubicBezTo>
                      <a:cubicBezTo>
                        <a:pt x="263" y="384"/>
                        <a:pt x="263" y="369"/>
                        <a:pt x="263" y="355"/>
                      </a:cubicBezTo>
                      <a:cubicBezTo>
                        <a:pt x="285" y="349"/>
                        <a:pt x="307" y="344"/>
                        <a:pt x="329" y="338"/>
                      </a:cubicBezTo>
                      <a:cubicBezTo>
                        <a:pt x="329" y="354"/>
                        <a:pt x="329" y="370"/>
                        <a:pt x="329" y="386"/>
                      </a:cubicBezTo>
                      <a:close/>
                      <a:moveTo>
                        <a:pt x="329" y="306"/>
                      </a:moveTo>
                      <a:cubicBezTo>
                        <a:pt x="307" y="311"/>
                        <a:pt x="285" y="315"/>
                        <a:pt x="263" y="320"/>
                      </a:cubicBezTo>
                      <a:cubicBezTo>
                        <a:pt x="263" y="306"/>
                        <a:pt x="263" y="291"/>
                        <a:pt x="263" y="276"/>
                      </a:cubicBezTo>
                      <a:cubicBezTo>
                        <a:pt x="285" y="270"/>
                        <a:pt x="307" y="264"/>
                        <a:pt x="329" y="258"/>
                      </a:cubicBezTo>
                      <a:cubicBezTo>
                        <a:pt x="329" y="274"/>
                        <a:pt x="329" y="290"/>
                        <a:pt x="329" y="306"/>
                      </a:cubicBezTo>
                      <a:close/>
                      <a:moveTo>
                        <a:pt x="329" y="225"/>
                      </a:moveTo>
                      <a:cubicBezTo>
                        <a:pt x="307" y="231"/>
                        <a:pt x="285" y="236"/>
                        <a:pt x="263" y="242"/>
                      </a:cubicBezTo>
                      <a:cubicBezTo>
                        <a:pt x="263" y="227"/>
                        <a:pt x="263" y="212"/>
                        <a:pt x="263" y="197"/>
                      </a:cubicBezTo>
                      <a:cubicBezTo>
                        <a:pt x="285" y="191"/>
                        <a:pt x="307" y="184"/>
                        <a:pt x="329" y="178"/>
                      </a:cubicBezTo>
                      <a:cubicBezTo>
                        <a:pt x="329" y="193"/>
                        <a:pt x="329" y="209"/>
                        <a:pt x="329" y="225"/>
                      </a:cubicBezTo>
                      <a:close/>
                      <a:moveTo>
                        <a:pt x="263" y="118"/>
                      </a:moveTo>
                      <a:cubicBezTo>
                        <a:pt x="329" y="97"/>
                        <a:pt x="329" y="97"/>
                        <a:pt x="329" y="97"/>
                      </a:cubicBezTo>
                      <a:cubicBezTo>
                        <a:pt x="329" y="145"/>
                        <a:pt x="329" y="145"/>
                        <a:pt x="329" y="145"/>
                      </a:cubicBezTo>
                      <a:cubicBezTo>
                        <a:pt x="263" y="163"/>
                        <a:pt x="263" y="163"/>
                        <a:pt x="263" y="163"/>
                      </a:cubicBezTo>
                      <a:lnTo>
                        <a:pt x="263" y="118"/>
                      </a:lnTo>
                      <a:close/>
                      <a:moveTo>
                        <a:pt x="177" y="145"/>
                      </a:moveTo>
                      <a:cubicBezTo>
                        <a:pt x="219" y="131"/>
                        <a:pt x="219" y="131"/>
                        <a:pt x="219" y="131"/>
                      </a:cubicBezTo>
                      <a:cubicBezTo>
                        <a:pt x="219" y="174"/>
                        <a:pt x="219" y="174"/>
                        <a:pt x="219" y="174"/>
                      </a:cubicBezTo>
                      <a:cubicBezTo>
                        <a:pt x="177" y="186"/>
                        <a:pt x="177" y="186"/>
                        <a:pt x="177" y="186"/>
                      </a:cubicBezTo>
                      <a:lnTo>
                        <a:pt x="177" y="145"/>
                      </a:lnTo>
                      <a:close/>
                      <a:moveTo>
                        <a:pt x="176" y="222"/>
                      </a:moveTo>
                      <a:cubicBezTo>
                        <a:pt x="191" y="217"/>
                        <a:pt x="205" y="213"/>
                        <a:pt x="219" y="209"/>
                      </a:cubicBezTo>
                      <a:cubicBezTo>
                        <a:pt x="219" y="223"/>
                        <a:pt x="219" y="238"/>
                        <a:pt x="219" y="252"/>
                      </a:cubicBezTo>
                      <a:cubicBezTo>
                        <a:pt x="205" y="255"/>
                        <a:pt x="191" y="259"/>
                        <a:pt x="176" y="262"/>
                      </a:cubicBezTo>
                      <a:cubicBezTo>
                        <a:pt x="176" y="249"/>
                        <a:pt x="176" y="235"/>
                        <a:pt x="176" y="222"/>
                      </a:cubicBezTo>
                      <a:close/>
                      <a:moveTo>
                        <a:pt x="176" y="298"/>
                      </a:moveTo>
                      <a:cubicBezTo>
                        <a:pt x="190" y="294"/>
                        <a:pt x="205" y="291"/>
                        <a:pt x="219" y="287"/>
                      </a:cubicBezTo>
                      <a:cubicBezTo>
                        <a:pt x="219" y="301"/>
                        <a:pt x="219" y="315"/>
                        <a:pt x="219" y="330"/>
                      </a:cubicBezTo>
                      <a:cubicBezTo>
                        <a:pt x="205" y="333"/>
                        <a:pt x="190" y="336"/>
                        <a:pt x="176" y="339"/>
                      </a:cubicBezTo>
                      <a:cubicBezTo>
                        <a:pt x="176" y="325"/>
                        <a:pt x="176" y="312"/>
                        <a:pt x="176" y="298"/>
                      </a:cubicBezTo>
                      <a:close/>
                      <a:moveTo>
                        <a:pt x="176" y="375"/>
                      </a:moveTo>
                      <a:cubicBezTo>
                        <a:pt x="190" y="371"/>
                        <a:pt x="204" y="368"/>
                        <a:pt x="219" y="364"/>
                      </a:cubicBezTo>
                      <a:cubicBezTo>
                        <a:pt x="219" y="379"/>
                        <a:pt x="219" y="393"/>
                        <a:pt x="219" y="407"/>
                      </a:cubicBezTo>
                      <a:cubicBezTo>
                        <a:pt x="204" y="410"/>
                        <a:pt x="190" y="413"/>
                        <a:pt x="176" y="416"/>
                      </a:cubicBezTo>
                      <a:cubicBezTo>
                        <a:pt x="176" y="402"/>
                        <a:pt x="176" y="388"/>
                        <a:pt x="176" y="375"/>
                      </a:cubicBezTo>
                      <a:close/>
                      <a:moveTo>
                        <a:pt x="176" y="452"/>
                      </a:moveTo>
                      <a:cubicBezTo>
                        <a:pt x="190" y="448"/>
                        <a:pt x="204" y="445"/>
                        <a:pt x="218" y="442"/>
                      </a:cubicBezTo>
                      <a:cubicBezTo>
                        <a:pt x="218" y="456"/>
                        <a:pt x="218" y="471"/>
                        <a:pt x="218" y="485"/>
                      </a:cubicBezTo>
                      <a:cubicBezTo>
                        <a:pt x="204" y="487"/>
                        <a:pt x="190" y="490"/>
                        <a:pt x="176" y="492"/>
                      </a:cubicBezTo>
                      <a:cubicBezTo>
                        <a:pt x="176" y="479"/>
                        <a:pt x="176" y="465"/>
                        <a:pt x="176" y="452"/>
                      </a:cubicBezTo>
                      <a:close/>
                      <a:moveTo>
                        <a:pt x="176" y="528"/>
                      </a:moveTo>
                      <a:cubicBezTo>
                        <a:pt x="190" y="525"/>
                        <a:pt x="204" y="522"/>
                        <a:pt x="218" y="520"/>
                      </a:cubicBezTo>
                      <a:cubicBezTo>
                        <a:pt x="218" y="534"/>
                        <a:pt x="218" y="548"/>
                        <a:pt x="218" y="562"/>
                      </a:cubicBezTo>
                      <a:cubicBezTo>
                        <a:pt x="204" y="565"/>
                        <a:pt x="190" y="567"/>
                        <a:pt x="176" y="569"/>
                      </a:cubicBezTo>
                      <a:cubicBezTo>
                        <a:pt x="176" y="555"/>
                        <a:pt x="176" y="542"/>
                        <a:pt x="176" y="528"/>
                      </a:cubicBezTo>
                      <a:close/>
                      <a:moveTo>
                        <a:pt x="176" y="605"/>
                      </a:moveTo>
                      <a:cubicBezTo>
                        <a:pt x="190" y="602"/>
                        <a:pt x="204" y="600"/>
                        <a:pt x="218" y="597"/>
                      </a:cubicBezTo>
                      <a:cubicBezTo>
                        <a:pt x="218" y="612"/>
                        <a:pt x="218" y="626"/>
                        <a:pt x="218" y="640"/>
                      </a:cubicBezTo>
                      <a:cubicBezTo>
                        <a:pt x="204" y="642"/>
                        <a:pt x="190" y="644"/>
                        <a:pt x="176" y="645"/>
                      </a:cubicBezTo>
                      <a:cubicBezTo>
                        <a:pt x="176" y="632"/>
                        <a:pt x="176" y="618"/>
                        <a:pt x="176" y="605"/>
                      </a:cubicBezTo>
                      <a:close/>
                      <a:moveTo>
                        <a:pt x="176" y="681"/>
                      </a:moveTo>
                      <a:cubicBezTo>
                        <a:pt x="190" y="679"/>
                        <a:pt x="204" y="677"/>
                        <a:pt x="218" y="675"/>
                      </a:cubicBezTo>
                      <a:cubicBezTo>
                        <a:pt x="218" y="689"/>
                        <a:pt x="218" y="703"/>
                        <a:pt x="218" y="718"/>
                      </a:cubicBezTo>
                      <a:cubicBezTo>
                        <a:pt x="204" y="719"/>
                        <a:pt x="190" y="721"/>
                        <a:pt x="176" y="722"/>
                      </a:cubicBezTo>
                      <a:cubicBezTo>
                        <a:pt x="176" y="709"/>
                        <a:pt x="176" y="695"/>
                        <a:pt x="176" y="681"/>
                      </a:cubicBezTo>
                      <a:close/>
                      <a:moveTo>
                        <a:pt x="175" y="758"/>
                      </a:moveTo>
                      <a:cubicBezTo>
                        <a:pt x="190" y="756"/>
                        <a:pt x="204" y="754"/>
                        <a:pt x="218" y="753"/>
                      </a:cubicBezTo>
                      <a:cubicBezTo>
                        <a:pt x="218" y="767"/>
                        <a:pt x="218" y="781"/>
                        <a:pt x="218" y="795"/>
                      </a:cubicBezTo>
                      <a:cubicBezTo>
                        <a:pt x="204" y="796"/>
                        <a:pt x="190" y="798"/>
                        <a:pt x="175" y="799"/>
                      </a:cubicBezTo>
                      <a:cubicBezTo>
                        <a:pt x="175" y="785"/>
                        <a:pt x="175" y="772"/>
                        <a:pt x="175" y="758"/>
                      </a:cubicBezTo>
                      <a:close/>
                      <a:moveTo>
                        <a:pt x="175" y="835"/>
                      </a:moveTo>
                      <a:cubicBezTo>
                        <a:pt x="189" y="833"/>
                        <a:pt x="204" y="832"/>
                        <a:pt x="218" y="830"/>
                      </a:cubicBezTo>
                      <a:cubicBezTo>
                        <a:pt x="218" y="844"/>
                        <a:pt x="218" y="859"/>
                        <a:pt x="218" y="873"/>
                      </a:cubicBezTo>
                      <a:cubicBezTo>
                        <a:pt x="204" y="874"/>
                        <a:pt x="189" y="875"/>
                        <a:pt x="175" y="875"/>
                      </a:cubicBezTo>
                      <a:cubicBezTo>
                        <a:pt x="175" y="862"/>
                        <a:pt x="175" y="848"/>
                        <a:pt x="175" y="835"/>
                      </a:cubicBezTo>
                      <a:close/>
                      <a:moveTo>
                        <a:pt x="175" y="911"/>
                      </a:moveTo>
                      <a:cubicBezTo>
                        <a:pt x="189" y="910"/>
                        <a:pt x="203" y="909"/>
                        <a:pt x="218" y="908"/>
                      </a:cubicBezTo>
                      <a:cubicBezTo>
                        <a:pt x="218" y="922"/>
                        <a:pt x="218" y="936"/>
                        <a:pt x="218" y="951"/>
                      </a:cubicBezTo>
                      <a:cubicBezTo>
                        <a:pt x="203" y="951"/>
                        <a:pt x="189" y="951"/>
                        <a:pt x="175" y="952"/>
                      </a:cubicBezTo>
                      <a:cubicBezTo>
                        <a:pt x="175" y="938"/>
                        <a:pt x="175" y="925"/>
                        <a:pt x="175" y="911"/>
                      </a:cubicBezTo>
                      <a:close/>
                      <a:moveTo>
                        <a:pt x="175" y="988"/>
                      </a:moveTo>
                      <a:cubicBezTo>
                        <a:pt x="189" y="987"/>
                        <a:pt x="203" y="986"/>
                        <a:pt x="217" y="985"/>
                      </a:cubicBezTo>
                      <a:cubicBezTo>
                        <a:pt x="217" y="1000"/>
                        <a:pt x="217" y="1014"/>
                        <a:pt x="217" y="1028"/>
                      </a:cubicBezTo>
                      <a:cubicBezTo>
                        <a:pt x="203" y="1028"/>
                        <a:pt x="189" y="1028"/>
                        <a:pt x="175" y="1029"/>
                      </a:cubicBezTo>
                      <a:cubicBezTo>
                        <a:pt x="175" y="1015"/>
                        <a:pt x="175" y="1001"/>
                        <a:pt x="175" y="988"/>
                      </a:cubicBezTo>
                      <a:close/>
                      <a:moveTo>
                        <a:pt x="175" y="1064"/>
                      </a:moveTo>
                      <a:cubicBezTo>
                        <a:pt x="189" y="1064"/>
                        <a:pt x="203" y="1064"/>
                        <a:pt x="217" y="1063"/>
                      </a:cubicBezTo>
                      <a:cubicBezTo>
                        <a:pt x="217" y="1077"/>
                        <a:pt x="217" y="1092"/>
                        <a:pt x="217" y="1106"/>
                      </a:cubicBezTo>
                      <a:cubicBezTo>
                        <a:pt x="203" y="1106"/>
                        <a:pt x="189" y="1105"/>
                        <a:pt x="175" y="1105"/>
                      </a:cubicBezTo>
                      <a:cubicBezTo>
                        <a:pt x="175" y="1092"/>
                        <a:pt x="175" y="1078"/>
                        <a:pt x="175" y="1064"/>
                      </a:cubicBezTo>
                      <a:close/>
                      <a:moveTo>
                        <a:pt x="175" y="1141"/>
                      </a:moveTo>
                      <a:cubicBezTo>
                        <a:pt x="189" y="1141"/>
                        <a:pt x="203" y="1141"/>
                        <a:pt x="217" y="1141"/>
                      </a:cubicBezTo>
                      <a:cubicBezTo>
                        <a:pt x="217" y="1155"/>
                        <a:pt x="217" y="1169"/>
                        <a:pt x="217" y="1184"/>
                      </a:cubicBezTo>
                      <a:cubicBezTo>
                        <a:pt x="203" y="1183"/>
                        <a:pt x="189" y="1182"/>
                        <a:pt x="175" y="1182"/>
                      </a:cubicBezTo>
                      <a:cubicBezTo>
                        <a:pt x="175" y="1168"/>
                        <a:pt x="175" y="1155"/>
                        <a:pt x="175" y="1141"/>
                      </a:cubicBezTo>
                      <a:close/>
                      <a:moveTo>
                        <a:pt x="175" y="1218"/>
                      </a:moveTo>
                      <a:cubicBezTo>
                        <a:pt x="189" y="1218"/>
                        <a:pt x="203" y="1218"/>
                        <a:pt x="217" y="1218"/>
                      </a:cubicBezTo>
                      <a:cubicBezTo>
                        <a:pt x="217" y="1233"/>
                        <a:pt x="217" y="1247"/>
                        <a:pt x="217" y="1261"/>
                      </a:cubicBezTo>
                      <a:cubicBezTo>
                        <a:pt x="203" y="1260"/>
                        <a:pt x="189" y="1259"/>
                        <a:pt x="175" y="1258"/>
                      </a:cubicBezTo>
                      <a:cubicBezTo>
                        <a:pt x="175" y="1245"/>
                        <a:pt x="175" y="1231"/>
                        <a:pt x="175" y="1218"/>
                      </a:cubicBezTo>
                      <a:close/>
                      <a:moveTo>
                        <a:pt x="174" y="1294"/>
                      </a:moveTo>
                      <a:cubicBezTo>
                        <a:pt x="189" y="1295"/>
                        <a:pt x="203" y="1295"/>
                        <a:pt x="217" y="1296"/>
                      </a:cubicBezTo>
                      <a:cubicBezTo>
                        <a:pt x="217" y="1310"/>
                        <a:pt x="217" y="1325"/>
                        <a:pt x="217" y="1339"/>
                      </a:cubicBezTo>
                      <a:cubicBezTo>
                        <a:pt x="203" y="1338"/>
                        <a:pt x="189" y="1336"/>
                        <a:pt x="174" y="1335"/>
                      </a:cubicBezTo>
                      <a:cubicBezTo>
                        <a:pt x="174" y="1321"/>
                        <a:pt x="174" y="1308"/>
                        <a:pt x="174" y="1294"/>
                      </a:cubicBezTo>
                      <a:close/>
                      <a:moveTo>
                        <a:pt x="174" y="1371"/>
                      </a:moveTo>
                      <a:cubicBezTo>
                        <a:pt x="188" y="1372"/>
                        <a:pt x="203" y="1373"/>
                        <a:pt x="217" y="1374"/>
                      </a:cubicBezTo>
                      <a:cubicBezTo>
                        <a:pt x="217" y="1388"/>
                        <a:pt x="217" y="1402"/>
                        <a:pt x="217" y="1416"/>
                      </a:cubicBezTo>
                      <a:cubicBezTo>
                        <a:pt x="203" y="1415"/>
                        <a:pt x="188" y="1413"/>
                        <a:pt x="174" y="1412"/>
                      </a:cubicBezTo>
                      <a:cubicBezTo>
                        <a:pt x="174" y="1398"/>
                        <a:pt x="174" y="1385"/>
                        <a:pt x="174" y="1371"/>
                      </a:cubicBezTo>
                      <a:close/>
                      <a:moveTo>
                        <a:pt x="174" y="1448"/>
                      </a:moveTo>
                      <a:cubicBezTo>
                        <a:pt x="217" y="1451"/>
                        <a:pt x="217" y="1451"/>
                        <a:pt x="217" y="1451"/>
                      </a:cubicBezTo>
                      <a:cubicBezTo>
                        <a:pt x="217" y="1494"/>
                        <a:pt x="217" y="1494"/>
                        <a:pt x="217" y="1494"/>
                      </a:cubicBezTo>
                      <a:cubicBezTo>
                        <a:pt x="174" y="1488"/>
                        <a:pt x="174" y="1488"/>
                        <a:pt x="174" y="1488"/>
                      </a:cubicBezTo>
                      <a:lnTo>
                        <a:pt x="174" y="1448"/>
                      </a:lnTo>
                      <a:close/>
                      <a:moveTo>
                        <a:pt x="139" y="1485"/>
                      </a:moveTo>
                      <a:cubicBezTo>
                        <a:pt x="109" y="1480"/>
                        <a:pt x="109" y="1480"/>
                        <a:pt x="109" y="1480"/>
                      </a:cubicBezTo>
                      <a:cubicBezTo>
                        <a:pt x="109" y="1443"/>
                        <a:pt x="109" y="1443"/>
                        <a:pt x="109" y="1443"/>
                      </a:cubicBezTo>
                      <a:cubicBezTo>
                        <a:pt x="139" y="1445"/>
                        <a:pt x="139" y="1445"/>
                        <a:pt x="139" y="1445"/>
                      </a:cubicBezTo>
                      <a:lnTo>
                        <a:pt x="139" y="1485"/>
                      </a:lnTo>
                      <a:close/>
                      <a:moveTo>
                        <a:pt x="139" y="1409"/>
                      </a:moveTo>
                      <a:cubicBezTo>
                        <a:pt x="129" y="1408"/>
                        <a:pt x="119" y="1406"/>
                        <a:pt x="109" y="1405"/>
                      </a:cubicBezTo>
                      <a:cubicBezTo>
                        <a:pt x="109" y="1393"/>
                        <a:pt x="109" y="1380"/>
                        <a:pt x="109" y="1367"/>
                      </a:cubicBezTo>
                      <a:cubicBezTo>
                        <a:pt x="119" y="1368"/>
                        <a:pt x="129" y="1369"/>
                        <a:pt x="139" y="1369"/>
                      </a:cubicBezTo>
                      <a:cubicBezTo>
                        <a:pt x="139" y="1383"/>
                        <a:pt x="139" y="1396"/>
                        <a:pt x="139" y="1409"/>
                      </a:cubicBezTo>
                      <a:close/>
                      <a:moveTo>
                        <a:pt x="109" y="1330"/>
                      </a:moveTo>
                      <a:cubicBezTo>
                        <a:pt x="109" y="1318"/>
                        <a:pt x="109" y="1305"/>
                        <a:pt x="109" y="1292"/>
                      </a:cubicBezTo>
                      <a:cubicBezTo>
                        <a:pt x="119" y="1293"/>
                        <a:pt x="129" y="1293"/>
                        <a:pt x="139" y="1294"/>
                      </a:cubicBezTo>
                      <a:cubicBezTo>
                        <a:pt x="139" y="1307"/>
                        <a:pt x="139" y="1320"/>
                        <a:pt x="139" y="1333"/>
                      </a:cubicBezTo>
                      <a:cubicBezTo>
                        <a:pt x="129" y="1332"/>
                        <a:pt x="119" y="1331"/>
                        <a:pt x="109" y="1330"/>
                      </a:cubicBezTo>
                      <a:close/>
                      <a:moveTo>
                        <a:pt x="139" y="1257"/>
                      </a:moveTo>
                      <a:cubicBezTo>
                        <a:pt x="129" y="1257"/>
                        <a:pt x="119" y="1256"/>
                        <a:pt x="109" y="1255"/>
                      </a:cubicBezTo>
                      <a:cubicBezTo>
                        <a:pt x="109" y="1243"/>
                        <a:pt x="109" y="1230"/>
                        <a:pt x="109" y="1217"/>
                      </a:cubicBezTo>
                      <a:cubicBezTo>
                        <a:pt x="119" y="1217"/>
                        <a:pt x="129" y="1218"/>
                        <a:pt x="139" y="1218"/>
                      </a:cubicBezTo>
                      <a:cubicBezTo>
                        <a:pt x="139" y="1231"/>
                        <a:pt x="139" y="1244"/>
                        <a:pt x="139" y="1257"/>
                      </a:cubicBezTo>
                      <a:close/>
                      <a:moveTo>
                        <a:pt x="109" y="1180"/>
                      </a:moveTo>
                      <a:cubicBezTo>
                        <a:pt x="109" y="1167"/>
                        <a:pt x="109" y="1155"/>
                        <a:pt x="109" y="1142"/>
                      </a:cubicBezTo>
                      <a:cubicBezTo>
                        <a:pt x="119" y="1142"/>
                        <a:pt x="129" y="1142"/>
                        <a:pt x="139" y="1142"/>
                      </a:cubicBezTo>
                      <a:cubicBezTo>
                        <a:pt x="139" y="1155"/>
                        <a:pt x="139" y="1168"/>
                        <a:pt x="139" y="1181"/>
                      </a:cubicBezTo>
                      <a:cubicBezTo>
                        <a:pt x="129" y="1181"/>
                        <a:pt x="119" y="1181"/>
                        <a:pt x="109" y="1180"/>
                      </a:cubicBezTo>
                      <a:close/>
                      <a:moveTo>
                        <a:pt x="139" y="1106"/>
                      </a:moveTo>
                      <a:cubicBezTo>
                        <a:pt x="129" y="1105"/>
                        <a:pt x="119" y="1105"/>
                        <a:pt x="109" y="1105"/>
                      </a:cubicBezTo>
                      <a:cubicBezTo>
                        <a:pt x="109" y="1092"/>
                        <a:pt x="109" y="1080"/>
                        <a:pt x="109" y="1067"/>
                      </a:cubicBezTo>
                      <a:cubicBezTo>
                        <a:pt x="119" y="1067"/>
                        <a:pt x="129" y="1067"/>
                        <a:pt x="139" y="1066"/>
                      </a:cubicBezTo>
                      <a:cubicBezTo>
                        <a:pt x="139" y="1079"/>
                        <a:pt x="139" y="1092"/>
                        <a:pt x="139" y="1106"/>
                      </a:cubicBezTo>
                      <a:close/>
                      <a:moveTo>
                        <a:pt x="109" y="1030"/>
                      </a:moveTo>
                      <a:cubicBezTo>
                        <a:pt x="109" y="1017"/>
                        <a:pt x="109" y="1005"/>
                        <a:pt x="109" y="992"/>
                      </a:cubicBezTo>
                      <a:cubicBezTo>
                        <a:pt x="119" y="992"/>
                        <a:pt x="129" y="991"/>
                        <a:pt x="139" y="990"/>
                      </a:cubicBezTo>
                      <a:cubicBezTo>
                        <a:pt x="139" y="1004"/>
                        <a:pt x="139" y="1017"/>
                        <a:pt x="139" y="1030"/>
                      </a:cubicBezTo>
                      <a:cubicBezTo>
                        <a:pt x="129" y="1030"/>
                        <a:pt x="119" y="1030"/>
                        <a:pt x="109" y="1030"/>
                      </a:cubicBezTo>
                      <a:close/>
                      <a:moveTo>
                        <a:pt x="139" y="954"/>
                      </a:moveTo>
                      <a:cubicBezTo>
                        <a:pt x="129" y="954"/>
                        <a:pt x="119" y="955"/>
                        <a:pt x="109" y="955"/>
                      </a:cubicBezTo>
                      <a:cubicBezTo>
                        <a:pt x="109" y="942"/>
                        <a:pt x="109" y="930"/>
                        <a:pt x="109" y="917"/>
                      </a:cubicBezTo>
                      <a:cubicBezTo>
                        <a:pt x="119" y="916"/>
                        <a:pt x="129" y="915"/>
                        <a:pt x="139" y="915"/>
                      </a:cubicBezTo>
                      <a:cubicBezTo>
                        <a:pt x="139" y="928"/>
                        <a:pt x="139" y="941"/>
                        <a:pt x="139" y="954"/>
                      </a:cubicBezTo>
                      <a:close/>
                      <a:moveTo>
                        <a:pt x="139" y="878"/>
                      </a:moveTo>
                      <a:cubicBezTo>
                        <a:pt x="129" y="879"/>
                        <a:pt x="119" y="879"/>
                        <a:pt x="109" y="880"/>
                      </a:cubicBezTo>
                      <a:cubicBezTo>
                        <a:pt x="109" y="867"/>
                        <a:pt x="109" y="855"/>
                        <a:pt x="109" y="842"/>
                      </a:cubicBezTo>
                      <a:cubicBezTo>
                        <a:pt x="119" y="841"/>
                        <a:pt x="129" y="840"/>
                        <a:pt x="139" y="839"/>
                      </a:cubicBezTo>
                      <a:cubicBezTo>
                        <a:pt x="139" y="852"/>
                        <a:pt x="139" y="865"/>
                        <a:pt x="139" y="878"/>
                      </a:cubicBezTo>
                      <a:close/>
                      <a:moveTo>
                        <a:pt x="139" y="802"/>
                      </a:moveTo>
                      <a:cubicBezTo>
                        <a:pt x="129" y="803"/>
                        <a:pt x="119" y="804"/>
                        <a:pt x="109" y="805"/>
                      </a:cubicBezTo>
                      <a:cubicBezTo>
                        <a:pt x="109" y="792"/>
                        <a:pt x="109" y="780"/>
                        <a:pt x="109" y="767"/>
                      </a:cubicBezTo>
                      <a:cubicBezTo>
                        <a:pt x="119" y="766"/>
                        <a:pt x="129" y="764"/>
                        <a:pt x="139" y="763"/>
                      </a:cubicBezTo>
                      <a:cubicBezTo>
                        <a:pt x="139" y="776"/>
                        <a:pt x="139" y="789"/>
                        <a:pt x="139" y="802"/>
                      </a:cubicBezTo>
                      <a:close/>
                      <a:moveTo>
                        <a:pt x="139" y="727"/>
                      </a:moveTo>
                      <a:cubicBezTo>
                        <a:pt x="129" y="728"/>
                        <a:pt x="119" y="729"/>
                        <a:pt x="109" y="730"/>
                      </a:cubicBezTo>
                      <a:cubicBezTo>
                        <a:pt x="109" y="717"/>
                        <a:pt x="109" y="704"/>
                        <a:pt x="109" y="692"/>
                      </a:cubicBezTo>
                      <a:cubicBezTo>
                        <a:pt x="119" y="690"/>
                        <a:pt x="129" y="689"/>
                        <a:pt x="139" y="687"/>
                      </a:cubicBezTo>
                      <a:cubicBezTo>
                        <a:pt x="139" y="700"/>
                        <a:pt x="139" y="713"/>
                        <a:pt x="139" y="727"/>
                      </a:cubicBezTo>
                      <a:close/>
                      <a:moveTo>
                        <a:pt x="139" y="651"/>
                      </a:moveTo>
                      <a:cubicBezTo>
                        <a:pt x="129" y="652"/>
                        <a:pt x="119" y="653"/>
                        <a:pt x="109" y="655"/>
                      </a:cubicBezTo>
                      <a:cubicBezTo>
                        <a:pt x="109" y="642"/>
                        <a:pt x="109" y="629"/>
                        <a:pt x="109" y="617"/>
                      </a:cubicBezTo>
                      <a:cubicBezTo>
                        <a:pt x="119" y="615"/>
                        <a:pt x="129" y="613"/>
                        <a:pt x="139" y="611"/>
                      </a:cubicBezTo>
                      <a:cubicBezTo>
                        <a:pt x="139" y="625"/>
                        <a:pt x="139" y="638"/>
                        <a:pt x="139" y="651"/>
                      </a:cubicBezTo>
                      <a:close/>
                      <a:moveTo>
                        <a:pt x="139" y="575"/>
                      </a:moveTo>
                      <a:cubicBezTo>
                        <a:pt x="129" y="577"/>
                        <a:pt x="119" y="578"/>
                        <a:pt x="109" y="580"/>
                      </a:cubicBezTo>
                      <a:cubicBezTo>
                        <a:pt x="109" y="567"/>
                        <a:pt x="109" y="554"/>
                        <a:pt x="109" y="542"/>
                      </a:cubicBezTo>
                      <a:cubicBezTo>
                        <a:pt x="119" y="540"/>
                        <a:pt x="129" y="538"/>
                        <a:pt x="139" y="536"/>
                      </a:cubicBezTo>
                      <a:cubicBezTo>
                        <a:pt x="139" y="549"/>
                        <a:pt x="139" y="562"/>
                        <a:pt x="139" y="575"/>
                      </a:cubicBezTo>
                      <a:close/>
                      <a:moveTo>
                        <a:pt x="139" y="499"/>
                      </a:moveTo>
                      <a:cubicBezTo>
                        <a:pt x="129" y="501"/>
                        <a:pt x="119" y="503"/>
                        <a:pt x="109" y="505"/>
                      </a:cubicBezTo>
                      <a:cubicBezTo>
                        <a:pt x="109" y="492"/>
                        <a:pt x="109" y="479"/>
                        <a:pt x="109" y="467"/>
                      </a:cubicBezTo>
                      <a:cubicBezTo>
                        <a:pt x="119" y="464"/>
                        <a:pt x="129" y="462"/>
                        <a:pt x="139" y="460"/>
                      </a:cubicBezTo>
                      <a:cubicBezTo>
                        <a:pt x="139" y="473"/>
                        <a:pt x="139" y="486"/>
                        <a:pt x="139" y="499"/>
                      </a:cubicBezTo>
                      <a:close/>
                      <a:moveTo>
                        <a:pt x="139" y="423"/>
                      </a:moveTo>
                      <a:cubicBezTo>
                        <a:pt x="129" y="425"/>
                        <a:pt x="119" y="427"/>
                        <a:pt x="109" y="429"/>
                      </a:cubicBezTo>
                      <a:cubicBezTo>
                        <a:pt x="109" y="417"/>
                        <a:pt x="109" y="404"/>
                        <a:pt x="109" y="392"/>
                      </a:cubicBezTo>
                      <a:cubicBezTo>
                        <a:pt x="119" y="389"/>
                        <a:pt x="129" y="387"/>
                        <a:pt x="139" y="384"/>
                      </a:cubicBezTo>
                      <a:cubicBezTo>
                        <a:pt x="139" y="397"/>
                        <a:pt x="139" y="410"/>
                        <a:pt x="139" y="423"/>
                      </a:cubicBezTo>
                      <a:close/>
                      <a:moveTo>
                        <a:pt x="109" y="354"/>
                      </a:moveTo>
                      <a:cubicBezTo>
                        <a:pt x="109" y="342"/>
                        <a:pt x="109" y="329"/>
                        <a:pt x="109" y="317"/>
                      </a:cubicBezTo>
                      <a:cubicBezTo>
                        <a:pt x="119" y="314"/>
                        <a:pt x="129" y="311"/>
                        <a:pt x="139" y="308"/>
                      </a:cubicBezTo>
                      <a:cubicBezTo>
                        <a:pt x="139" y="321"/>
                        <a:pt x="139" y="334"/>
                        <a:pt x="139" y="348"/>
                      </a:cubicBezTo>
                      <a:cubicBezTo>
                        <a:pt x="129" y="350"/>
                        <a:pt x="119" y="352"/>
                        <a:pt x="109" y="354"/>
                      </a:cubicBezTo>
                      <a:close/>
                      <a:moveTo>
                        <a:pt x="139" y="272"/>
                      </a:moveTo>
                      <a:cubicBezTo>
                        <a:pt x="129" y="274"/>
                        <a:pt x="119" y="277"/>
                        <a:pt x="109" y="279"/>
                      </a:cubicBezTo>
                      <a:cubicBezTo>
                        <a:pt x="109" y="267"/>
                        <a:pt x="109" y="254"/>
                        <a:pt x="109" y="241"/>
                      </a:cubicBezTo>
                      <a:cubicBezTo>
                        <a:pt x="119" y="238"/>
                        <a:pt x="129" y="235"/>
                        <a:pt x="139" y="232"/>
                      </a:cubicBezTo>
                      <a:cubicBezTo>
                        <a:pt x="139" y="245"/>
                        <a:pt x="139" y="259"/>
                        <a:pt x="139" y="272"/>
                      </a:cubicBezTo>
                      <a:close/>
                      <a:moveTo>
                        <a:pt x="109" y="166"/>
                      </a:moveTo>
                      <a:cubicBezTo>
                        <a:pt x="139" y="157"/>
                        <a:pt x="139" y="157"/>
                        <a:pt x="139" y="157"/>
                      </a:cubicBezTo>
                      <a:cubicBezTo>
                        <a:pt x="139" y="196"/>
                        <a:pt x="139" y="196"/>
                        <a:pt x="139" y="196"/>
                      </a:cubicBezTo>
                      <a:cubicBezTo>
                        <a:pt x="109" y="204"/>
                        <a:pt x="109" y="204"/>
                        <a:pt x="109" y="204"/>
                      </a:cubicBezTo>
                      <a:lnTo>
                        <a:pt x="109" y="166"/>
                      </a:lnTo>
                      <a:close/>
                      <a:moveTo>
                        <a:pt x="81" y="1478"/>
                      </a:moveTo>
                      <a:cubicBezTo>
                        <a:pt x="54" y="1474"/>
                        <a:pt x="54" y="1474"/>
                        <a:pt x="54" y="1474"/>
                      </a:cubicBezTo>
                      <a:cubicBezTo>
                        <a:pt x="54" y="1438"/>
                        <a:pt x="54" y="1438"/>
                        <a:pt x="54" y="1438"/>
                      </a:cubicBezTo>
                      <a:cubicBezTo>
                        <a:pt x="81" y="1441"/>
                        <a:pt x="81" y="1441"/>
                        <a:pt x="81" y="1441"/>
                      </a:cubicBezTo>
                      <a:lnTo>
                        <a:pt x="81" y="1478"/>
                      </a:lnTo>
                      <a:close/>
                      <a:moveTo>
                        <a:pt x="80" y="1403"/>
                      </a:moveTo>
                      <a:cubicBezTo>
                        <a:pt x="72" y="1402"/>
                        <a:pt x="63" y="1401"/>
                        <a:pt x="54" y="1400"/>
                      </a:cubicBezTo>
                      <a:cubicBezTo>
                        <a:pt x="54" y="1388"/>
                        <a:pt x="54" y="1377"/>
                        <a:pt x="54" y="1365"/>
                      </a:cubicBezTo>
                      <a:cubicBezTo>
                        <a:pt x="63" y="1365"/>
                        <a:pt x="72" y="1366"/>
                        <a:pt x="80" y="1366"/>
                      </a:cubicBezTo>
                      <a:cubicBezTo>
                        <a:pt x="80" y="1379"/>
                        <a:pt x="80" y="1391"/>
                        <a:pt x="80" y="1403"/>
                      </a:cubicBezTo>
                      <a:close/>
                      <a:moveTo>
                        <a:pt x="80" y="1329"/>
                      </a:moveTo>
                      <a:cubicBezTo>
                        <a:pt x="71" y="1328"/>
                        <a:pt x="62" y="1327"/>
                        <a:pt x="54" y="1326"/>
                      </a:cubicBezTo>
                      <a:cubicBezTo>
                        <a:pt x="54" y="1315"/>
                        <a:pt x="54" y="1303"/>
                        <a:pt x="54" y="1291"/>
                      </a:cubicBezTo>
                      <a:cubicBezTo>
                        <a:pt x="62" y="1291"/>
                        <a:pt x="71" y="1292"/>
                        <a:pt x="80" y="1292"/>
                      </a:cubicBezTo>
                      <a:cubicBezTo>
                        <a:pt x="80" y="1304"/>
                        <a:pt x="80" y="1317"/>
                        <a:pt x="80" y="1329"/>
                      </a:cubicBezTo>
                      <a:close/>
                      <a:moveTo>
                        <a:pt x="80" y="1254"/>
                      </a:moveTo>
                      <a:cubicBezTo>
                        <a:pt x="71" y="1254"/>
                        <a:pt x="62" y="1253"/>
                        <a:pt x="53" y="1253"/>
                      </a:cubicBezTo>
                      <a:cubicBezTo>
                        <a:pt x="53" y="1241"/>
                        <a:pt x="53" y="1229"/>
                        <a:pt x="53" y="1217"/>
                      </a:cubicBezTo>
                      <a:cubicBezTo>
                        <a:pt x="62" y="1217"/>
                        <a:pt x="71" y="1217"/>
                        <a:pt x="80" y="1218"/>
                      </a:cubicBezTo>
                      <a:cubicBezTo>
                        <a:pt x="80" y="1230"/>
                        <a:pt x="80" y="1242"/>
                        <a:pt x="80" y="1254"/>
                      </a:cubicBezTo>
                      <a:close/>
                      <a:moveTo>
                        <a:pt x="80" y="1180"/>
                      </a:moveTo>
                      <a:cubicBezTo>
                        <a:pt x="71" y="1180"/>
                        <a:pt x="62" y="1179"/>
                        <a:pt x="53" y="1179"/>
                      </a:cubicBezTo>
                      <a:cubicBezTo>
                        <a:pt x="53" y="1167"/>
                        <a:pt x="53" y="1155"/>
                        <a:pt x="53" y="1143"/>
                      </a:cubicBezTo>
                      <a:cubicBezTo>
                        <a:pt x="62" y="1143"/>
                        <a:pt x="71" y="1143"/>
                        <a:pt x="80" y="1143"/>
                      </a:cubicBezTo>
                      <a:cubicBezTo>
                        <a:pt x="80" y="1155"/>
                        <a:pt x="80" y="1168"/>
                        <a:pt x="80" y="1180"/>
                      </a:cubicBezTo>
                      <a:close/>
                      <a:moveTo>
                        <a:pt x="80" y="1106"/>
                      </a:moveTo>
                      <a:cubicBezTo>
                        <a:pt x="71" y="1105"/>
                        <a:pt x="62" y="1105"/>
                        <a:pt x="53" y="1105"/>
                      </a:cubicBezTo>
                      <a:cubicBezTo>
                        <a:pt x="53" y="1093"/>
                        <a:pt x="53" y="1081"/>
                        <a:pt x="53" y="1070"/>
                      </a:cubicBezTo>
                      <a:cubicBezTo>
                        <a:pt x="62" y="1069"/>
                        <a:pt x="71" y="1069"/>
                        <a:pt x="80" y="1069"/>
                      </a:cubicBezTo>
                      <a:cubicBezTo>
                        <a:pt x="80" y="1081"/>
                        <a:pt x="80" y="1093"/>
                        <a:pt x="80" y="1106"/>
                      </a:cubicBezTo>
                      <a:close/>
                      <a:moveTo>
                        <a:pt x="79" y="1031"/>
                      </a:moveTo>
                      <a:cubicBezTo>
                        <a:pt x="71" y="1031"/>
                        <a:pt x="62" y="1031"/>
                        <a:pt x="53" y="1031"/>
                      </a:cubicBezTo>
                      <a:cubicBezTo>
                        <a:pt x="53" y="1019"/>
                        <a:pt x="53" y="1008"/>
                        <a:pt x="53" y="996"/>
                      </a:cubicBezTo>
                      <a:cubicBezTo>
                        <a:pt x="62" y="995"/>
                        <a:pt x="71" y="995"/>
                        <a:pt x="79" y="994"/>
                      </a:cubicBezTo>
                      <a:cubicBezTo>
                        <a:pt x="79" y="1007"/>
                        <a:pt x="79" y="1019"/>
                        <a:pt x="79" y="1031"/>
                      </a:cubicBezTo>
                      <a:close/>
                      <a:moveTo>
                        <a:pt x="79" y="957"/>
                      </a:moveTo>
                      <a:cubicBezTo>
                        <a:pt x="70" y="957"/>
                        <a:pt x="61" y="957"/>
                        <a:pt x="53" y="958"/>
                      </a:cubicBezTo>
                      <a:cubicBezTo>
                        <a:pt x="53" y="946"/>
                        <a:pt x="53" y="934"/>
                        <a:pt x="53" y="922"/>
                      </a:cubicBezTo>
                      <a:cubicBezTo>
                        <a:pt x="61" y="921"/>
                        <a:pt x="70" y="921"/>
                        <a:pt x="79" y="920"/>
                      </a:cubicBezTo>
                      <a:cubicBezTo>
                        <a:pt x="79" y="932"/>
                        <a:pt x="79" y="944"/>
                        <a:pt x="79" y="957"/>
                      </a:cubicBezTo>
                      <a:close/>
                      <a:moveTo>
                        <a:pt x="79" y="882"/>
                      </a:moveTo>
                      <a:cubicBezTo>
                        <a:pt x="70" y="883"/>
                        <a:pt x="61" y="883"/>
                        <a:pt x="52" y="884"/>
                      </a:cubicBezTo>
                      <a:cubicBezTo>
                        <a:pt x="52" y="872"/>
                        <a:pt x="52" y="860"/>
                        <a:pt x="52" y="848"/>
                      </a:cubicBezTo>
                      <a:cubicBezTo>
                        <a:pt x="61" y="847"/>
                        <a:pt x="70" y="846"/>
                        <a:pt x="79" y="846"/>
                      </a:cubicBezTo>
                      <a:cubicBezTo>
                        <a:pt x="79" y="858"/>
                        <a:pt x="79" y="870"/>
                        <a:pt x="79" y="882"/>
                      </a:cubicBezTo>
                      <a:close/>
                      <a:moveTo>
                        <a:pt x="79" y="808"/>
                      </a:moveTo>
                      <a:cubicBezTo>
                        <a:pt x="70" y="809"/>
                        <a:pt x="61" y="809"/>
                        <a:pt x="52" y="810"/>
                      </a:cubicBezTo>
                      <a:cubicBezTo>
                        <a:pt x="52" y="798"/>
                        <a:pt x="52" y="786"/>
                        <a:pt x="52" y="774"/>
                      </a:cubicBezTo>
                      <a:cubicBezTo>
                        <a:pt x="61" y="773"/>
                        <a:pt x="70" y="772"/>
                        <a:pt x="79" y="771"/>
                      </a:cubicBezTo>
                      <a:cubicBezTo>
                        <a:pt x="79" y="783"/>
                        <a:pt x="79" y="796"/>
                        <a:pt x="79" y="808"/>
                      </a:cubicBezTo>
                      <a:close/>
                      <a:moveTo>
                        <a:pt x="79" y="734"/>
                      </a:moveTo>
                      <a:cubicBezTo>
                        <a:pt x="70" y="734"/>
                        <a:pt x="61" y="735"/>
                        <a:pt x="52" y="736"/>
                      </a:cubicBezTo>
                      <a:cubicBezTo>
                        <a:pt x="52" y="724"/>
                        <a:pt x="52" y="713"/>
                        <a:pt x="52" y="701"/>
                      </a:cubicBezTo>
                      <a:cubicBezTo>
                        <a:pt x="61" y="699"/>
                        <a:pt x="70" y="698"/>
                        <a:pt x="79" y="697"/>
                      </a:cubicBezTo>
                      <a:cubicBezTo>
                        <a:pt x="79" y="709"/>
                        <a:pt x="79" y="721"/>
                        <a:pt x="79" y="734"/>
                      </a:cubicBezTo>
                      <a:close/>
                      <a:moveTo>
                        <a:pt x="78" y="659"/>
                      </a:moveTo>
                      <a:cubicBezTo>
                        <a:pt x="70" y="660"/>
                        <a:pt x="61" y="661"/>
                        <a:pt x="52" y="662"/>
                      </a:cubicBezTo>
                      <a:cubicBezTo>
                        <a:pt x="52" y="651"/>
                        <a:pt x="52" y="639"/>
                        <a:pt x="52" y="627"/>
                      </a:cubicBezTo>
                      <a:cubicBezTo>
                        <a:pt x="61" y="625"/>
                        <a:pt x="70" y="624"/>
                        <a:pt x="78" y="622"/>
                      </a:cubicBezTo>
                      <a:cubicBezTo>
                        <a:pt x="78" y="635"/>
                        <a:pt x="78" y="647"/>
                        <a:pt x="78" y="659"/>
                      </a:cubicBezTo>
                      <a:close/>
                      <a:moveTo>
                        <a:pt x="78" y="585"/>
                      </a:moveTo>
                      <a:cubicBezTo>
                        <a:pt x="69" y="586"/>
                        <a:pt x="60" y="587"/>
                        <a:pt x="52" y="589"/>
                      </a:cubicBezTo>
                      <a:cubicBezTo>
                        <a:pt x="52" y="577"/>
                        <a:pt x="52" y="565"/>
                        <a:pt x="52" y="553"/>
                      </a:cubicBezTo>
                      <a:cubicBezTo>
                        <a:pt x="60" y="551"/>
                        <a:pt x="69" y="550"/>
                        <a:pt x="78" y="548"/>
                      </a:cubicBezTo>
                      <a:cubicBezTo>
                        <a:pt x="78" y="560"/>
                        <a:pt x="78" y="572"/>
                        <a:pt x="78" y="585"/>
                      </a:cubicBezTo>
                      <a:close/>
                      <a:moveTo>
                        <a:pt x="78" y="510"/>
                      </a:moveTo>
                      <a:cubicBezTo>
                        <a:pt x="69" y="512"/>
                        <a:pt x="60" y="513"/>
                        <a:pt x="51" y="515"/>
                      </a:cubicBezTo>
                      <a:cubicBezTo>
                        <a:pt x="51" y="503"/>
                        <a:pt x="51" y="491"/>
                        <a:pt x="51" y="479"/>
                      </a:cubicBezTo>
                      <a:cubicBezTo>
                        <a:pt x="60" y="477"/>
                        <a:pt x="69" y="475"/>
                        <a:pt x="78" y="473"/>
                      </a:cubicBezTo>
                      <a:cubicBezTo>
                        <a:pt x="78" y="486"/>
                        <a:pt x="78" y="498"/>
                        <a:pt x="78" y="510"/>
                      </a:cubicBezTo>
                      <a:close/>
                      <a:moveTo>
                        <a:pt x="78" y="436"/>
                      </a:moveTo>
                      <a:cubicBezTo>
                        <a:pt x="69" y="438"/>
                        <a:pt x="60" y="439"/>
                        <a:pt x="51" y="441"/>
                      </a:cubicBezTo>
                      <a:cubicBezTo>
                        <a:pt x="51" y="429"/>
                        <a:pt x="51" y="417"/>
                        <a:pt x="51" y="406"/>
                      </a:cubicBezTo>
                      <a:cubicBezTo>
                        <a:pt x="60" y="403"/>
                        <a:pt x="69" y="401"/>
                        <a:pt x="78" y="399"/>
                      </a:cubicBezTo>
                      <a:cubicBezTo>
                        <a:pt x="78" y="411"/>
                        <a:pt x="78" y="424"/>
                        <a:pt x="78" y="436"/>
                      </a:cubicBezTo>
                      <a:close/>
                      <a:moveTo>
                        <a:pt x="78" y="361"/>
                      </a:moveTo>
                      <a:cubicBezTo>
                        <a:pt x="69" y="363"/>
                        <a:pt x="60" y="365"/>
                        <a:pt x="51" y="367"/>
                      </a:cubicBezTo>
                      <a:cubicBezTo>
                        <a:pt x="51" y="356"/>
                        <a:pt x="51" y="344"/>
                        <a:pt x="51" y="332"/>
                      </a:cubicBezTo>
                      <a:cubicBezTo>
                        <a:pt x="60" y="329"/>
                        <a:pt x="69" y="327"/>
                        <a:pt x="78" y="325"/>
                      </a:cubicBezTo>
                      <a:cubicBezTo>
                        <a:pt x="78" y="337"/>
                        <a:pt x="78" y="349"/>
                        <a:pt x="78" y="361"/>
                      </a:cubicBezTo>
                      <a:close/>
                      <a:moveTo>
                        <a:pt x="77" y="287"/>
                      </a:moveTo>
                      <a:cubicBezTo>
                        <a:pt x="69" y="289"/>
                        <a:pt x="60" y="291"/>
                        <a:pt x="51" y="294"/>
                      </a:cubicBezTo>
                      <a:cubicBezTo>
                        <a:pt x="51" y="282"/>
                        <a:pt x="51" y="270"/>
                        <a:pt x="51" y="258"/>
                      </a:cubicBezTo>
                      <a:cubicBezTo>
                        <a:pt x="60" y="255"/>
                        <a:pt x="69" y="253"/>
                        <a:pt x="77" y="250"/>
                      </a:cubicBezTo>
                      <a:cubicBezTo>
                        <a:pt x="77" y="262"/>
                        <a:pt x="77" y="275"/>
                        <a:pt x="77" y="287"/>
                      </a:cubicBezTo>
                      <a:close/>
                      <a:moveTo>
                        <a:pt x="51" y="184"/>
                      </a:moveTo>
                      <a:cubicBezTo>
                        <a:pt x="77" y="176"/>
                        <a:pt x="77" y="176"/>
                        <a:pt x="77" y="176"/>
                      </a:cubicBezTo>
                      <a:cubicBezTo>
                        <a:pt x="77" y="213"/>
                        <a:pt x="77" y="213"/>
                        <a:pt x="77" y="213"/>
                      </a:cubicBezTo>
                      <a:cubicBezTo>
                        <a:pt x="51" y="220"/>
                        <a:pt x="51" y="220"/>
                        <a:pt x="51" y="220"/>
                      </a:cubicBezTo>
                      <a:lnTo>
                        <a:pt x="51" y="184"/>
                      </a:lnTo>
                      <a:close/>
                    </a:path>
                  </a:pathLst>
                </a:cu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5"/>
                <p:cNvSpPr>
                  <a:spLocks/>
                </p:cNvSpPr>
                <p:nvPr/>
              </p:nvSpPr>
              <p:spPr bwMode="auto">
                <a:xfrm>
                  <a:off x="4359009" y="3199852"/>
                  <a:ext cx="283297" cy="2184132"/>
                </a:xfrm>
                <a:custGeom>
                  <a:avLst/>
                  <a:gdLst>
                    <a:gd name="T0" fmla="*/ 0 w 148"/>
                    <a:gd name="T1" fmla="*/ 1107 h 1143"/>
                    <a:gd name="T2" fmla="*/ 148 w 148"/>
                    <a:gd name="T3" fmla="*/ 0 h 1143"/>
                    <a:gd name="T4" fmla="*/ 19 w 148"/>
                    <a:gd name="T5" fmla="*/ 1034 h 1143"/>
                    <a:gd name="T6" fmla="*/ 127 w 148"/>
                    <a:gd name="T7" fmla="*/ 1087 h 1143"/>
                    <a:gd name="T8" fmla="*/ 19 w 148"/>
                    <a:gd name="T9" fmla="*/ 1034 h 1143"/>
                    <a:gd name="T10" fmla="*/ 127 w 148"/>
                    <a:gd name="T11" fmla="*/ 981 h 1143"/>
                    <a:gd name="T12" fmla="*/ 19 w 148"/>
                    <a:gd name="T13" fmla="*/ 986 h 1143"/>
                    <a:gd name="T14" fmla="*/ 19 w 148"/>
                    <a:gd name="T15" fmla="*/ 890 h 1143"/>
                    <a:gd name="T16" fmla="*/ 127 w 148"/>
                    <a:gd name="T17" fmla="*/ 935 h 1143"/>
                    <a:gd name="T18" fmla="*/ 19 w 148"/>
                    <a:gd name="T19" fmla="*/ 890 h 1143"/>
                    <a:gd name="T20" fmla="*/ 127 w 148"/>
                    <a:gd name="T21" fmla="*/ 829 h 1143"/>
                    <a:gd name="T22" fmla="*/ 19 w 148"/>
                    <a:gd name="T23" fmla="*/ 843 h 1143"/>
                    <a:gd name="T24" fmla="*/ 19 w 148"/>
                    <a:gd name="T25" fmla="*/ 747 h 1143"/>
                    <a:gd name="T26" fmla="*/ 127 w 148"/>
                    <a:gd name="T27" fmla="*/ 783 h 1143"/>
                    <a:gd name="T28" fmla="*/ 19 w 148"/>
                    <a:gd name="T29" fmla="*/ 747 h 1143"/>
                    <a:gd name="T30" fmla="*/ 127 w 148"/>
                    <a:gd name="T31" fmla="*/ 677 h 1143"/>
                    <a:gd name="T32" fmla="*/ 19 w 148"/>
                    <a:gd name="T33" fmla="*/ 700 h 1143"/>
                    <a:gd name="T34" fmla="*/ 19 w 148"/>
                    <a:gd name="T35" fmla="*/ 603 h 1143"/>
                    <a:gd name="T36" fmla="*/ 127 w 148"/>
                    <a:gd name="T37" fmla="*/ 630 h 1143"/>
                    <a:gd name="T38" fmla="*/ 19 w 148"/>
                    <a:gd name="T39" fmla="*/ 603 h 1143"/>
                    <a:gd name="T40" fmla="*/ 127 w 148"/>
                    <a:gd name="T41" fmla="*/ 524 h 1143"/>
                    <a:gd name="T42" fmla="*/ 19 w 148"/>
                    <a:gd name="T43" fmla="*/ 557 h 1143"/>
                    <a:gd name="T44" fmla="*/ 19 w 148"/>
                    <a:gd name="T45" fmla="*/ 460 h 1143"/>
                    <a:gd name="T46" fmla="*/ 127 w 148"/>
                    <a:gd name="T47" fmla="*/ 478 h 1143"/>
                    <a:gd name="T48" fmla="*/ 19 w 148"/>
                    <a:gd name="T49" fmla="*/ 460 h 1143"/>
                    <a:gd name="T50" fmla="*/ 127 w 148"/>
                    <a:gd name="T51" fmla="*/ 372 h 1143"/>
                    <a:gd name="T52" fmla="*/ 19 w 148"/>
                    <a:gd name="T53" fmla="*/ 414 h 1143"/>
                    <a:gd name="T54" fmla="*/ 19 w 148"/>
                    <a:gd name="T55" fmla="*/ 317 h 1143"/>
                    <a:gd name="T56" fmla="*/ 127 w 148"/>
                    <a:gd name="T57" fmla="*/ 326 h 1143"/>
                    <a:gd name="T58" fmla="*/ 19 w 148"/>
                    <a:gd name="T59" fmla="*/ 317 h 1143"/>
                    <a:gd name="T60" fmla="*/ 127 w 148"/>
                    <a:gd name="T61" fmla="*/ 220 h 1143"/>
                    <a:gd name="T62" fmla="*/ 19 w 148"/>
                    <a:gd name="T63" fmla="*/ 272 h 1143"/>
                    <a:gd name="T64" fmla="*/ 19 w 148"/>
                    <a:gd name="T65" fmla="*/ 173 h 1143"/>
                    <a:gd name="T66" fmla="*/ 127 w 148"/>
                    <a:gd name="T67" fmla="*/ 173 h 1143"/>
                    <a:gd name="T68" fmla="*/ 19 w 148"/>
                    <a:gd name="T69" fmla="*/ 173 h 1143"/>
                    <a:gd name="T70" fmla="*/ 127 w 148"/>
                    <a:gd name="T71" fmla="*/ 68 h 1143"/>
                    <a:gd name="T72" fmla="*/ 19 w 148"/>
                    <a:gd name="T73" fmla="*/ 129 h 1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" h="1143">
                      <a:moveTo>
                        <a:pt x="0" y="49"/>
                      </a:moveTo>
                      <a:cubicBezTo>
                        <a:pt x="0" y="1107"/>
                        <a:pt x="0" y="1107"/>
                        <a:pt x="0" y="1107"/>
                      </a:cubicBezTo>
                      <a:cubicBezTo>
                        <a:pt x="148" y="1143"/>
                        <a:pt x="148" y="1143"/>
                        <a:pt x="148" y="1143"/>
                      </a:cubicBezTo>
                      <a:cubicBezTo>
                        <a:pt x="148" y="0"/>
                        <a:pt x="148" y="0"/>
                        <a:pt x="148" y="0"/>
                      </a:cubicBezTo>
                      <a:lnTo>
                        <a:pt x="0" y="49"/>
                      </a:lnTo>
                      <a:close/>
                      <a:moveTo>
                        <a:pt x="19" y="1034"/>
                      </a:moveTo>
                      <a:cubicBezTo>
                        <a:pt x="127" y="1058"/>
                        <a:pt x="127" y="1058"/>
                        <a:pt x="127" y="1058"/>
                      </a:cubicBezTo>
                      <a:cubicBezTo>
                        <a:pt x="127" y="1087"/>
                        <a:pt x="127" y="1087"/>
                        <a:pt x="127" y="1087"/>
                      </a:cubicBezTo>
                      <a:cubicBezTo>
                        <a:pt x="19" y="1058"/>
                        <a:pt x="19" y="1058"/>
                        <a:pt x="19" y="1058"/>
                      </a:cubicBezTo>
                      <a:lnTo>
                        <a:pt x="19" y="1034"/>
                      </a:lnTo>
                      <a:close/>
                      <a:moveTo>
                        <a:pt x="19" y="962"/>
                      </a:moveTo>
                      <a:cubicBezTo>
                        <a:pt x="55" y="968"/>
                        <a:pt x="91" y="975"/>
                        <a:pt x="127" y="981"/>
                      </a:cubicBezTo>
                      <a:cubicBezTo>
                        <a:pt x="127" y="991"/>
                        <a:pt x="127" y="1001"/>
                        <a:pt x="127" y="1011"/>
                      </a:cubicBezTo>
                      <a:cubicBezTo>
                        <a:pt x="91" y="1003"/>
                        <a:pt x="55" y="994"/>
                        <a:pt x="19" y="986"/>
                      </a:cubicBezTo>
                      <a:cubicBezTo>
                        <a:pt x="19" y="978"/>
                        <a:pt x="19" y="970"/>
                        <a:pt x="19" y="962"/>
                      </a:cubicBezTo>
                      <a:close/>
                      <a:moveTo>
                        <a:pt x="19" y="890"/>
                      </a:moveTo>
                      <a:cubicBezTo>
                        <a:pt x="55" y="895"/>
                        <a:pt x="91" y="900"/>
                        <a:pt x="127" y="905"/>
                      </a:cubicBezTo>
                      <a:cubicBezTo>
                        <a:pt x="127" y="915"/>
                        <a:pt x="127" y="925"/>
                        <a:pt x="127" y="935"/>
                      </a:cubicBezTo>
                      <a:cubicBezTo>
                        <a:pt x="91" y="928"/>
                        <a:pt x="55" y="921"/>
                        <a:pt x="19" y="915"/>
                      </a:cubicBezTo>
                      <a:cubicBezTo>
                        <a:pt x="19" y="907"/>
                        <a:pt x="19" y="898"/>
                        <a:pt x="19" y="890"/>
                      </a:cubicBezTo>
                      <a:close/>
                      <a:moveTo>
                        <a:pt x="19" y="819"/>
                      </a:moveTo>
                      <a:cubicBezTo>
                        <a:pt x="55" y="822"/>
                        <a:pt x="91" y="826"/>
                        <a:pt x="127" y="829"/>
                      </a:cubicBezTo>
                      <a:cubicBezTo>
                        <a:pt x="127" y="839"/>
                        <a:pt x="127" y="849"/>
                        <a:pt x="127" y="859"/>
                      </a:cubicBezTo>
                      <a:cubicBezTo>
                        <a:pt x="91" y="854"/>
                        <a:pt x="55" y="848"/>
                        <a:pt x="19" y="843"/>
                      </a:cubicBezTo>
                      <a:cubicBezTo>
                        <a:pt x="19" y="835"/>
                        <a:pt x="19" y="827"/>
                        <a:pt x="19" y="819"/>
                      </a:cubicBezTo>
                      <a:close/>
                      <a:moveTo>
                        <a:pt x="19" y="747"/>
                      </a:moveTo>
                      <a:cubicBezTo>
                        <a:pt x="55" y="749"/>
                        <a:pt x="91" y="751"/>
                        <a:pt x="127" y="753"/>
                      </a:cubicBezTo>
                      <a:cubicBezTo>
                        <a:pt x="127" y="763"/>
                        <a:pt x="127" y="773"/>
                        <a:pt x="127" y="783"/>
                      </a:cubicBezTo>
                      <a:cubicBezTo>
                        <a:pt x="91" y="779"/>
                        <a:pt x="55" y="775"/>
                        <a:pt x="19" y="772"/>
                      </a:cubicBezTo>
                      <a:cubicBezTo>
                        <a:pt x="19" y="763"/>
                        <a:pt x="19" y="755"/>
                        <a:pt x="19" y="747"/>
                      </a:cubicBezTo>
                      <a:close/>
                      <a:moveTo>
                        <a:pt x="19" y="675"/>
                      </a:moveTo>
                      <a:cubicBezTo>
                        <a:pt x="55" y="676"/>
                        <a:pt x="91" y="676"/>
                        <a:pt x="127" y="677"/>
                      </a:cubicBezTo>
                      <a:cubicBezTo>
                        <a:pt x="127" y="687"/>
                        <a:pt x="127" y="697"/>
                        <a:pt x="127" y="706"/>
                      </a:cubicBezTo>
                      <a:cubicBezTo>
                        <a:pt x="91" y="704"/>
                        <a:pt x="55" y="702"/>
                        <a:pt x="19" y="700"/>
                      </a:cubicBezTo>
                      <a:cubicBezTo>
                        <a:pt x="19" y="692"/>
                        <a:pt x="19" y="684"/>
                        <a:pt x="19" y="675"/>
                      </a:cubicBezTo>
                      <a:close/>
                      <a:moveTo>
                        <a:pt x="19" y="603"/>
                      </a:moveTo>
                      <a:cubicBezTo>
                        <a:pt x="55" y="602"/>
                        <a:pt x="91" y="602"/>
                        <a:pt x="127" y="601"/>
                      </a:cubicBezTo>
                      <a:cubicBezTo>
                        <a:pt x="127" y="610"/>
                        <a:pt x="127" y="620"/>
                        <a:pt x="127" y="630"/>
                      </a:cubicBezTo>
                      <a:cubicBezTo>
                        <a:pt x="91" y="630"/>
                        <a:pt x="55" y="629"/>
                        <a:pt x="19" y="629"/>
                      </a:cubicBezTo>
                      <a:cubicBezTo>
                        <a:pt x="19" y="620"/>
                        <a:pt x="19" y="612"/>
                        <a:pt x="19" y="603"/>
                      </a:cubicBezTo>
                      <a:close/>
                      <a:moveTo>
                        <a:pt x="19" y="532"/>
                      </a:moveTo>
                      <a:cubicBezTo>
                        <a:pt x="55" y="529"/>
                        <a:pt x="91" y="527"/>
                        <a:pt x="127" y="524"/>
                      </a:cubicBezTo>
                      <a:cubicBezTo>
                        <a:pt x="127" y="534"/>
                        <a:pt x="127" y="544"/>
                        <a:pt x="127" y="554"/>
                      </a:cubicBezTo>
                      <a:cubicBezTo>
                        <a:pt x="91" y="555"/>
                        <a:pt x="55" y="556"/>
                        <a:pt x="19" y="557"/>
                      </a:cubicBezTo>
                      <a:cubicBezTo>
                        <a:pt x="19" y="549"/>
                        <a:pt x="19" y="540"/>
                        <a:pt x="19" y="532"/>
                      </a:cubicBezTo>
                      <a:close/>
                      <a:moveTo>
                        <a:pt x="19" y="460"/>
                      </a:moveTo>
                      <a:cubicBezTo>
                        <a:pt x="55" y="456"/>
                        <a:pt x="91" y="452"/>
                        <a:pt x="127" y="448"/>
                      </a:cubicBezTo>
                      <a:cubicBezTo>
                        <a:pt x="127" y="458"/>
                        <a:pt x="127" y="468"/>
                        <a:pt x="127" y="478"/>
                      </a:cubicBezTo>
                      <a:cubicBezTo>
                        <a:pt x="91" y="481"/>
                        <a:pt x="55" y="483"/>
                        <a:pt x="19" y="486"/>
                      </a:cubicBezTo>
                      <a:cubicBezTo>
                        <a:pt x="19" y="477"/>
                        <a:pt x="19" y="469"/>
                        <a:pt x="19" y="460"/>
                      </a:cubicBezTo>
                      <a:close/>
                      <a:moveTo>
                        <a:pt x="19" y="388"/>
                      </a:moveTo>
                      <a:cubicBezTo>
                        <a:pt x="55" y="383"/>
                        <a:pt x="91" y="378"/>
                        <a:pt x="127" y="372"/>
                      </a:cubicBezTo>
                      <a:cubicBezTo>
                        <a:pt x="127" y="382"/>
                        <a:pt x="127" y="392"/>
                        <a:pt x="127" y="402"/>
                      </a:cubicBezTo>
                      <a:cubicBezTo>
                        <a:pt x="91" y="406"/>
                        <a:pt x="55" y="410"/>
                        <a:pt x="19" y="414"/>
                      </a:cubicBezTo>
                      <a:cubicBezTo>
                        <a:pt x="19" y="406"/>
                        <a:pt x="19" y="397"/>
                        <a:pt x="19" y="388"/>
                      </a:cubicBezTo>
                      <a:close/>
                      <a:moveTo>
                        <a:pt x="19" y="317"/>
                      </a:moveTo>
                      <a:cubicBezTo>
                        <a:pt x="55" y="310"/>
                        <a:pt x="91" y="303"/>
                        <a:pt x="127" y="296"/>
                      </a:cubicBezTo>
                      <a:cubicBezTo>
                        <a:pt x="127" y="306"/>
                        <a:pt x="127" y="316"/>
                        <a:pt x="127" y="326"/>
                      </a:cubicBezTo>
                      <a:cubicBezTo>
                        <a:pt x="91" y="331"/>
                        <a:pt x="55" y="337"/>
                        <a:pt x="19" y="343"/>
                      </a:cubicBezTo>
                      <a:cubicBezTo>
                        <a:pt x="19" y="334"/>
                        <a:pt x="19" y="325"/>
                        <a:pt x="19" y="317"/>
                      </a:cubicBezTo>
                      <a:close/>
                      <a:moveTo>
                        <a:pt x="19" y="245"/>
                      </a:moveTo>
                      <a:cubicBezTo>
                        <a:pt x="55" y="236"/>
                        <a:pt x="91" y="228"/>
                        <a:pt x="127" y="220"/>
                      </a:cubicBezTo>
                      <a:cubicBezTo>
                        <a:pt x="127" y="230"/>
                        <a:pt x="127" y="240"/>
                        <a:pt x="127" y="249"/>
                      </a:cubicBezTo>
                      <a:cubicBezTo>
                        <a:pt x="91" y="257"/>
                        <a:pt x="55" y="264"/>
                        <a:pt x="19" y="272"/>
                      </a:cubicBezTo>
                      <a:cubicBezTo>
                        <a:pt x="19" y="263"/>
                        <a:pt x="19" y="254"/>
                        <a:pt x="19" y="245"/>
                      </a:cubicBezTo>
                      <a:close/>
                      <a:moveTo>
                        <a:pt x="19" y="173"/>
                      </a:moveTo>
                      <a:cubicBezTo>
                        <a:pt x="55" y="163"/>
                        <a:pt x="91" y="154"/>
                        <a:pt x="127" y="144"/>
                      </a:cubicBezTo>
                      <a:cubicBezTo>
                        <a:pt x="127" y="154"/>
                        <a:pt x="127" y="163"/>
                        <a:pt x="127" y="173"/>
                      </a:cubicBezTo>
                      <a:cubicBezTo>
                        <a:pt x="91" y="182"/>
                        <a:pt x="55" y="191"/>
                        <a:pt x="19" y="200"/>
                      </a:cubicBezTo>
                      <a:cubicBezTo>
                        <a:pt x="19" y="191"/>
                        <a:pt x="19" y="182"/>
                        <a:pt x="19" y="173"/>
                      </a:cubicBezTo>
                      <a:close/>
                      <a:moveTo>
                        <a:pt x="19" y="101"/>
                      </a:moveTo>
                      <a:cubicBezTo>
                        <a:pt x="127" y="68"/>
                        <a:pt x="127" y="68"/>
                        <a:pt x="127" y="68"/>
                      </a:cubicBezTo>
                      <a:cubicBezTo>
                        <a:pt x="127" y="97"/>
                        <a:pt x="127" y="97"/>
                        <a:pt x="127" y="97"/>
                      </a:cubicBezTo>
                      <a:cubicBezTo>
                        <a:pt x="19" y="129"/>
                        <a:pt x="19" y="129"/>
                        <a:pt x="19" y="129"/>
                      </a:cubicBezTo>
                      <a:lnTo>
                        <a:pt x="19" y="101"/>
                      </a:lnTo>
                      <a:close/>
                    </a:path>
                  </a:pathLst>
                </a:custGeom>
                <a:blipFill dpi="0"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+mn-lt"/>
                  </a:endParaRPr>
                </a:p>
              </p:txBody>
            </p:sp>
            <p:sp>
              <p:nvSpPr>
                <p:cNvPr id="36" name="Freeform: Shape 66"/>
                <p:cNvSpPr>
                  <a:spLocks/>
                </p:cNvSpPr>
                <p:nvPr/>
              </p:nvSpPr>
              <p:spPr bwMode="auto">
                <a:xfrm>
                  <a:off x="4664500" y="3203768"/>
                  <a:ext cx="544401" cy="2177604"/>
                </a:xfrm>
                <a:custGeom>
                  <a:avLst/>
                  <a:gdLst>
                    <a:gd name="T0" fmla="*/ 49 w 285"/>
                    <a:gd name="T1" fmla="*/ 1049 h 1140"/>
                    <a:gd name="T2" fmla="*/ 97 w 285"/>
                    <a:gd name="T3" fmla="*/ 988 h 1140"/>
                    <a:gd name="T4" fmla="*/ 97 w 285"/>
                    <a:gd name="T5" fmla="*/ 964 h 1140"/>
                    <a:gd name="T6" fmla="*/ 49 w 285"/>
                    <a:gd name="T7" fmla="*/ 910 h 1140"/>
                    <a:gd name="T8" fmla="*/ 49 w 285"/>
                    <a:gd name="T9" fmla="*/ 818 h 1140"/>
                    <a:gd name="T10" fmla="*/ 49 w 285"/>
                    <a:gd name="T11" fmla="*/ 703 h 1140"/>
                    <a:gd name="T12" fmla="*/ 97 w 285"/>
                    <a:gd name="T13" fmla="*/ 649 h 1140"/>
                    <a:gd name="T14" fmla="*/ 97 w 285"/>
                    <a:gd name="T15" fmla="*/ 625 h 1140"/>
                    <a:gd name="T16" fmla="*/ 49 w 285"/>
                    <a:gd name="T17" fmla="*/ 565 h 1140"/>
                    <a:gd name="T18" fmla="*/ 49 w 285"/>
                    <a:gd name="T19" fmla="*/ 473 h 1140"/>
                    <a:gd name="T20" fmla="*/ 49 w 285"/>
                    <a:gd name="T21" fmla="*/ 415 h 1140"/>
                    <a:gd name="T22" fmla="*/ 97 w 285"/>
                    <a:gd name="T23" fmla="*/ 310 h 1140"/>
                    <a:gd name="T24" fmla="*/ 97 w 285"/>
                    <a:gd name="T25" fmla="*/ 286 h 1140"/>
                    <a:gd name="T26" fmla="*/ 49 w 285"/>
                    <a:gd name="T27" fmla="*/ 219 h 1140"/>
                    <a:gd name="T28" fmla="*/ 49 w 285"/>
                    <a:gd name="T29" fmla="*/ 127 h 1140"/>
                    <a:gd name="T30" fmla="*/ 159 w 285"/>
                    <a:gd name="T31" fmla="*/ 133 h 1140"/>
                    <a:gd name="T32" fmla="*/ 129 w 285"/>
                    <a:gd name="T33" fmla="*/ 180 h 1140"/>
                    <a:gd name="T34" fmla="*/ 129 w 285"/>
                    <a:gd name="T35" fmla="*/ 205 h 1140"/>
                    <a:gd name="T36" fmla="*/ 159 w 285"/>
                    <a:gd name="T37" fmla="*/ 268 h 1140"/>
                    <a:gd name="T38" fmla="*/ 159 w 285"/>
                    <a:gd name="T39" fmla="*/ 353 h 1140"/>
                    <a:gd name="T40" fmla="*/ 160 w 285"/>
                    <a:gd name="T41" fmla="*/ 463 h 1140"/>
                    <a:gd name="T42" fmla="*/ 129 w 285"/>
                    <a:gd name="T43" fmla="*/ 514 h 1140"/>
                    <a:gd name="T44" fmla="*/ 129 w 285"/>
                    <a:gd name="T45" fmla="*/ 539 h 1140"/>
                    <a:gd name="T46" fmla="*/ 160 w 285"/>
                    <a:gd name="T47" fmla="*/ 598 h 1140"/>
                    <a:gd name="T48" fmla="*/ 160 w 285"/>
                    <a:gd name="T49" fmla="*/ 682 h 1140"/>
                    <a:gd name="T50" fmla="*/ 160 w 285"/>
                    <a:gd name="T51" fmla="*/ 792 h 1140"/>
                    <a:gd name="T52" fmla="*/ 130 w 285"/>
                    <a:gd name="T53" fmla="*/ 849 h 1140"/>
                    <a:gd name="T54" fmla="*/ 130 w 285"/>
                    <a:gd name="T55" fmla="*/ 874 h 1140"/>
                    <a:gd name="T56" fmla="*/ 160 w 285"/>
                    <a:gd name="T57" fmla="*/ 928 h 1140"/>
                    <a:gd name="T58" fmla="*/ 161 w 285"/>
                    <a:gd name="T59" fmla="*/ 1012 h 1140"/>
                    <a:gd name="T60" fmla="*/ 186 w 285"/>
                    <a:gd name="T61" fmla="*/ 1036 h 1140"/>
                    <a:gd name="T62" fmla="*/ 208 w 285"/>
                    <a:gd name="T63" fmla="*/ 980 h 1140"/>
                    <a:gd name="T64" fmla="*/ 208 w 285"/>
                    <a:gd name="T65" fmla="*/ 927 h 1140"/>
                    <a:gd name="T66" fmla="*/ 186 w 285"/>
                    <a:gd name="T67" fmla="*/ 901 h 1140"/>
                    <a:gd name="T68" fmla="*/ 186 w 285"/>
                    <a:gd name="T69" fmla="*/ 847 h 1140"/>
                    <a:gd name="T70" fmla="*/ 186 w 285"/>
                    <a:gd name="T71" fmla="*/ 738 h 1140"/>
                    <a:gd name="T72" fmla="*/ 208 w 285"/>
                    <a:gd name="T73" fmla="*/ 657 h 1140"/>
                    <a:gd name="T74" fmla="*/ 208 w 285"/>
                    <a:gd name="T75" fmla="*/ 631 h 1140"/>
                    <a:gd name="T76" fmla="*/ 186 w 285"/>
                    <a:gd name="T77" fmla="*/ 575 h 1140"/>
                    <a:gd name="T78" fmla="*/ 186 w 285"/>
                    <a:gd name="T79" fmla="*/ 492 h 1140"/>
                    <a:gd name="T80" fmla="*/ 186 w 285"/>
                    <a:gd name="T81" fmla="*/ 384 h 1140"/>
                    <a:gd name="T82" fmla="*/ 208 w 285"/>
                    <a:gd name="T83" fmla="*/ 334 h 1140"/>
                    <a:gd name="T84" fmla="*/ 208 w 285"/>
                    <a:gd name="T85" fmla="*/ 308 h 1140"/>
                    <a:gd name="T86" fmla="*/ 208 w 285"/>
                    <a:gd name="T87" fmla="*/ 254 h 1140"/>
                    <a:gd name="T88" fmla="*/ 186 w 285"/>
                    <a:gd name="T89" fmla="*/ 166 h 1140"/>
                    <a:gd name="T90" fmla="*/ 228 w 285"/>
                    <a:gd name="T91" fmla="*/ 1033 h 1140"/>
                    <a:gd name="T92" fmla="*/ 247 w 285"/>
                    <a:gd name="T93" fmla="*/ 978 h 1140"/>
                    <a:gd name="T94" fmla="*/ 247 w 285"/>
                    <a:gd name="T95" fmla="*/ 951 h 1140"/>
                    <a:gd name="T96" fmla="*/ 228 w 285"/>
                    <a:gd name="T97" fmla="*/ 899 h 1140"/>
                    <a:gd name="T98" fmla="*/ 228 w 285"/>
                    <a:gd name="T99" fmla="*/ 820 h 1140"/>
                    <a:gd name="T100" fmla="*/ 229 w 285"/>
                    <a:gd name="T101" fmla="*/ 713 h 1140"/>
                    <a:gd name="T102" fmla="*/ 248 w 285"/>
                    <a:gd name="T103" fmla="*/ 661 h 1140"/>
                    <a:gd name="T104" fmla="*/ 248 w 285"/>
                    <a:gd name="T105" fmla="*/ 634 h 1140"/>
                    <a:gd name="T106" fmla="*/ 229 w 285"/>
                    <a:gd name="T107" fmla="*/ 579 h 1140"/>
                    <a:gd name="T108" fmla="*/ 229 w 285"/>
                    <a:gd name="T109" fmla="*/ 499 h 1140"/>
                    <a:gd name="T110" fmla="*/ 230 w 285"/>
                    <a:gd name="T111" fmla="*/ 393 h 1140"/>
                    <a:gd name="T112" fmla="*/ 249 w 285"/>
                    <a:gd name="T113" fmla="*/ 343 h 1140"/>
                    <a:gd name="T114" fmla="*/ 249 w 285"/>
                    <a:gd name="T115" fmla="*/ 316 h 1140"/>
                    <a:gd name="T116" fmla="*/ 230 w 285"/>
                    <a:gd name="T117" fmla="*/ 259 h 1140"/>
                    <a:gd name="T118" fmla="*/ 230 w 285"/>
                    <a:gd name="T119" fmla="*/ 179 h 1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5" h="1140">
                      <a:moveTo>
                        <a:pt x="285" y="98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40"/>
                        <a:pt x="0" y="1140"/>
                        <a:pt x="0" y="1140"/>
                      </a:cubicBezTo>
                      <a:cubicBezTo>
                        <a:pt x="285" y="1097"/>
                        <a:pt x="285" y="1097"/>
                        <a:pt x="285" y="1097"/>
                      </a:cubicBezTo>
                      <a:lnTo>
                        <a:pt x="285" y="98"/>
                      </a:lnTo>
                      <a:close/>
                      <a:moveTo>
                        <a:pt x="49" y="1049"/>
                      </a:moveTo>
                      <a:cubicBezTo>
                        <a:pt x="97" y="1045"/>
                        <a:pt x="97" y="1045"/>
                        <a:pt x="97" y="1045"/>
                      </a:cubicBezTo>
                      <a:cubicBezTo>
                        <a:pt x="97" y="1077"/>
                        <a:pt x="97" y="1077"/>
                        <a:pt x="97" y="1077"/>
                      </a:cubicBezTo>
                      <a:cubicBezTo>
                        <a:pt x="49" y="1083"/>
                        <a:pt x="49" y="1083"/>
                        <a:pt x="49" y="1083"/>
                      </a:cubicBezTo>
                      <a:lnTo>
                        <a:pt x="49" y="1049"/>
                      </a:lnTo>
                      <a:close/>
                      <a:moveTo>
                        <a:pt x="49" y="991"/>
                      </a:moveTo>
                      <a:cubicBezTo>
                        <a:pt x="65" y="990"/>
                        <a:pt x="81" y="989"/>
                        <a:pt x="97" y="988"/>
                      </a:cubicBezTo>
                      <a:cubicBezTo>
                        <a:pt x="97" y="999"/>
                        <a:pt x="97" y="1009"/>
                        <a:pt x="97" y="1020"/>
                      </a:cubicBezTo>
                      <a:cubicBezTo>
                        <a:pt x="81" y="1022"/>
                        <a:pt x="65" y="1024"/>
                        <a:pt x="49" y="1025"/>
                      </a:cubicBezTo>
                      <a:cubicBezTo>
                        <a:pt x="49" y="1014"/>
                        <a:pt x="49" y="1003"/>
                        <a:pt x="49" y="991"/>
                      </a:cubicBezTo>
                      <a:close/>
                      <a:moveTo>
                        <a:pt x="49" y="934"/>
                      </a:moveTo>
                      <a:cubicBezTo>
                        <a:pt x="65" y="933"/>
                        <a:pt x="81" y="932"/>
                        <a:pt x="97" y="932"/>
                      </a:cubicBezTo>
                      <a:cubicBezTo>
                        <a:pt x="97" y="942"/>
                        <a:pt x="97" y="953"/>
                        <a:pt x="97" y="964"/>
                      </a:cubicBezTo>
                      <a:cubicBezTo>
                        <a:pt x="81" y="965"/>
                        <a:pt x="65" y="966"/>
                        <a:pt x="49" y="968"/>
                      </a:cubicBezTo>
                      <a:cubicBezTo>
                        <a:pt x="49" y="956"/>
                        <a:pt x="49" y="945"/>
                        <a:pt x="49" y="934"/>
                      </a:cubicBezTo>
                      <a:close/>
                      <a:moveTo>
                        <a:pt x="49" y="876"/>
                      </a:moveTo>
                      <a:cubicBezTo>
                        <a:pt x="65" y="876"/>
                        <a:pt x="81" y="875"/>
                        <a:pt x="97" y="875"/>
                      </a:cubicBezTo>
                      <a:cubicBezTo>
                        <a:pt x="97" y="886"/>
                        <a:pt x="97" y="896"/>
                        <a:pt x="97" y="907"/>
                      </a:cubicBezTo>
                      <a:cubicBezTo>
                        <a:pt x="81" y="908"/>
                        <a:pt x="65" y="909"/>
                        <a:pt x="49" y="910"/>
                      </a:cubicBezTo>
                      <a:cubicBezTo>
                        <a:pt x="49" y="899"/>
                        <a:pt x="49" y="887"/>
                        <a:pt x="49" y="876"/>
                      </a:cubicBezTo>
                      <a:close/>
                      <a:moveTo>
                        <a:pt x="49" y="818"/>
                      </a:moveTo>
                      <a:cubicBezTo>
                        <a:pt x="65" y="818"/>
                        <a:pt x="81" y="819"/>
                        <a:pt x="97" y="819"/>
                      </a:cubicBezTo>
                      <a:cubicBezTo>
                        <a:pt x="97" y="829"/>
                        <a:pt x="97" y="840"/>
                        <a:pt x="97" y="851"/>
                      </a:cubicBezTo>
                      <a:cubicBezTo>
                        <a:pt x="81" y="851"/>
                        <a:pt x="65" y="852"/>
                        <a:pt x="49" y="853"/>
                      </a:cubicBezTo>
                      <a:cubicBezTo>
                        <a:pt x="49" y="841"/>
                        <a:pt x="49" y="830"/>
                        <a:pt x="49" y="818"/>
                      </a:cubicBezTo>
                      <a:close/>
                      <a:moveTo>
                        <a:pt x="49" y="761"/>
                      </a:moveTo>
                      <a:cubicBezTo>
                        <a:pt x="65" y="761"/>
                        <a:pt x="81" y="762"/>
                        <a:pt x="97" y="762"/>
                      </a:cubicBezTo>
                      <a:cubicBezTo>
                        <a:pt x="97" y="773"/>
                        <a:pt x="97" y="783"/>
                        <a:pt x="97" y="794"/>
                      </a:cubicBezTo>
                      <a:cubicBezTo>
                        <a:pt x="81" y="794"/>
                        <a:pt x="65" y="795"/>
                        <a:pt x="49" y="795"/>
                      </a:cubicBezTo>
                      <a:cubicBezTo>
                        <a:pt x="49" y="784"/>
                        <a:pt x="49" y="772"/>
                        <a:pt x="49" y="761"/>
                      </a:cubicBezTo>
                      <a:close/>
                      <a:moveTo>
                        <a:pt x="49" y="703"/>
                      </a:moveTo>
                      <a:cubicBezTo>
                        <a:pt x="65" y="704"/>
                        <a:pt x="81" y="705"/>
                        <a:pt x="97" y="706"/>
                      </a:cubicBezTo>
                      <a:cubicBezTo>
                        <a:pt x="97" y="716"/>
                        <a:pt x="97" y="727"/>
                        <a:pt x="97" y="738"/>
                      </a:cubicBezTo>
                      <a:cubicBezTo>
                        <a:pt x="81" y="738"/>
                        <a:pt x="65" y="737"/>
                        <a:pt x="49" y="737"/>
                      </a:cubicBezTo>
                      <a:cubicBezTo>
                        <a:pt x="49" y="726"/>
                        <a:pt x="49" y="715"/>
                        <a:pt x="49" y="703"/>
                      </a:cubicBezTo>
                      <a:close/>
                      <a:moveTo>
                        <a:pt x="49" y="645"/>
                      </a:moveTo>
                      <a:cubicBezTo>
                        <a:pt x="65" y="647"/>
                        <a:pt x="81" y="648"/>
                        <a:pt x="97" y="649"/>
                      </a:cubicBezTo>
                      <a:cubicBezTo>
                        <a:pt x="97" y="660"/>
                        <a:pt x="97" y="671"/>
                        <a:pt x="97" y="681"/>
                      </a:cubicBezTo>
                      <a:cubicBezTo>
                        <a:pt x="81" y="681"/>
                        <a:pt x="65" y="680"/>
                        <a:pt x="49" y="680"/>
                      </a:cubicBezTo>
                      <a:cubicBezTo>
                        <a:pt x="49" y="668"/>
                        <a:pt x="49" y="657"/>
                        <a:pt x="49" y="645"/>
                      </a:cubicBezTo>
                      <a:close/>
                      <a:moveTo>
                        <a:pt x="49" y="588"/>
                      </a:moveTo>
                      <a:cubicBezTo>
                        <a:pt x="65" y="590"/>
                        <a:pt x="81" y="591"/>
                        <a:pt x="97" y="593"/>
                      </a:cubicBezTo>
                      <a:cubicBezTo>
                        <a:pt x="97" y="603"/>
                        <a:pt x="97" y="614"/>
                        <a:pt x="97" y="625"/>
                      </a:cubicBezTo>
                      <a:cubicBezTo>
                        <a:pt x="81" y="624"/>
                        <a:pt x="65" y="623"/>
                        <a:pt x="49" y="622"/>
                      </a:cubicBezTo>
                      <a:cubicBezTo>
                        <a:pt x="49" y="611"/>
                        <a:pt x="49" y="599"/>
                        <a:pt x="49" y="588"/>
                      </a:cubicBezTo>
                      <a:close/>
                      <a:moveTo>
                        <a:pt x="49" y="530"/>
                      </a:moveTo>
                      <a:cubicBezTo>
                        <a:pt x="65" y="532"/>
                        <a:pt x="81" y="534"/>
                        <a:pt x="97" y="536"/>
                      </a:cubicBezTo>
                      <a:cubicBezTo>
                        <a:pt x="97" y="547"/>
                        <a:pt x="97" y="558"/>
                        <a:pt x="97" y="568"/>
                      </a:cubicBezTo>
                      <a:cubicBezTo>
                        <a:pt x="81" y="567"/>
                        <a:pt x="65" y="566"/>
                        <a:pt x="49" y="565"/>
                      </a:cubicBezTo>
                      <a:cubicBezTo>
                        <a:pt x="49" y="553"/>
                        <a:pt x="49" y="542"/>
                        <a:pt x="49" y="530"/>
                      </a:cubicBezTo>
                      <a:close/>
                      <a:moveTo>
                        <a:pt x="49" y="473"/>
                      </a:moveTo>
                      <a:cubicBezTo>
                        <a:pt x="65" y="475"/>
                        <a:pt x="81" y="477"/>
                        <a:pt x="97" y="480"/>
                      </a:cubicBezTo>
                      <a:cubicBezTo>
                        <a:pt x="97" y="490"/>
                        <a:pt x="97" y="501"/>
                        <a:pt x="97" y="512"/>
                      </a:cubicBezTo>
                      <a:cubicBezTo>
                        <a:pt x="81" y="510"/>
                        <a:pt x="65" y="508"/>
                        <a:pt x="49" y="507"/>
                      </a:cubicBezTo>
                      <a:cubicBezTo>
                        <a:pt x="49" y="495"/>
                        <a:pt x="49" y="484"/>
                        <a:pt x="49" y="473"/>
                      </a:cubicBezTo>
                      <a:close/>
                      <a:moveTo>
                        <a:pt x="49" y="392"/>
                      </a:moveTo>
                      <a:cubicBezTo>
                        <a:pt x="49" y="380"/>
                        <a:pt x="49" y="369"/>
                        <a:pt x="49" y="357"/>
                      </a:cubicBezTo>
                      <a:cubicBezTo>
                        <a:pt x="65" y="361"/>
                        <a:pt x="81" y="364"/>
                        <a:pt x="97" y="367"/>
                      </a:cubicBezTo>
                      <a:cubicBezTo>
                        <a:pt x="97" y="378"/>
                        <a:pt x="97" y="388"/>
                        <a:pt x="97" y="399"/>
                      </a:cubicBezTo>
                      <a:cubicBezTo>
                        <a:pt x="81" y="396"/>
                        <a:pt x="65" y="394"/>
                        <a:pt x="49" y="392"/>
                      </a:cubicBezTo>
                      <a:close/>
                      <a:moveTo>
                        <a:pt x="49" y="415"/>
                      </a:moveTo>
                      <a:cubicBezTo>
                        <a:pt x="65" y="418"/>
                        <a:pt x="81" y="421"/>
                        <a:pt x="97" y="423"/>
                      </a:cubicBezTo>
                      <a:cubicBezTo>
                        <a:pt x="97" y="434"/>
                        <a:pt x="97" y="445"/>
                        <a:pt x="97" y="455"/>
                      </a:cubicBezTo>
                      <a:cubicBezTo>
                        <a:pt x="81" y="453"/>
                        <a:pt x="65" y="451"/>
                        <a:pt x="49" y="449"/>
                      </a:cubicBezTo>
                      <a:cubicBezTo>
                        <a:pt x="49" y="438"/>
                        <a:pt x="49" y="426"/>
                        <a:pt x="49" y="415"/>
                      </a:cubicBezTo>
                      <a:close/>
                      <a:moveTo>
                        <a:pt x="49" y="300"/>
                      </a:moveTo>
                      <a:cubicBezTo>
                        <a:pt x="65" y="303"/>
                        <a:pt x="81" y="307"/>
                        <a:pt x="97" y="310"/>
                      </a:cubicBezTo>
                      <a:cubicBezTo>
                        <a:pt x="97" y="321"/>
                        <a:pt x="97" y="332"/>
                        <a:pt x="97" y="342"/>
                      </a:cubicBezTo>
                      <a:cubicBezTo>
                        <a:pt x="81" y="340"/>
                        <a:pt x="65" y="337"/>
                        <a:pt x="49" y="334"/>
                      </a:cubicBezTo>
                      <a:cubicBezTo>
                        <a:pt x="49" y="323"/>
                        <a:pt x="49" y="311"/>
                        <a:pt x="49" y="300"/>
                      </a:cubicBezTo>
                      <a:close/>
                      <a:moveTo>
                        <a:pt x="49" y="242"/>
                      </a:moveTo>
                      <a:cubicBezTo>
                        <a:pt x="65" y="246"/>
                        <a:pt x="81" y="250"/>
                        <a:pt x="97" y="254"/>
                      </a:cubicBezTo>
                      <a:cubicBezTo>
                        <a:pt x="97" y="265"/>
                        <a:pt x="97" y="275"/>
                        <a:pt x="97" y="286"/>
                      </a:cubicBezTo>
                      <a:cubicBezTo>
                        <a:pt x="81" y="283"/>
                        <a:pt x="65" y="280"/>
                        <a:pt x="49" y="276"/>
                      </a:cubicBezTo>
                      <a:cubicBezTo>
                        <a:pt x="49" y="265"/>
                        <a:pt x="49" y="254"/>
                        <a:pt x="49" y="242"/>
                      </a:cubicBezTo>
                      <a:close/>
                      <a:moveTo>
                        <a:pt x="49" y="185"/>
                      </a:moveTo>
                      <a:cubicBezTo>
                        <a:pt x="65" y="189"/>
                        <a:pt x="81" y="193"/>
                        <a:pt x="97" y="197"/>
                      </a:cubicBezTo>
                      <a:cubicBezTo>
                        <a:pt x="97" y="208"/>
                        <a:pt x="97" y="219"/>
                        <a:pt x="97" y="229"/>
                      </a:cubicBezTo>
                      <a:cubicBezTo>
                        <a:pt x="81" y="226"/>
                        <a:pt x="65" y="222"/>
                        <a:pt x="49" y="219"/>
                      </a:cubicBezTo>
                      <a:cubicBezTo>
                        <a:pt x="49" y="207"/>
                        <a:pt x="49" y="196"/>
                        <a:pt x="49" y="185"/>
                      </a:cubicBezTo>
                      <a:close/>
                      <a:moveTo>
                        <a:pt x="49" y="127"/>
                      </a:moveTo>
                      <a:cubicBezTo>
                        <a:pt x="65" y="132"/>
                        <a:pt x="81" y="136"/>
                        <a:pt x="97" y="141"/>
                      </a:cubicBezTo>
                      <a:cubicBezTo>
                        <a:pt x="97" y="152"/>
                        <a:pt x="97" y="162"/>
                        <a:pt x="97" y="173"/>
                      </a:cubicBezTo>
                      <a:cubicBezTo>
                        <a:pt x="81" y="169"/>
                        <a:pt x="65" y="165"/>
                        <a:pt x="49" y="161"/>
                      </a:cubicBezTo>
                      <a:cubicBezTo>
                        <a:pt x="49" y="150"/>
                        <a:pt x="49" y="138"/>
                        <a:pt x="49" y="127"/>
                      </a:cubicBezTo>
                      <a:close/>
                      <a:moveTo>
                        <a:pt x="97" y="116"/>
                      </a:moveTo>
                      <a:cubicBezTo>
                        <a:pt x="49" y="104"/>
                        <a:pt x="49" y="104"/>
                        <a:pt x="49" y="104"/>
                      </a:cubicBezTo>
                      <a:cubicBezTo>
                        <a:pt x="49" y="69"/>
                        <a:pt x="49" y="69"/>
                        <a:pt x="49" y="69"/>
                      </a:cubicBezTo>
                      <a:cubicBezTo>
                        <a:pt x="97" y="85"/>
                        <a:pt x="97" y="85"/>
                        <a:pt x="97" y="85"/>
                      </a:cubicBezTo>
                      <a:lnTo>
                        <a:pt x="97" y="116"/>
                      </a:lnTo>
                      <a:close/>
                      <a:moveTo>
                        <a:pt x="159" y="133"/>
                      </a:moveTo>
                      <a:cubicBezTo>
                        <a:pt x="129" y="125"/>
                        <a:pt x="129" y="125"/>
                        <a:pt x="129" y="125"/>
                      </a:cubicBezTo>
                      <a:cubicBezTo>
                        <a:pt x="129" y="94"/>
                        <a:pt x="129" y="94"/>
                        <a:pt x="129" y="94"/>
                      </a:cubicBezTo>
                      <a:cubicBezTo>
                        <a:pt x="159" y="104"/>
                        <a:pt x="159" y="104"/>
                        <a:pt x="159" y="104"/>
                      </a:cubicBezTo>
                      <a:lnTo>
                        <a:pt x="159" y="133"/>
                      </a:lnTo>
                      <a:close/>
                      <a:moveTo>
                        <a:pt x="159" y="188"/>
                      </a:moveTo>
                      <a:cubicBezTo>
                        <a:pt x="149" y="185"/>
                        <a:pt x="139" y="183"/>
                        <a:pt x="129" y="180"/>
                      </a:cubicBezTo>
                      <a:cubicBezTo>
                        <a:pt x="129" y="170"/>
                        <a:pt x="129" y="160"/>
                        <a:pt x="129" y="150"/>
                      </a:cubicBezTo>
                      <a:cubicBezTo>
                        <a:pt x="139" y="153"/>
                        <a:pt x="149" y="156"/>
                        <a:pt x="159" y="159"/>
                      </a:cubicBezTo>
                      <a:cubicBezTo>
                        <a:pt x="159" y="168"/>
                        <a:pt x="159" y="178"/>
                        <a:pt x="159" y="188"/>
                      </a:cubicBezTo>
                      <a:close/>
                      <a:moveTo>
                        <a:pt x="159" y="243"/>
                      </a:moveTo>
                      <a:cubicBezTo>
                        <a:pt x="149" y="240"/>
                        <a:pt x="139" y="238"/>
                        <a:pt x="129" y="236"/>
                      </a:cubicBezTo>
                      <a:cubicBezTo>
                        <a:pt x="129" y="226"/>
                        <a:pt x="129" y="215"/>
                        <a:pt x="129" y="205"/>
                      </a:cubicBezTo>
                      <a:cubicBezTo>
                        <a:pt x="139" y="208"/>
                        <a:pt x="149" y="211"/>
                        <a:pt x="159" y="213"/>
                      </a:cubicBezTo>
                      <a:cubicBezTo>
                        <a:pt x="159" y="223"/>
                        <a:pt x="159" y="233"/>
                        <a:pt x="159" y="243"/>
                      </a:cubicBezTo>
                      <a:close/>
                      <a:moveTo>
                        <a:pt x="159" y="298"/>
                      </a:moveTo>
                      <a:cubicBezTo>
                        <a:pt x="149" y="296"/>
                        <a:pt x="139" y="294"/>
                        <a:pt x="129" y="292"/>
                      </a:cubicBezTo>
                      <a:cubicBezTo>
                        <a:pt x="129" y="281"/>
                        <a:pt x="129" y="271"/>
                        <a:pt x="129" y="261"/>
                      </a:cubicBezTo>
                      <a:cubicBezTo>
                        <a:pt x="139" y="263"/>
                        <a:pt x="149" y="266"/>
                        <a:pt x="159" y="268"/>
                      </a:cubicBezTo>
                      <a:cubicBezTo>
                        <a:pt x="159" y="278"/>
                        <a:pt x="159" y="288"/>
                        <a:pt x="159" y="298"/>
                      </a:cubicBezTo>
                      <a:close/>
                      <a:moveTo>
                        <a:pt x="159" y="353"/>
                      </a:moveTo>
                      <a:cubicBezTo>
                        <a:pt x="149" y="351"/>
                        <a:pt x="139" y="349"/>
                        <a:pt x="129" y="347"/>
                      </a:cubicBezTo>
                      <a:cubicBezTo>
                        <a:pt x="129" y="337"/>
                        <a:pt x="129" y="327"/>
                        <a:pt x="129" y="317"/>
                      </a:cubicBezTo>
                      <a:cubicBezTo>
                        <a:pt x="139" y="319"/>
                        <a:pt x="149" y="321"/>
                        <a:pt x="159" y="323"/>
                      </a:cubicBezTo>
                      <a:cubicBezTo>
                        <a:pt x="159" y="333"/>
                        <a:pt x="159" y="343"/>
                        <a:pt x="159" y="353"/>
                      </a:cubicBezTo>
                      <a:close/>
                      <a:moveTo>
                        <a:pt x="159" y="408"/>
                      </a:moveTo>
                      <a:cubicBezTo>
                        <a:pt x="149" y="406"/>
                        <a:pt x="139" y="405"/>
                        <a:pt x="129" y="403"/>
                      </a:cubicBezTo>
                      <a:cubicBezTo>
                        <a:pt x="129" y="393"/>
                        <a:pt x="129" y="383"/>
                        <a:pt x="129" y="372"/>
                      </a:cubicBezTo>
                      <a:cubicBezTo>
                        <a:pt x="139" y="374"/>
                        <a:pt x="149" y="376"/>
                        <a:pt x="159" y="378"/>
                      </a:cubicBezTo>
                      <a:cubicBezTo>
                        <a:pt x="159" y="388"/>
                        <a:pt x="159" y="398"/>
                        <a:pt x="159" y="408"/>
                      </a:cubicBezTo>
                      <a:close/>
                      <a:moveTo>
                        <a:pt x="160" y="463"/>
                      </a:moveTo>
                      <a:cubicBezTo>
                        <a:pt x="149" y="461"/>
                        <a:pt x="139" y="460"/>
                        <a:pt x="129" y="459"/>
                      </a:cubicBezTo>
                      <a:cubicBezTo>
                        <a:pt x="129" y="448"/>
                        <a:pt x="129" y="438"/>
                        <a:pt x="129" y="428"/>
                      </a:cubicBezTo>
                      <a:cubicBezTo>
                        <a:pt x="139" y="430"/>
                        <a:pt x="149" y="432"/>
                        <a:pt x="160" y="433"/>
                      </a:cubicBezTo>
                      <a:cubicBezTo>
                        <a:pt x="160" y="443"/>
                        <a:pt x="160" y="453"/>
                        <a:pt x="160" y="463"/>
                      </a:cubicBezTo>
                      <a:close/>
                      <a:moveTo>
                        <a:pt x="160" y="518"/>
                      </a:moveTo>
                      <a:cubicBezTo>
                        <a:pt x="149" y="516"/>
                        <a:pt x="139" y="515"/>
                        <a:pt x="129" y="514"/>
                      </a:cubicBezTo>
                      <a:cubicBezTo>
                        <a:pt x="129" y="504"/>
                        <a:pt x="129" y="494"/>
                        <a:pt x="129" y="484"/>
                      </a:cubicBezTo>
                      <a:cubicBezTo>
                        <a:pt x="139" y="485"/>
                        <a:pt x="149" y="487"/>
                        <a:pt x="160" y="488"/>
                      </a:cubicBezTo>
                      <a:cubicBezTo>
                        <a:pt x="160" y="498"/>
                        <a:pt x="160" y="508"/>
                        <a:pt x="160" y="518"/>
                      </a:cubicBezTo>
                      <a:close/>
                      <a:moveTo>
                        <a:pt x="160" y="572"/>
                      </a:moveTo>
                      <a:cubicBezTo>
                        <a:pt x="150" y="572"/>
                        <a:pt x="139" y="571"/>
                        <a:pt x="129" y="570"/>
                      </a:cubicBezTo>
                      <a:cubicBezTo>
                        <a:pt x="129" y="560"/>
                        <a:pt x="129" y="550"/>
                        <a:pt x="129" y="539"/>
                      </a:cubicBezTo>
                      <a:cubicBezTo>
                        <a:pt x="139" y="541"/>
                        <a:pt x="150" y="542"/>
                        <a:pt x="160" y="543"/>
                      </a:cubicBezTo>
                      <a:cubicBezTo>
                        <a:pt x="160" y="553"/>
                        <a:pt x="160" y="563"/>
                        <a:pt x="160" y="572"/>
                      </a:cubicBezTo>
                      <a:close/>
                      <a:moveTo>
                        <a:pt x="160" y="627"/>
                      </a:moveTo>
                      <a:cubicBezTo>
                        <a:pt x="150" y="627"/>
                        <a:pt x="140" y="626"/>
                        <a:pt x="129" y="626"/>
                      </a:cubicBezTo>
                      <a:cubicBezTo>
                        <a:pt x="129" y="616"/>
                        <a:pt x="129" y="605"/>
                        <a:pt x="129" y="595"/>
                      </a:cubicBezTo>
                      <a:cubicBezTo>
                        <a:pt x="140" y="596"/>
                        <a:pt x="150" y="597"/>
                        <a:pt x="160" y="598"/>
                      </a:cubicBezTo>
                      <a:cubicBezTo>
                        <a:pt x="160" y="608"/>
                        <a:pt x="160" y="618"/>
                        <a:pt x="160" y="627"/>
                      </a:cubicBezTo>
                      <a:close/>
                      <a:moveTo>
                        <a:pt x="160" y="682"/>
                      </a:moveTo>
                      <a:cubicBezTo>
                        <a:pt x="150" y="682"/>
                        <a:pt x="140" y="682"/>
                        <a:pt x="130" y="681"/>
                      </a:cubicBezTo>
                      <a:cubicBezTo>
                        <a:pt x="130" y="671"/>
                        <a:pt x="130" y="661"/>
                        <a:pt x="130" y="651"/>
                      </a:cubicBezTo>
                      <a:cubicBezTo>
                        <a:pt x="140" y="652"/>
                        <a:pt x="150" y="652"/>
                        <a:pt x="160" y="653"/>
                      </a:cubicBezTo>
                      <a:cubicBezTo>
                        <a:pt x="160" y="663"/>
                        <a:pt x="160" y="673"/>
                        <a:pt x="160" y="682"/>
                      </a:cubicBezTo>
                      <a:close/>
                      <a:moveTo>
                        <a:pt x="160" y="737"/>
                      </a:moveTo>
                      <a:cubicBezTo>
                        <a:pt x="150" y="737"/>
                        <a:pt x="140" y="737"/>
                        <a:pt x="130" y="737"/>
                      </a:cubicBezTo>
                      <a:cubicBezTo>
                        <a:pt x="130" y="727"/>
                        <a:pt x="130" y="717"/>
                        <a:pt x="130" y="706"/>
                      </a:cubicBezTo>
                      <a:cubicBezTo>
                        <a:pt x="140" y="707"/>
                        <a:pt x="150" y="708"/>
                        <a:pt x="160" y="708"/>
                      </a:cubicBezTo>
                      <a:cubicBezTo>
                        <a:pt x="160" y="718"/>
                        <a:pt x="160" y="728"/>
                        <a:pt x="160" y="737"/>
                      </a:cubicBezTo>
                      <a:close/>
                      <a:moveTo>
                        <a:pt x="160" y="792"/>
                      </a:moveTo>
                      <a:cubicBezTo>
                        <a:pt x="150" y="793"/>
                        <a:pt x="140" y="793"/>
                        <a:pt x="130" y="793"/>
                      </a:cubicBezTo>
                      <a:cubicBezTo>
                        <a:pt x="130" y="783"/>
                        <a:pt x="130" y="772"/>
                        <a:pt x="130" y="762"/>
                      </a:cubicBezTo>
                      <a:cubicBezTo>
                        <a:pt x="140" y="762"/>
                        <a:pt x="150" y="763"/>
                        <a:pt x="160" y="763"/>
                      </a:cubicBezTo>
                      <a:cubicBezTo>
                        <a:pt x="160" y="773"/>
                        <a:pt x="160" y="783"/>
                        <a:pt x="160" y="792"/>
                      </a:cubicBezTo>
                      <a:close/>
                      <a:moveTo>
                        <a:pt x="160" y="847"/>
                      </a:moveTo>
                      <a:cubicBezTo>
                        <a:pt x="150" y="848"/>
                        <a:pt x="140" y="848"/>
                        <a:pt x="130" y="849"/>
                      </a:cubicBezTo>
                      <a:cubicBezTo>
                        <a:pt x="130" y="838"/>
                        <a:pt x="130" y="828"/>
                        <a:pt x="130" y="818"/>
                      </a:cubicBezTo>
                      <a:cubicBezTo>
                        <a:pt x="140" y="818"/>
                        <a:pt x="150" y="818"/>
                        <a:pt x="160" y="818"/>
                      </a:cubicBezTo>
                      <a:cubicBezTo>
                        <a:pt x="160" y="828"/>
                        <a:pt x="160" y="838"/>
                        <a:pt x="160" y="847"/>
                      </a:cubicBezTo>
                      <a:close/>
                      <a:moveTo>
                        <a:pt x="160" y="902"/>
                      </a:moveTo>
                      <a:cubicBezTo>
                        <a:pt x="150" y="903"/>
                        <a:pt x="140" y="904"/>
                        <a:pt x="130" y="904"/>
                      </a:cubicBezTo>
                      <a:cubicBezTo>
                        <a:pt x="130" y="894"/>
                        <a:pt x="130" y="884"/>
                        <a:pt x="130" y="874"/>
                      </a:cubicBezTo>
                      <a:cubicBezTo>
                        <a:pt x="140" y="873"/>
                        <a:pt x="150" y="873"/>
                        <a:pt x="160" y="873"/>
                      </a:cubicBezTo>
                      <a:cubicBezTo>
                        <a:pt x="160" y="883"/>
                        <a:pt x="160" y="893"/>
                        <a:pt x="160" y="902"/>
                      </a:cubicBezTo>
                      <a:close/>
                      <a:moveTo>
                        <a:pt x="160" y="957"/>
                      </a:moveTo>
                      <a:cubicBezTo>
                        <a:pt x="150" y="958"/>
                        <a:pt x="140" y="959"/>
                        <a:pt x="130" y="960"/>
                      </a:cubicBezTo>
                      <a:cubicBezTo>
                        <a:pt x="130" y="950"/>
                        <a:pt x="130" y="939"/>
                        <a:pt x="130" y="929"/>
                      </a:cubicBezTo>
                      <a:cubicBezTo>
                        <a:pt x="140" y="929"/>
                        <a:pt x="150" y="928"/>
                        <a:pt x="160" y="928"/>
                      </a:cubicBezTo>
                      <a:cubicBezTo>
                        <a:pt x="160" y="938"/>
                        <a:pt x="160" y="947"/>
                        <a:pt x="160" y="957"/>
                      </a:cubicBezTo>
                      <a:close/>
                      <a:moveTo>
                        <a:pt x="161" y="1012"/>
                      </a:moveTo>
                      <a:cubicBezTo>
                        <a:pt x="150" y="1013"/>
                        <a:pt x="140" y="1014"/>
                        <a:pt x="130" y="1016"/>
                      </a:cubicBezTo>
                      <a:cubicBezTo>
                        <a:pt x="130" y="1005"/>
                        <a:pt x="130" y="995"/>
                        <a:pt x="130" y="985"/>
                      </a:cubicBezTo>
                      <a:cubicBezTo>
                        <a:pt x="140" y="984"/>
                        <a:pt x="150" y="984"/>
                        <a:pt x="161" y="983"/>
                      </a:cubicBezTo>
                      <a:cubicBezTo>
                        <a:pt x="161" y="993"/>
                        <a:pt x="161" y="1002"/>
                        <a:pt x="161" y="1012"/>
                      </a:cubicBezTo>
                      <a:close/>
                      <a:moveTo>
                        <a:pt x="161" y="1067"/>
                      </a:moveTo>
                      <a:cubicBezTo>
                        <a:pt x="130" y="1071"/>
                        <a:pt x="130" y="1071"/>
                        <a:pt x="130" y="1071"/>
                      </a:cubicBezTo>
                      <a:cubicBezTo>
                        <a:pt x="130" y="1041"/>
                        <a:pt x="130" y="1041"/>
                        <a:pt x="130" y="1041"/>
                      </a:cubicBezTo>
                      <a:cubicBezTo>
                        <a:pt x="161" y="1038"/>
                        <a:pt x="161" y="1038"/>
                        <a:pt x="161" y="1038"/>
                      </a:cubicBezTo>
                      <a:lnTo>
                        <a:pt x="161" y="1067"/>
                      </a:lnTo>
                      <a:close/>
                      <a:moveTo>
                        <a:pt x="186" y="1036"/>
                      </a:moveTo>
                      <a:cubicBezTo>
                        <a:pt x="208" y="1034"/>
                        <a:pt x="208" y="1034"/>
                        <a:pt x="208" y="1034"/>
                      </a:cubicBezTo>
                      <a:cubicBezTo>
                        <a:pt x="208" y="1061"/>
                        <a:pt x="208" y="1061"/>
                        <a:pt x="208" y="1061"/>
                      </a:cubicBezTo>
                      <a:cubicBezTo>
                        <a:pt x="186" y="1065"/>
                        <a:pt x="186" y="1065"/>
                        <a:pt x="186" y="1065"/>
                      </a:cubicBezTo>
                      <a:lnTo>
                        <a:pt x="186" y="1036"/>
                      </a:lnTo>
                      <a:close/>
                      <a:moveTo>
                        <a:pt x="186" y="982"/>
                      </a:moveTo>
                      <a:cubicBezTo>
                        <a:pt x="193" y="981"/>
                        <a:pt x="200" y="981"/>
                        <a:pt x="208" y="980"/>
                      </a:cubicBezTo>
                      <a:cubicBezTo>
                        <a:pt x="208" y="990"/>
                        <a:pt x="208" y="999"/>
                        <a:pt x="208" y="1008"/>
                      </a:cubicBezTo>
                      <a:cubicBezTo>
                        <a:pt x="200" y="1008"/>
                        <a:pt x="193" y="1009"/>
                        <a:pt x="186" y="1010"/>
                      </a:cubicBezTo>
                      <a:cubicBezTo>
                        <a:pt x="186" y="1001"/>
                        <a:pt x="186" y="991"/>
                        <a:pt x="186" y="982"/>
                      </a:cubicBezTo>
                      <a:close/>
                      <a:moveTo>
                        <a:pt x="186" y="956"/>
                      </a:moveTo>
                      <a:cubicBezTo>
                        <a:pt x="186" y="946"/>
                        <a:pt x="186" y="937"/>
                        <a:pt x="186" y="928"/>
                      </a:cubicBezTo>
                      <a:cubicBezTo>
                        <a:pt x="193" y="927"/>
                        <a:pt x="200" y="927"/>
                        <a:pt x="208" y="927"/>
                      </a:cubicBezTo>
                      <a:cubicBezTo>
                        <a:pt x="208" y="936"/>
                        <a:pt x="208" y="945"/>
                        <a:pt x="208" y="954"/>
                      </a:cubicBezTo>
                      <a:cubicBezTo>
                        <a:pt x="200" y="954"/>
                        <a:pt x="193" y="955"/>
                        <a:pt x="186" y="956"/>
                      </a:cubicBezTo>
                      <a:close/>
                      <a:moveTo>
                        <a:pt x="186" y="873"/>
                      </a:moveTo>
                      <a:cubicBezTo>
                        <a:pt x="193" y="873"/>
                        <a:pt x="200" y="873"/>
                        <a:pt x="208" y="873"/>
                      </a:cubicBezTo>
                      <a:cubicBezTo>
                        <a:pt x="208" y="882"/>
                        <a:pt x="208" y="891"/>
                        <a:pt x="208" y="900"/>
                      </a:cubicBezTo>
                      <a:cubicBezTo>
                        <a:pt x="200" y="900"/>
                        <a:pt x="193" y="901"/>
                        <a:pt x="186" y="901"/>
                      </a:cubicBezTo>
                      <a:cubicBezTo>
                        <a:pt x="186" y="892"/>
                        <a:pt x="186" y="883"/>
                        <a:pt x="186" y="873"/>
                      </a:cubicBezTo>
                      <a:close/>
                      <a:moveTo>
                        <a:pt x="186" y="847"/>
                      </a:moveTo>
                      <a:cubicBezTo>
                        <a:pt x="186" y="838"/>
                        <a:pt x="186" y="828"/>
                        <a:pt x="186" y="819"/>
                      </a:cubicBezTo>
                      <a:cubicBezTo>
                        <a:pt x="193" y="819"/>
                        <a:pt x="200" y="819"/>
                        <a:pt x="208" y="819"/>
                      </a:cubicBezTo>
                      <a:cubicBezTo>
                        <a:pt x="208" y="828"/>
                        <a:pt x="208" y="837"/>
                        <a:pt x="208" y="846"/>
                      </a:cubicBezTo>
                      <a:cubicBezTo>
                        <a:pt x="200" y="846"/>
                        <a:pt x="193" y="847"/>
                        <a:pt x="186" y="847"/>
                      </a:cubicBezTo>
                      <a:close/>
                      <a:moveTo>
                        <a:pt x="186" y="764"/>
                      </a:moveTo>
                      <a:cubicBezTo>
                        <a:pt x="193" y="765"/>
                        <a:pt x="200" y="765"/>
                        <a:pt x="208" y="765"/>
                      </a:cubicBezTo>
                      <a:cubicBezTo>
                        <a:pt x="208" y="774"/>
                        <a:pt x="208" y="783"/>
                        <a:pt x="208" y="792"/>
                      </a:cubicBezTo>
                      <a:cubicBezTo>
                        <a:pt x="200" y="792"/>
                        <a:pt x="193" y="792"/>
                        <a:pt x="186" y="793"/>
                      </a:cubicBezTo>
                      <a:cubicBezTo>
                        <a:pt x="186" y="783"/>
                        <a:pt x="186" y="774"/>
                        <a:pt x="186" y="764"/>
                      </a:cubicBezTo>
                      <a:close/>
                      <a:moveTo>
                        <a:pt x="186" y="738"/>
                      </a:moveTo>
                      <a:cubicBezTo>
                        <a:pt x="186" y="729"/>
                        <a:pt x="186" y="719"/>
                        <a:pt x="186" y="710"/>
                      </a:cubicBezTo>
                      <a:cubicBezTo>
                        <a:pt x="193" y="710"/>
                        <a:pt x="200" y="711"/>
                        <a:pt x="208" y="711"/>
                      </a:cubicBezTo>
                      <a:cubicBezTo>
                        <a:pt x="208" y="720"/>
                        <a:pt x="208" y="729"/>
                        <a:pt x="208" y="738"/>
                      </a:cubicBezTo>
                      <a:cubicBezTo>
                        <a:pt x="200" y="738"/>
                        <a:pt x="193" y="738"/>
                        <a:pt x="186" y="738"/>
                      </a:cubicBezTo>
                      <a:close/>
                      <a:moveTo>
                        <a:pt x="186" y="656"/>
                      </a:moveTo>
                      <a:cubicBezTo>
                        <a:pt x="193" y="656"/>
                        <a:pt x="200" y="657"/>
                        <a:pt x="208" y="657"/>
                      </a:cubicBezTo>
                      <a:cubicBezTo>
                        <a:pt x="208" y="666"/>
                        <a:pt x="208" y="675"/>
                        <a:pt x="208" y="685"/>
                      </a:cubicBezTo>
                      <a:cubicBezTo>
                        <a:pt x="200" y="684"/>
                        <a:pt x="193" y="684"/>
                        <a:pt x="186" y="684"/>
                      </a:cubicBezTo>
                      <a:cubicBezTo>
                        <a:pt x="186" y="674"/>
                        <a:pt x="186" y="665"/>
                        <a:pt x="186" y="656"/>
                      </a:cubicBezTo>
                      <a:close/>
                      <a:moveTo>
                        <a:pt x="186" y="601"/>
                      </a:moveTo>
                      <a:cubicBezTo>
                        <a:pt x="193" y="602"/>
                        <a:pt x="200" y="603"/>
                        <a:pt x="208" y="604"/>
                      </a:cubicBezTo>
                      <a:cubicBezTo>
                        <a:pt x="208" y="613"/>
                        <a:pt x="208" y="622"/>
                        <a:pt x="208" y="631"/>
                      </a:cubicBezTo>
                      <a:cubicBezTo>
                        <a:pt x="200" y="630"/>
                        <a:pt x="193" y="630"/>
                        <a:pt x="186" y="629"/>
                      </a:cubicBezTo>
                      <a:cubicBezTo>
                        <a:pt x="186" y="620"/>
                        <a:pt x="186" y="611"/>
                        <a:pt x="186" y="601"/>
                      </a:cubicBezTo>
                      <a:close/>
                      <a:moveTo>
                        <a:pt x="186" y="547"/>
                      </a:moveTo>
                      <a:cubicBezTo>
                        <a:pt x="193" y="548"/>
                        <a:pt x="200" y="549"/>
                        <a:pt x="208" y="550"/>
                      </a:cubicBezTo>
                      <a:cubicBezTo>
                        <a:pt x="208" y="559"/>
                        <a:pt x="208" y="568"/>
                        <a:pt x="208" y="577"/>
                      </a:cubicBezTo>
                      <a:cubicBezTo>
                        <a:pt x="200" y="576"/>
                        <a:pt x="193" y="576"/>
                        <a:pt x="186" y="575"/>
                      </a:cubicBezTo>
                      <a:cubicBezTo>
                        <a:pt x="186" y="566"/>
                        <a:pt x="186" y="556"/>
                        <a:pt x="186" y="547"/>
                      </a:cubicBezTo>
                      <a:close/>
                      <a:moveTo>
                        <a:pt x="186" y="492"/>
                      </a:moveTo>
                      <a:cubicBezTo>
                        <a:pt x="193" y="494"/>
                        <a:pt x="200" y="495"/>
                        <a:pt x="208" y="496"/>
                      </a:cubicBezTo>
                      <a:cubicBezTo>
                        <a:pt x="208" y="505"/>
                        <a:pt x="208" y="514"/>
                        <a:pt x="208" y="523"/>
                      </a:cubicBezTo>
                      <a:cubicBezTo>
                        <a:pt x="200" y="522"/>
                        <a:pt x="193" y="521"/>
                        <a:pt x="186" y="521"/>
                      </a:cubicBezTo>
                      <a:cubicBezTo>
                        <a:pt x="186" y="511"/>
                        <a:pt x="186" y="502"/>
                        <a:pt x="186" y="492"/>
                      </a:cubicBezTo>
                      <a:close/>
                      <a:moveTo>
                        <a:pt x="186" y="438"/>
                      </a:moveTo>
                      <a:cubicBezTo>
                        <a:pt x="193" y="439"/>
                        <a:pt x="200" y="441"/>
                        <a:pt x="208" y="442"/>
                      </a:cubicBezTo>
                      <a:cubicBezTo>
                        <a:pt x="208" y="451"/>
                        <a:pt x="208" y="460"/>
                        <a:pt x="208" y="469"/>
                      </a:cubicBezTo>
                      <a:cubicBezTo>
                        <a:pt x="200" y="468"/>
                        <a:pt x="193" y="467"/>
                        <a:pt x="186" y="466"/>
                      </a:cubicBezTo>
                      <a:cubicBezTo>
                        <a:pt x="186" y="457"/>
                        <a:pt x="186" y="448"/>
                        <a:pt x="186" y="438"/>
                      </a:cubicBezTo>
                      <a:close/>
                      <a:moveTo>
                        <a:pt x="186" y="384"/>
                      </a:moveTo>
                      <a:cubicBezTo>
                        <a:pt x="193" y="385"/>
                        <a:pt x="200" y="387"/>
                        <a:pt x="208" y="388"/>
                      </a:cubicBezTo>
                      <a:cubicBezTo>
                        <a:pt x="208" y="397"/>
                        <a:pt x="208" y="406"/>
                        <a:pt x="208" y="415"/>
                      </a:cubicBezTo>
                      <a:cubicBezTo>
                        <a:pt x="200" y="414"/>
                        <a:pt x="193" y="413"/>
                        <a:pt x="186" y="412"/>
                      </a:cubicBezTo>
                      <a:cubicBezTo>
                        <a:pt x="186" y="403"/>
                        <a:pt x="186" y="393"/>
                        <a:pt x="186" y="384"/>
                      </a:cubicBezTo>
                      <a:close/>
                      <a:moveTo>
                        <a:pt x="186" y="329"/>
                      </a:moveTo>
                      <a:cubicBezTo>
                        <a:pt x="193" y="331"/>
                        <a:pt x="200" y="333"/>
                        <a:pt x="208" y="334"/>
                      </a:cubicBezTo>
                      <a:cubicBezTo>
                        <a:pt x="208" y="343"/>
                        <a:pt x="208" y="352"/>
                        <a:pt x="208" y="361"/>
                      </a:cubicBezTo>
                      <a:cubicBezTo>
                        <a:pt x="200" y="360"/>
                        <a:pt x="193" y="359"/>
                        <a:pt x="186" y="358"/>
                      </a:cubicBezTo>
                      <a:cubicBezTo>
                        <a:pt x="186" y="348"/>
                        <a:pt x="186" y="339"/>
                        <a:pt x="186" y="329"/>
                      </a:cubicBezTo>
                      <a:close/>
                      <a:moveTo>
                        <a:pt x="186" y="275"/>
                      </a:moveTo>
                      <a:cubicBezTo>
                        <a:pt x="193" y="277"/>
                        <a:pt x="200" y="279"/>
                        <a:pt x="208" y="280"/>
                      </a:cubicBezTo>
                      <a:cubicBezTo>
                        <a:pt x="208" y="289"/>
                        <a:pt x="208" y="299"/>
                        <a:pt x="208" y="308"/>
                      </a:cubicBezTo>
                      <a:cubicBezTo>
                        <a:pt x="200" y="306"/>
                        <a:pt x="193" y="305"/>
                        <a:pt x="186" y="303"/>
                      </a:cubicBezTo>
                      <a:cubicBezTo>
                        <a:pt x="186" y="294"/>
                        <a:pt x="186" y="284"/>
                        <a:pt x="186" y="275"/>
                      </a:cubicBezTo>
                      <a:close/>
                      <a:moveTo>
                        <a:pt x="186" y="249"/>
                      </a:moveTo>
                      <a:cubicBezTo>
                        <a:pt x="186" y="239"/>
                        <a:pt x="186" y="230"/>
                        <a:pt x="186" y="221"/>
                      </a:cubicBezTo>
                      <a:cubicBezTo>
                        <a:pt x="193" y="223"/>
                        <a:pt x="200" y="225"/>
                        <a:pt x="208" y="227"/>
                      </a:cubicBezTo>
                      <a:cubicBezTo>
                        <a:pt x="208" y="236"/>
                        <a:pt x="208" y="245"/>
                        <a:pt x="208" y="254"/>
                      </a:cubicBezTo>
                      <a:cubicBezTo>
                        <a:pt x="200" y="252"/>
                        <a:pt x="193" y="250"/>
                        <a:pt x="186" y="249"/>
                      </a:cubicBezTo>
                      <a:close/>
                      <a:moveTo>
                        <a:pt x="186" y="166"/>
                      </a:moveTo>
                      <a:cubicBezTo>
                        <a:pt x="193" y="168"/>
                        <a:pt x="200" y="171"/>
                        <a:pt x="208" y="173"/>
                      </a:cubicBezTo>
                      <a:cubicBezTo>
                        <a:pt x="208" y="182"/>
                        <a:pt x="208" y="191"/>
                        <a:pt x="208" y="200"/>
                      </a:cubicBezTo>
                      <a:cubicBezTo>
                        <a:pt x="200" y="198"/>
                        <a:pt x="193" y="196"/>
                        <a:pt x="186" y="194"/>
                      </a:cubicBezTo>
                      <a:cubicBezTo>
                        <a:pt x="186" y="185"/>
                        <a:pt x="186" y="176"/>
                        <a:pt x="186" y="166"/>
                      </a:cubicBezTo>
                      <a:close/>
                      <a:moveTo>
                        <a:pt x="208" y="146"/>
                      </a:moveTo>
                      <a:cubicBezTo>
                        <a:pt x="186" y="140"/>
                        <a:pt x="186" y="140"/>
                        <a:pt x="186" y="140"/>
                      </a:cubicBezTo>
                      <a:cubicBezTo>
                        <a:pt x="186" y="112"/>
                        <a:pt x="186" y="112"/>
                        <a:pt x="186" y="112"/>
                      </a:cubicBezTo>
                      <a:cubicBezTo>
                        <a:pt x="208" y="119"/>
                        <a:pt x="208" y="119"/>
                        <a:pt x="208" y="119"/>
                      </a:cubicBezTo>
                      <a:lnTo>
                        <a:pt x="208" y="146"/>
                      </a:lnTo>
                      <a:close/>
                      <a:moveTo>
                        <a:pt x="228" y="1033"/>
                      </a:moveTo>
                      <a:cubicBezTo>
                        <a:pt x="247" y="1031"/>
                        <a:pt x="247" y="1031"/>
                        <a:pt x="247" y="1031"/>
                      </a:cubicBezTo>
                      <a:cubicBezTo>
                        <a:pt x="247" y="1057"/>
                        <a:pt x="247" y="1057"/>
                        <a:pt x="247" y="1057"/>
                      </a:cubicBezTo>
                      <a:cubicBezTo>
                        <a:pt x="228" y="1060"/>
                        <a:pt x="228" y="1060"/>
                        <a:pt x="228" y="1060"/>
                      </a:cubicBezTo>
                      <a:lnTo>
                        <a:pt x="228" y="1033"/>
                      </a:lnTo>
                      <a:close/>
                      <a:moveTo>
                        <a:pt x="228" y="980"/>
                      </a:moveTo>
                      <a:cubicBezTo>
                        <a:pt x="234" y="979"/>
                        <a:pt x="241" y="979"/>
                        <a:pt x="247" y="978"/>
                      </a:cubicBezTo>
                      <a:cubicBezTo>
                        <a:pt x="247" y="987"/>
                        <a:pt x="247" y="995"/>
                        <a:pt x="247" y="1004"/>
                      </a:cubicBezTo>
                      <a:cubicBezTo>
                        <a:pt x="241" y="1005"/>
                        <a:pt x="234" y="1005"/>
                        <a:pt x="228" y="1006"/>
                      </a:cubicBezTo>
                      <a:cubicBezTo>
                        <a:pt x="228" y="997"/>
                        <a:pt x="228" y="989"/>
                        <a:pt x="228" y="980"/>
                      </a:cubicBezTo>
                      <a:close/>
                      <a:moveTo>
                        <a:pt x="228" y="926"/>
                      </a:moveTo>
                      <a:cubicBezTo>
                        <a:pt x="234" y="926"/>
                        <a:pt x="241" y="926"/>
                        <a:pt x="247" y="926"/>
                      </a:cubicBezTo>
                      <a:cubicBezTo>
                        <a:pt x="247" y="934"/>
                        <a:pt x="247" y="943"/>
                        <a:pt x="247" y="951"/>
                      </a:cubicBezTo>
                      <a:cubicBezTo>
                        <a:pt x="241" y="952"/>
                        <a:pt x="234" y="952"/>
                        <a:pt x="228" y="953"/>
                      </a:cubicBezTo>
                      <a:cubicBezTo>
                        <a:pt x="228" y="944"/>
                        <a:pt x="228" y="935"/>
                        <a:pt x="228" y="926"/>
                      </a:cubicBezTo>
                      <a:close/>
                      <a:moveTo>
                        <a:pt x="228" y="873"/>
                      </a:moveTo>
                      <a:cubicBezTo>
                        <a:pt x="235" y="873"/>
                        <a:pt x="241" y="873"/>
                        <a:pt x="247" y="873"/>
                      </a:cubicBezTo>
                      <a:cubicBezTo>
                        <a:pt x="247" y="881"/>
                        <a:pt x="247" y="890"/>
                        <a:pt x="247" y="898"/>
                      </a:cubicBezTo>
                      <a:cubicBezTo>
                        <a:pt x="241" y="899"/>
                        <a:pt x="235" y="899"/>
                        <a:pt x="228" y="899"/>
                      </a:cubicBezTo>
                      <a:cubicBezTo>
                        <a:pt x="228" y="891"/>
                        <a:pt x="228" y="882"/>
                        <a:pt x="228" y="873"/>
                      </a:cubicBezTo>
                      <a:close/>
                      <a:moveTo>
                        <a:pt x="228" y="820"/>
                      </a:moveTo>
                      <a:cubicBezTo>
                        <a:pt x="235" y="820"/>
                        <a:pt x="241" y="820"/>
                        <a:pt x="247" y="820"/>
                      </a:cubicBezTo>
                      <a:cubicBezTo>
                        <a:pt x="247" y="828"/>
                        <a:pt x="247" y="837"/>
                        <a:pt x="247" y="845"/>
                      </a:cubicBezTo>
                      <a:cubicBezTo>
                        <a:pt x="241" y="845"/>
                        <a:pt x="235" y="846"/>
                        <a:pt x="228" y="846"/>
                      </a:cubicBezTo>
                      <a:cubicBezTo>
                        <a:pt x="228" y="837"/>
                        <a:pt x="228" y="828"/>
                        <a:pt x="228" y="820"/>
                      </a:cubicBezTo>
                      <a:close/>
                      <a:moveTo>
                        <a:pt x="228" y="766"/>
                      </a:moveTo>
                      <a:cubicBezTo>
                        <a:pt x="235" y="766"/>
                        <a:pt x="241" y="767"/>
                        <a:pt x="248" y="767"/>
                      </a:cubicBezTo>
                      <a:cubicBezTo>
                        <a:pt x="248" y="775"/>
                        <a:pt x="248" y="784"/>
                        <a:pt x="248" y="792"/>
                      </a:cubicBezTo>
                      <a:cubicBezTo>
                        <a:pt x="241" y="792"/>
                        <a:pt x="235" y="792"/>
                        <a:pt x="228" y="793"/>
                      </a:cubicBezTo>
                      <a:cubicBezTo>
                        <a:pt x="228" y="784"/>
                        <a:pt x="228" y="775"/>
                        <a:pt x="228" y="766"/>
                      </a:cubicBezTo>
                      <a:close/>
                      <a:moveTo>
                        <a:pt x="229" y="713"/>
                      </a:moveTo>
                      <a:cubicBezTo>
                        <a:pt x="235" y="713"/>
                        <a:pt x="241" y="714"/>
                        <a:pt x="248" y="714"/>
                      </a:cubicBezTo>
                      <a:cubicBezTo>
                        <a:pt x="248" y="722"/>
                        <a:pt x="248" y="731"/>
                        <a:pt x="248" y="739"/>
                      </a:cubicBezTo>
                      <a:cubicBezTo>
                        <a:pt x="241" y="739"/>
                        <a:pt x="235" y="739"/>
                        <a:pt x="229" y="739"/>
                      </a:cubicBezTo>
                      <a:cubicBezTo>
                        <a:pt x="229" y="730"/>
                        <a:pt x="229" y="722"/>
                        <a:pt x="229" y="713"/>
                      </a:cubicBezTo>
                      <a:close/>
                      <a:moveTo>
                        <a:pt x="229" y="659"/>
                      </a:moveTo>
                      <a:cubicBezTo>
                        <a:pt x="235" y="660"/>
                        <a:pt x="241" y="660"/>
                        <a:pt x="248" y="661"/>
                      </a:cubicBezTo>
                      <a:cubicBezTo>
                        <a:pt x="248" y="669"/>
                        <a:pt x="248" y="678"/>
                        <a:pt x="248" y="686"/>
                      </a:cubicBezTo>
                      <a:cubicBezTo>
                        <a:pt x="241" y="686"/>
                        <a:pt x="235" y="686"/>
                        <a:pt x="229" y="686"/>
                      </a:cubicBezTo>
                      <a:cubicBezTo>
                        <a:pt x="229" y="677"/>
                        <a:pt x="229" y="668"/>
                        <a:pt x="229" y="659"/>
                      </a:cubicBezTo>
                      <a:close/>
                      <a:moveTo>
                        <a:pt x="229" y="606"/>
                      </a:moveTo>
                      <a:cubicBezTo>
                        <a:pt x="235" y="607"/>
                        <a:pt x="242" y="607"/>
                        <a:pt x="248" y="608"/>
                      </a:cubicBezTo>
                      <a:cubicBezTo>
                        <a:pt x="248" y="617"/>
                        <a:pt x="248" y="625"/>
                        <a:pt x="248" y="634"/>
                      </a:cubicBezTo>
                      <a:cubicBezTo>
                        <a:pt x="242" y="633"/>
                        <a:pt x="235" y="633"/>
                        <a:pt x="229" y="632"/>
                      </a:cubicBezTo>
                      <a:cubicBezTo>
                        <a:pt x="229" y="624"/>
                        <a:pt x="229" y="615"/>
                        <a:pt x="229" y="606"/>
                      </a:cubicBezTo>
                      <a:close/>
                      <a:moveTo>
                        <a:pt x="229" y="553"/>
                      </a:moveTo>
                      <a:cubicBezTo>
                        <a:pt x="235" y="553"/>
                        <a:pt x="242" y="554"/>
                        <a:pt x="248" y="555"/>
                      </a:cubicBezTo>
                      <a:cubicBezTo>
                        <a:pt x="248" y="564"/>
                        <a:pt x="248" y="572"/>
                        <a:pt x="248" y="581"/>
                      </a:cubicBezTo>
                      <a:cubicBezTo>
                        <a:pt x="242" y="580"/>
                        <a:pt x="235" y="580"/>
                        <a:pt x="229" y="579"/>
                      </a:cubicBezTo>
                      <a:cubicBezTo>
                        <a:pt x="229" y="570"/>
                        <a:pt x="229" y="561"/>
                        <a:pt x="229" y="553"/>
                      </a:cubicBezTo>
                      <a:close/>
                      <a:moveTo>
                        <a:pt x="229" y="499"/>
                      </a:moveTo>
                      <a:cubicBezTo>
                        <a:pt x="236" y="500"/>
                        <a:pt x="242" y="501"/>
                        <a:pt x="248" y="502"/>
                      </a:cubicBezTo>
                      <a:cubicBezTo>
                        <a:pt x="248" y="511"/>
                        <a:pt x="248" y="519"/>
                        <a:pt x="248" y="528"/>
                      </a:cubicBezTo>
                      <a:cubicBezTo>
                        <a:pt x="242" y="527"/>
                        <a:pt x="236" y="526"/>
                        <a:pt x="229" y="526"/>
                      </a:cubicBezTo>
                      <a:cubicBezTo>
                        <a:pt x="229" y="517"/>
                        <a:pt x="229" y="508"/>
                        <a:pt x="229" y="499"/>
                      </a:cubicBezTo>
                      <a:close/>
                      <a:moveTo>
                        <a:pt x="229" y="446"/>
                      </a:moveTo>
                      <a:cubicBezTo>
                        <a:pt x="236" y="447"/>
                        <a:pt x="242" y="448"/>
                        <a:pt x="248" y="449"/>
                      </a:cubicBezTo>
                      <a:cubicBezTo>
                        <a:pt x="248" y="458"/>
                        <a:pt x="248" y="466"/>
                        <a:pt x="248" y="475"/>
                      </a:cubicBezTo>
                      <a:cubicBezTo>
                        <a:pt x="242" y="474"/>
                        <a:pt x="236" y="473"/>
                        <a:pt x="229" y="472"/>
                      </a:cubicBezTo>
                      <a:cubicBezTo>
                        <a:pt x="229" y="464"/>
                        <a:pt x="229" y="455"/>
                        <a:pt x="229" y="446"/>
                      </a:cubicBezTo>
                      <a:close/>
                      <a:moveTo>
                        <a:pt x="230" y="393"/>
                      </a:moveTo>
                      <a:cubicBezTo>
                        <a:pt x="236" y="394"/>
                        <a:pt x="242" y="395"/>
                        <a:pt x="249" y="396"/>
                      </a:cubicBezTo>
                      <a:cubicBezTo>
                        <a:pt x="249" y="405"/>
                        <a:pt x="249" y="413"/>
                        <a:pt x="249" y="422"/>
                      </a:cubicBezTo>
                      <a:cubicBezTo>
                        <a:pt x="242" y="421"/>
                        <a:pt x="236" y="420"/>
                        <a:pt x="230" y="419"/>
                      </a:cubicBezTo>
                      <a:cubicBezTo>
                        <a:pt x="230" y="410"/>
                        <a:pt x="230" y="401"/>
                        <a:pt x="230" y="393"/>
                      </a:cubicBezTo>
                      <a:close/>
                      <a:moveTo>
                        <a:pt x="230" y="339"/>
                      </a:moveTo>
                      <a:cubicBezTo>
                        <a:pt x="236" y="341"/>
                        <a:pt x="242" y="342"/>
                        <a:pt x="249" y="343"/>
                      </a:cubicBezTo>
                      <a:cubicBezTo>
                        <a:pt x="249" y="352"/>
                        <a:pt x="249" y="360"/>
                        <a:pt x="249" y="369"/>
                      </a:cubicBezTo>
                      <a:cubicBezTo>
                        <a:pt x="242" y="368"/>
                        <a:pt x="236" y="367"/>
                        <a:pt x="230" y="366"/>
                      </a:cubicBezTo>
                      <a:cubicBezTo>
                        <a:pt x="230" y="357"/>
                        <a:pt x="230" y="348"/>
                        <a:pt x="230" y="339"/>
                      </a:cubicBezTo>
                      <a:close/>
                      <a:moveTo>
                        <a:pt x="230" y="286"/>
                      </a:moveTo>
                      <a:cubicBezTo>
                        <a:pt x="236" y="287"/>
                        <a:pt x="242" y="289"/>
                        <a:pt x="249" y="291"/>
                      </a:cubicBezTo>
                      <a:cubicBezTo>
                        <a:pt x="249" y="299"/>
                        <a:pt x="249" y="307"/>
                        <a:pt x="249" y="316"/>
                      </a:cubicBezTo>
                      <a:cubicBezTo>
                        <a:pt x="242" y="315"/>
                        <a:pt x="236" y="313"/>
                        <a:pt x="230" y="312"/>
                      </a:cubicBezTo>
                      <a:cubicBezTo>
                        <a:pt x="230" y="303"/>
                        <a:pt x="230" y="295"/>
                        <a:pt x="230" y="286"/>
                      </a:cubicBezTo>
                      <a:close/>
                      <a:moveTo>
                        <a:pt x="230" y="232"/>
                      </a:moveTo>
                      <a:cubicBezTo>
                        <a:pt x="236" y="234"/>
                        <a:pt x="243" y="236"/>
                        <a:pt x="249" y="238"/>
                      </a:cubicBezTo>
                      <a:cubicBezTo>
                        <a:pt x="249" y="246"/>
                        <a:pt x="249" y="255"/>
                        <a:pt x="249" y="263"/>
                      </a:cubicBezTo>
                      <a:cubicBezTo>
                        <a:pt x="243" y="262"/>
                        <a:pt x="236" y="260"/>
                        <a:pt x="230" y="259"/>
                      </a:cubicBezTo>
                      <a:cubicBezTo>
                        <a:pt x="230" y="250"/>
                        <a:pt x="230" y="241"/>
                        <a:pt x="230" y="232"/>
                      </a:cubicBezTo>
                      <a:close/>
                      <a:moveTo>
                        <a:pt x="230" y="179"/>
                      </a:moveTo>
                      <a:cubicBezTo>
                        <a:pt x="236" y="181"/>
                        <a:pt x="243" y="183"/>
                        <a:pt x="249" y="185"/>
                      </a:cubicBezTo>
                      <a:cubicBezTo>
                        <a:pt x="249" y="193"/>
                        <a:pt x="249" y="202"/>
                        <a:pt x="249" y="210"/>
                      </a:cubicBezTo>
                      <a:cubicBezTo>
                        <a:pt x="243" y="209"/>
                        <a:pt x="236" y="207"/>
                        <a:pt x="230" y="205"/>
                      </a:cubicBezTo>
                      <a:cubicBezTo>
                        <a:pt x="230" y="197"/>
                        <a:pt x="230" y="188"/>
                        <a:pt x="230" y="179"/>
                      </a:cubicBezTo>
                      <a:close/>
                      <a:moveTo>
                        <a:pt x="249" y="157"/>
                      </a:moveTo>
                      <a:cubicBezTo>
                        <a:pt x="230" y="152"/>
                        <a:pt x="230" y="152"/>
                        <a:pt x="230" y="152"/>
                      </a:cubicBezTo>
                      <a:cubicBezTo>
                        <a:pt x="230" y="126"/>
                        <a:pt x="230" y="126"/>
                        <a:pt x="230" y="126"/>
                      </a:cubicBezTo>
                      <a:cubicBezTo>
                        <a:pt x="249" y="132"/>
                        <a:pt x="249" y="132"/>
                        <a:pt x="249" y="132"/>
                      </a:cubicBezTo>
                      <a:lnTo>
                        <a:pt x="249" y="157"/>
                      </a:lnTo>
                      <a:close/>
                    </a:path>
                  </a:pathLst>
                </a:custGeom>
                <a:blipFill dpi="0"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+mn-lt"/>
                  </a:endParaRPr>
                </a:p>
              </p:txBody>
            </p:sp>
            <p:sp>
              <p:nvSpPr>
                <p:cNvPr id="37" name="Freeform: Shape 67"/>
                <p:cNvSpPr>
                  <a:spLocks/>
                </p:cNvSpPr>
                <p:nvPr/>
              </p:nvSpPr>
              <p:spPr bwMode="auto">
                <a:xfrm>
                  <a:off x="7591471" y="3637200"/>
                  <a:ext cx="211494" cy="1631898"/>
                </a:xfrm>
                <a:custGeom>
                  <a:avLst/>
                  <a:gdLst>
                    <a:gd name="T0" fmla="*/ 0 w 111"/>
                    <a:gd name="T1" fmla="*/ 854 h 854"/>
                    <a:gd name="T2" fmla="*/ 111 w 111"/>
                    <a:gd name="T3" fmla="*/ 36 h 854"/>
                    <a:gd name="T4" fmla="*/ 97 w 111"/>
                    <a:gd name="T5" fmla="*/ 791 h 854"/>
                    <a:gd name="T6" fmla="*/ 16 w 111"/>
                    <a:gd name="T7" fmla="*/ 791 h 854"/>
                    <a:gd name="T8" fmla="*/ 97 w 111"/>
                    <a:gd name="T9" fmla="*/ 791 h 854"/>
                    <a:gd name="T10" fmla="*/ 16 w 111"/>
                    <a:gd name="T11" fmla="*/ 756 h 854"/>
                    <a:gd name="T12" fmla="*/ 97 w 111"/>
                    <a:gd name="T13" fmla="*/ 719 h 854"/>
                    <a:gd name="T14" fmla="*/ 97 w 111"/>
                    <a:gd name="T15" fmla="*/ 684 h 854"/>
                    <a:gd name="T16" fmla="*/ 16 w 111"/>
                    <a:gd name="T17" fmla="*/ 677 h 854"/>
                    <a:gd name="T18" fmla="*/ 97 w 111"/>
                    <a:gd name="T19" fmla="*/ 684 h 854"/>
                    <a:gd name="T20" fmla="*/ 16 w 111"/>
                    <a:gd name="T21" fmla="*/ 642 h 854"/>
                    <a:gd name="T22" fmla="*/ 97 w 111"/>
                    <a:gd name="T23" fmla="*/ 612 h 854"/>
                    <a:gd name="T24" fmla="*/ 97 w 111"/>
                    <a:gd name="T25" fmla="*/ 577 h 854"/>
                    <a:gd name="T26" fmla="*/ 16 w 111"/>
                    <a:gd name="T27" fmla="*/ 563 h 854"/>
                    <a:gd name="T28" fmla="*/ 97 w 111"/>
                    <a:gd name="T29" fmla="*/ 577 h 854"/>
                    <a:gd name="T30" fmla="*/ 16 w 111"/>
                    <a:gd name="T31" fmla="*/ 528 h 854"/>
                    <a:gd name="T32" fmla="*/ 97 w 111"/>
                    <a:gd name="T33" fmla="*/ 505 h 854"/>
                    <a:gd name="T34" fmla="*/ 97 w 111"/>
                    <a:gd name="T35" fmla="*/ 470 h 854"/>
                    <a:gd name="T36" fmla="*/ 16 w 111"/>
                    <a:gd name="T37" fmla="*/ 449 h 854"/>
                    <a:gd name="T38" fmla="*/ 97 w 111"/>
                    <a:gd name="T39" fmla="*/ 470 h 854"/>
                    <a:gd name="T40" fmla="*/ 16 w 111"/>
                    <a:gd name="T41" fmla="*/ 414 h 854"/>
                    <a:gd name="T42" fmla="*/ 97 w 111"/>
                    <a:gd name="T43" fmla="*/ 397 h 854"/>
                    <a:gd name="T44" fmla="*/ 97 w 111"/>
                    <a:gd name="T45" fmla="*/ 363 h 854"/>
                    <a:gd name="T46" fmla="*/ 16 w 111"/>
                    <a:gd name="T47" fmla="*/ 335 h 854"/>
                    <a:gd name="T48" fmla="*/ 97 w 111"/>
                    <a:gd name="T49" fmla="*/ 363 h 854"/>
                    <a:gd name="T50" fmla="*/ 16 w 111"/>
                    <a:gd name="T51" fmla="*/ 300 h 854"/>
                    <a:gd name="T52" fmla="*/ 97 w 111"/>
                    <a:gd name="T53" fmla="*/ 290 h 854"/>
                    <a:gd name="T54" fmla="*/ 97 w 111"/>
                    <a:gd name="T55" fmla="*/ 256 h 854"/>
                    <a:gd name="T56" fmla="*/ 16 w 111"/>
                    <a:gd name="T57" fmla="*/ 221 h 854"/>
                    <a:gd name="T58" fmla="*/ 97 w 111"/>
                    <a:gd name="T59" fmla="*/ 256 h 854"/>
                    <a:gd name="T60" fmla="*/ 16 w 111"/>
                    <a:gd name="T61" fmla="*/ 186 h 854"/>
                    <a:gd name="T62" fmla="*/ 97 w 111"/>
                    <a:gd name="T63" fmla="*/ 183 h 854"/>
                    <a:gd name="T64" fmla="*/ 97 w 111"/>
                    <a:gd name="T65" fmla="*/ 149 h 854"/>
                    <a:gd name="T66" fmla="*/ 16 w 111"/>
                    <a:gd name="T67" fmla="*/ 107 h 854"/>
                    <a:gd name="T68" fmla="*/ 97 w 111"/>
                    <a:gd name="T69" fmla="*/ 149 h 854"/>
                    <a:gd name="T70" fmla="*/ 16 w 111"/>
                    <a:gd name="T71" fmla="*/ 73 h 854"/>
                    <a:gd name="T72" fmla="*/ 97 w 111"/>
                    <a:gd name="T73" fmla="*/ 76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1" h="854">
                      <a:moveTo>
                        <a:pt x="0" y="0"/>
                      </a:moveTo>
                      <a:cubicBezTo>
                        <a:pt x="0" y="854"/>
                        <a:pt x="0" y="854"/>
                        <a:pt x="0" y="854"/>
                      </a:cubicBezTo>
                      <a:cubicBezTo>
                        <a:pt x="111" y="827"/>
                        <a:pt x="111" y="827"/>
                        <a:pt x="111" y="827"/>
                      </a:cubicBezTo>
                      <a:cubicBezTo>
                        <a:pt x="111" y="36"/>
                        <a:pt x="111" y="36"/>
                        <a:pt x="111" y="36"/>
                      </a:cubicBezTo>
                      <a:lnTo>
                        <a:pt x="0" y="0"/>
                      </a:lnTo>
                      <a:close/>
                      <a:moveTo>
                        <a:pt x="97" y="791"/>
                      </a:moveTo>
                      <a:cubicBezTo>
                        <a:pt x="16" y="813"/>
                        <a:pt x="16" y="813"/>
                        <a:pt x="16" y="813"/>
                      </a:cubicBezTo>
                      <a:cubicBezTo>
                        <a:pt x="16" y="791"/>
                        <a:pt x="16" y="791"/>
                        <a:pt x="16" y="791"/>
                      </a:cubicBezTo>
                      <a:cubicBezTo>
                        <a:pt x="97" y="773"/>
                        <a:pt x="97" y="773"/>
                        <a:pt x="97" y="773"/>
                      </a:cubicBezTo>
                      <a:lnTo>
                        <a:pt x="97" y="791"/>
                      </a:lnTo>
                      <a:close/>
                      <a:moveTo>
                        <a:pt x="97" y="737"/>
                      </a:moveTo>
                      <a:cubicBezTo>
                        <a:pt x="70" y="743"/>
                        <a:pt x="43" y="750"/>
                        <a:pt x="16" y="756"/>
                      </a:cubicBezTo>
                      <a:cubicBezTo>
                        <a:pt x="16" y="748"/>
                        <a:pt x="16" y="741"/>
                        <a:pt x="16" y="734"/>
                      </a:cubicBezTo>
                      <a:cubicBezTo>
                        <a:pt x="43" y="729"/>
                        <a:pt x="70" y="724"/>
                        <a:pt x="97" y="719"/>
                      </a:cubicBezTo>
                      <a:cubicBezTo>
                        <a:pt x="97" y="725"/>
                        <a:pt x="97" y="731"/>
                        <a:pt x="97" y="737"/>
                      </a:cubicBezTo>
                      <a:close/>
                      <a:moveTo>
                        <a:pt x="97" y="684"/>
                      </a:moveTo>
                      <a:cubicBezTo>
                        <a:pt x="70" y="689"/>
                        <a:pt x="43" y="694"/>
                        <a:pt x="16" y="699"/>
                      </a:cubicBezTo>
                      <a:cubicBezTo>
                        <a:pt x="16" y="691"/>
                        <a:pt x="16" y="684"/>
                        <a:pt x="16" y="677"/>
                      </a:cubicBezTo>
                      <a:cubicBezTo>
                        <a:pt x="43" y="673"/>
                        <a:pt x="70" y="669"/>
                        <a:pt x="97" y="666"/>
                      </a:cubicBezTo>
                      <a:cubicBezTo>
                        <a:pt x="97" y="672"/>
                        <a:pt x="97" y="678"/>
                        <a:pt x="97" y="684"/>
                      </a:cubicBezTo>
                      <a:close/>
                      <a:moveTo>
                        <a:pt x="97" y="630"/>
                      </a:moveTo>
                      <a:cubicBezTo>
                        <a:pt x="70" y="634"/>
                        <a:pt x="43" y="638"/>
                        <a:pt x="16" y="642"/>
                      </a:cubicBezTo>
                      <a:cubicBezTo>
                        <a:pt x="16" y="635"/>
                        <a:pt x="16" y="627"/>
                        <a:pt x="16" y="620"/>
                      </a:cubicBezTo>
                      <a:cubicBezTo>
                        <a:pt x="43" y="617"/>
                        <a:pt x="70" y="615"/>
                        <a:pt x="97" y="612"/>
                      </a:cubicBezTo>
                      <a:cubicBezTo>
                        <a:pt x="97" y="618"/>
                        <a:pt x="97" y="624"/>
                        <a:pt x="97" y="630"/>
                      </a:cubicBezTo>
                      <a:close/>
                      <a:moveTo>
                        <a:pt x="97" y="577"/>
                      </a:moveTo>
                      <a:cubicBezTo>
                        <a:pt x="70" y="580"/>
                        <a:pt x="43" y="582"/>
                        <a:pt x="16" y="585"/>
                      </a:cubicBezTo>
                      <a:cubicBezTo>
                        <a:pt x="16" y="578"/>
                        <a:pt x="16" y="570"/>
                        <a:pt x="16" y="563"/>
                      </a:cubicBezTo>
                      <a:cubicBezTo>
                        <a:pt x="43" y="561"/>
                        <a:pt x="70" y="560"/>
                        <a:pt x="97" y="558"/>
                      </a:cubicBezTo>
                      <a:cubicBezTo>
                        <a:pt x="97" y="564"/>
                        <a:pt x="97" y="571"/>
                        <a:pt x="97" y="577"/>
                      </a:cubicBezTo>
                      <a:close/>
                      <a:moveTo>
                        <a:pt x="97" y="523"/>
                      </a:moveTo>
                      <a:cubicBezTo>
                        <a:pt x="70" y="525"/>
                        <a:pt x="43" y="526"/>
                        <a:pt x="16" y="528"/>
                      </a:cubicBezTo>
                      <a:cubicBezTo>
                        <a:pt x="16" y="521"/>
                        <a:pt x="16" y="513"/>
                        <a:pt x="16" y="506"/>
                      </a:cubicBezTo>
                      <a:cubicBezTo>
                        <a:pt x="43" y="505"/>
                        <a:pt x="70" y="505"/>
                        <a:pt x="97" y="505"/>
                      </a:cubicBezTo>
                      <a:cubicBezTo>
                        <a:pt x="97" y="511"/>
                        <a:pt x="97" y="517"/>
                        <a:pt x="97" y="523"/>
                      </a:cubicBezTo>
                      <a:close/>
                      <a:moveTo>
                        <a:pt x="97" y="470"/>
                      </a:moveTo>
                      <a:cubicBezTo>
                        <a:pt x="70" y="470"/>
                        <a:pt x="43" y="471"/>
                        <a:pt x="16" y="471"/>
                      </a:cubicBezTo>
                      <a:cubicBezTo>
                        <a:pt x="16" y="464"/>
                        <a:pt x="16" y="456"/>
                        <a:pt x="16" y="449"/>
                      </a:cubicBezTo>
                      <a:cubicBezTo>
                        <a:pt x="43" y="450"/>
                        <a:pt x="70" y="450"/>
                        <a:pt x="97" y="451"/>
                      </a:cubicBezTo>
                      <a:cubicBezTo>
                        <a:pt x="97" y="457"/>
                        <a:pt x="97" y="464"/>
                        <a:pt x="97" y="470"/>
                      </a:cubicBezTo>
                      <a:close/>
                      <a:moveTo>
                        <a:pt x="97" y="417"/>
                      </a:moveTo>
                      <a:cubicBezTo>
                        <a:pt x="70" y="416"/>
                        <a:pt x="43" y="415"/>
                        <a:pt x="16" y="414"/>
                      </a:cubicBezTo>
                      <a:cubicBezTo>
                        <a:pt x="16" y="407"/>
                        <a:pt x="16" y="399"/>
                        <a:pt x="16" y="392"/>
                      </a:cubicBezTo>
                      <a:cubicBezTo>
                        <a:pt x="43" y="394"/>
                        <a:pt x="70" y="396"/>
                        <a:pt x="97" y="397"/>
                      </a:cubicBezTo>
                      <a:cubicBezTo>
                        <a:pt x="97" y="404"/>
                        <a:pt x="97" y="410"/>
                        <a:pt x="97" y="417"/>
                      </a:cubicBezTo>
                      <a:close/>
                      <a:moveTo>
                        <a:pt x="97" y="363"/>
                      </a:moveTo>
                      <a:cubicBezTo>
                        <a:pt x="70" y="361"/>
                        <a:pt x="43" y="359"/>
                        <a:pt x="16" y="357"/>
                      </a:cubicBezTo>
                      <a:cubicBezTo>
                        <a:pt x="16" y="350"/>
                        <a:pt x="16" y="342"/>
                        <a:pt x="16" y="335"/>
                      </a:cubicBezTo>
                      <a:cubicBezTo>
                        <a:pt x="43" y="338"/>
                        <a:pt x="70" y="341"/>
                        <a:pt x="97" y="344"/>
                      </a:cubicBezTo>
                      <a:cubicBezTo>
                        <a:pt x="97" y="350"/>
                        <a:pt x="97" y="357"/>
                        <a:pt x="97" y="363"/>
                      </a:cubicBezTo>
                      <a:close/>
                      <a:moveTo>
                        <a:pt x="97" y="310"/>
                      </a:moveTo>
                      <a:cubicBezTo>
                        <a:pt x="70" y="307"/>
                        <a:pt x="43" y="303"/>
                        <a:pt x="16" y="300"/>
                      </a:cubicBezTo>
                      <a:cubicBezTo>
                        <a:pt x="16" y="293"/>
                        <a:pt x="16" y="286"/>
                        <a:pt x="16" y="278"/>
                      </a:cubicBezTo>
                      <a:cubicBezTo>
                        <a:pt x="43" y="282"/>
                        <a:pt x="70" y="286"/>
                        <a:pt x="97" y="290"/>
                      </a:cubicBezTo>
                      <a:cubicBezTo>
                        <a:pt x="97" y="297"/>
                        <a:pt x="97" y="303"/>
                        <a:pt x="97" y="310"/>
                      </a:cubicBezTo>
                      <a:close/>
                      <a:moveTo>
                        <a:pt x="97" y="256"/>
                      </a:moveTo>
                      <a:cubicBezTo>
                        <a:pt x="70" y="252"/>
                        <a:pt x="43" y="248"/>
                        <a:pt x="16" y="243"/>
                      </a:cubicBezTo>
                      <a:cubicBezTo>
                        <a:pt x="16" y="236"/>
                        <a:pt x="16" y="229"/>
                        <a:pt x="16" y="221"/>
                      </a:cubicBezTo>
                      <a:cubicBezTo>
                        <a:pt x="43" y="226"/>
                        <a:pt x="70" y="231"/>
                        <a:pt x="97" y="237"/>
                      </a:cubicBezTo>
                      <a:cubicBezTo>
                        <a:pt x="97" y="243"/>
                        <a:pt x="97" y="250"/>
                        <a:pt x="97" y="256"/>
                      </a:cubicBezTo>
                      <a:close/>
                      <a:moveTo>
                        <a:pt x="97" y="203"/>
                      </a:moveTo>
                      <a:cubicBezTo>
                        <a:pt x="70" y="197"/>
                        <a:pt x="43" y="192"/>
                        <a:pt x="16" y="186"/>
                      </a:cubicBezTo>
                      <a:cubicBezTo>
                        <a:pt x="16" y="179"/>
                        <a:pt x="16" y="172"/>
                        <a:pt x="16" y="164"/>
                      </a:cubicBezTo>
                      <a:cubicBezTo>
                        <a:pt x="43" y="171"/>
                        <a:pt x="70" y="177"/>
                        <a:pt x="97" y="183"/>
                      </a:cubicBezTo>
                      <a:cubicBezTo>
                        <a:pt x="97" y="190"/>
                        <a:pt x="97" y="196"/>
                        <a:pt x="97" y="203"/>
                      </a:cubicBezTo>
                      <a:close/>
                      <a:moveTo>
                        <a:pt x="97" y="149"/>
                      </a:moveTo>
                      <a:cubicBezTo>
                        <a:pt x="70" y="143"/>
                        <a:pt x="43" y="136"/>
                        <a:pt x="16" y="129"/>
                      </a:cubicBezTo>
                      <a:cubicBezTo>
                        <a:pt x="16" y="122"/>
                        <a:pt x="16" y="115"/>
                        <a:pt x="16" y="107"/>
                      </a:cubicBezTo>
                      <a:cubicBezTo>
                        <a:pt x="43" y="115"/>
                        <a:pt x="70" y="122"/>
                        <a:pt x="97" y="129"/>
                      </a:cubicBezTo>
                      <a:cubicBezTo>
                        <a:pt x="97" y="136"/>
                        <a:pt x="97" y="143"/>
                        <a:pt x="97" y="149"/>
                      </a:cubicBezTo>
                      <a:close/>
                      <a:moveTo>
                        <a:pt x="97" y="96"/>
                      </a:moveTo>
                      <a:cubicBezTo>
                        <a:pt x="16" y="73"/>
                        <a:pt x="16" y="73"/>
                        <a:pt x="16" y="73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97" y="76"/>
                        <a:pt x="97" y="76"/>
                        <a:pt x="97" y="76"/>
                      </a:cubicBezTo>
                      <a:lnTo>
                        <a:pt x="97" y="96"/>
                      </a:lnTo>
                      <a:close/>
                    </a:path>
                  </a:pathLst>
                </a:custGeom>
                <a:blipFill dpi="0"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solidFill>
                      <a:schemeClr val="l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: Shape 68"/>
                <p:cNvSpPr>
                  <a:spLocks/>
                </p:cNvSpPr>
                <p:nvPr/>
              </p:nvSpPr>
              <p:spPr bwMode="auto">
                <a:xfrm>
                  <a:off x="7167178" y="3639812"/>
                  <a:ext cx="407322" cy="1629287"/>
                </a:xfrm>
                <a:custGeom>
                  <a:avLst/>
                  <a:gdLst>
                    <a:gd name="T0" fmla="*/ 176 w 213"/>
                    <a:gd name="T1" fmla="*/ 810 h 853"/>
                    <a:gd name="T2" fmla="*/ 141 w 213"/>
                    <a:gd name="T3" fmla="*/ 763 h 853"/>
                    <a:gd name="T4" fmla="*/ 141 w 213"/>
                    <a:gd name="T5" fmla="*/ 697 h 853"/>
                    <a:gd name="T6" fmla="*/ 176 w 213"/>
                    <a:gd name="T7" fmla="*/ 655 h 853"/>
                    <a:gd name="T8" fmla="*/ 176 w 213"/>
                    <a:gd name="T9" fmla="*/ 638 h 853"/>
                    <a:gd name="T10" fmla="*/ 176 w 213"/>
                    <a:gd name="T11" fmla="*/ 552 h 853"/>
                    <a:gd name="T12" fmla="*/ 141 w 213"/>
                    <a:gd name="T13" fmla="*/ 510 h 853"/>
                    <a:gd name="T14" fmla="*/ 141 w 213"/>
                    <a:gd name="T15" fmla="*/ 444 h 853"/>
                    <a:gd name="T16" fmla="*/ 176 w 213"/>
                    <a:gd name="T17" fmla="*/ 397 h 853"/>
                    <a:gd name="T18" fmla="*/ 176 w 213"/>
                    <a:gd name="T19" fmla="*/ 379 h 853"/>
                    <a:gd name="T20" fmla="*/ 176 w 213"/>
                    <a:gd name="T21" fmla="*/ 336 h 853"/>
                    <a:gd name="T22" fmla="*/ 141 w 213"/>
                    <a:gd name="T23" fmla="*/ 256 h 853"/>
                    <a:gd name="T24" fmla="*/ 141 w 213"/>
                    <a:gd name="T25" fmla="*/ 190 h 853"/>
                    <a:gd name="T26" fmla="*/ 176 w 213"/>
                    <a:gd name="T27" fmla="*/ 138 h 853"/>
                    <a:gd name="T28" fmla="*/ 176 w 213"/>
                    <a:gd name="T29" fmla="*/ 121 h 853"/>
                    <a:gd name="T30" fmla="*/ 94 w 213"/>
                    <a:gd name="T31" fmla="*/ 78 h 853"/>
                    <a:gd name="T32" fmla="*/ 117 w 213"/>
                    <a:gd name="T33" fmla="*/ 112 h 853"/>
                    <a:gd name="T34" fmla="*/ 117 w 213"/>
                    <a:gd name="T35" fmla="*/ 177 h 853"/>
                    <a:gd name="T36" fmla="*/ 94 w 213"/>
                    <a:gd name="T37" fmla="*/ 223 h 853"/>
                    <a:gd name="T38" fmla="*/ 94 w 213"/>
                    <a:gd name="T39" fmla="*/ 242 h 853"/>
                    <a:gd name="T40" fmla="*/ 94 w 213"/>
                    <a:gd name="T41" fmla="*/ 324 h 853"/>
                    <a:gd name="T42" fmla="*/ 116 w 213"/>
                    <a:gd name="T43" fmla="*/ 362 h 853"/>
                    <a:gd name="T44" fmla="*/ 116 w 213"/>
                    <a:gd name="T45" fmla="*/ 427 h 853"/>
                    <a:gd name="T46" fmla="*/ 94 w 213"/>
                    <a:gd name="T47" fmla="*/ 469 h 853"/>
                    <a:gd name="T48" fmla="*/ 94 w 213"/>
                    <a:gd name="T49" fmla="*/ 489 h 853"/>
                    <a:gd name="T50" fmla="*/ 93 w 213"/>
                    <a:gd name="T51" fmla="*/ 571 h 853"/>
                    <a:gd name="T52" fmla="*/ 116 w 213"/>
                    <a:gd name="T53" fmla="*/ 612 h 853"/>
                    <a:gd name="T54" fmla="*/ 116 w 213"/>
                    <a:gd name="T55" fmla="*/ 676 h 853"/>
                    <a:gd name="T56" fmla="*/ 93 w 213"/>
                    <a:gd name="T57" fmla="*/ 716 h 853"/>
                    <a:gd name="T58" fmla="*/ 93 w 213"/>
                    <a:gd name="T59" fmla="*/ 735 h 853"/>
                    <a:gd name="T60" fmla="*/ 74 w 213"/>
                    <a:gd name="T61" fmla="*/ 796 h 853"/>
                    <a:gd name="T62" fmla="*/ 58 w 213"/>
                    <a:gd name="T63" fmla="*/ 754 h 853"/>
                    <a:gd name="T64" fmla="*/ 74 w 213"/>
                    <a:gd name="T65" fmla="*/ 694 h 853"/>
                    <a:gd name="T66" fmla="*/ 74 w 213"/>
                    <a:gd name="T67" fmla="*/ 653 h 853"/>
                    <a:gd name="T68" fmla="*/ 58 w 213"/>
                    <a:gd name="T69" fmla="*/ 633 h 853"/>
                    <a:gd name="T70" fmla="*/ 58 w 213"/>
                    <a:gd name="T71" fmla="*/ 552 h 853"/>
                    <a:gd name="T72" fmla="*/ 58 w 213"/>
                    <a:gd name="T73" fmla="*/ 512 h 853"/>
                    <a:gd name="T74" fmla="*/ 58 w 213"/>
                    <a:gd name="T75" fmla="*/ 452 h 853"/>
                    <a:gd name="T76" fmla="*/ 74 w 213"/>
                    <a:gd name="T77" fmla="*/ 409 h 853"/>
                    <a:gd name="T78" fmla="*/ 74 w 213"/>
                    <a:gd name="T79" fmla="*/ 390 h 853"/>
                    <a:gd name="T80" fmla="*/ 74 w 213"/>
                    <a:gd name="T81" fmla="*/ 308 h 853"/>
                    <a:gd name="T82" fmla="*/ 58 w 213"/>
                    <a:gd name="T83" fmla="*/ 271 h 853"/>
                    <a:gd name="T84" fmla="*/ 58 w 213"/>
                    <a:gd name="T85" fmla="*/ 210 h 853"/>
                    <a:gd name="T86" fmla="*/ 74 w 213"/>
                    <a:gd name="T87" fmla="*/ 186 h 853"/>
                    <a:gd name="T88" fmla="*/ 74 w 213"/>
                    <a:gd name="T89" fmla="*/ 146 h 853"/>
                    <a:gd name="T90" fmla="*/ 43 w 213"/>
                    <a:gd name="T91" fmla="*/ 793 h 853"/>
                    <a:gd name="T92" fmla="*/ 28 w 213"/>
                    <a:gd name="T93" fmla="*/ 751 h 853"/>
                    <a:gd name="T94" fmla="*/ 28 w 213"/>
                    <a:gd name="T95" fmla="*/ 692 h 853"/>
                    <a:gd name="T96" fmla="*/ 43 w 213"/>
                    <a:gd name="T97" fmla="*/ 653 h 853"/>
                    <a:gd name="T98" fmla="*/ 42 w 213"/>
                    <a:gd name="T99" fmla="*/ 633 h 853"/>
                    <a:gd name="T100" fmla="*/ 42 w 213"/>
                    <a:gd name="T101" fmla="*/ 553 h 853"/>
                    <a:gd name="T102" fmla="*/ 28 w 213"/>
                    <a:gd name="T103" fmla="*/ 514 h 853"/>
                    <a:gd name="T104" fmla="*/ 28 w 213"/>
                    <a:gd name="T105" fmla="*/ 455 h 853"/>
                    <a:gd name="T106" fmla="*/ 42 w 213"/>
                    <a:gd name="T107" fmla="*/ 414 h 853"/>
                    <a:gd name="T108" fmla="*/ 42 w 213"/>
                    <a:gd name="T109" fmla="*/ 393 h 853"/>
                    <a:gd name="T110" fmla="*/ 42 w 213"/>
                    <a:gd name="T111" fmla="*/ 314 h 853"/>
                    <a:gd name="T112" fmla="*/ 27 w 213"/>
                    <a:gd name="T113" fmla="*/ 276 h 853"/>
                    <a:gd name="T114" fmla="*/ 27 w 213"/>
                    <a:gd name="T115" fmla="*/ 218 h 853"/>
                    <a:gd name="T116" fmla="*/ 41 w 213"/>
                    <a:gd name="T117" fmla="*/ 174 h 853"/>
                    <a:gd name="T118" fmla="*/ 41 w 213"/>
                    <a:gd name="T119" fmla="*/ 154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13" h="853">
                      <a:moveTo>
                        <a:pt x="0" y="820"/>
                      </a:moveTo>
                      <a:cubicBezTo>
                        <a:pt x="213" y="853"/>
                        <a:pt x="213" y="853"/>
                        <a:pt x="213" y="853"/>
                      </a:cubicBez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0" y="73"/>
                        <a:pt x="0" y="73"/>
                        <a:pt x="0" y="73"/>
                      </a:cubicBezTo>
                      <a:lnTo>
                        <a:pt x="0" y="820"/>
                      </a:lnTo>
                      <a:close/>
                      <a:moveTo>
                        <a:pt x="176" y="810"/>
                      </a:moveTo>
                      <a:cubicBezTo>
                        <a:pt x="141" y="805"/>
                        <a:pt x="141" y="805"/>
                        <a:pt x="141" y="805"/>
                      </a:cubicBezTo>
                      <a:cubicBezTo>
                        <a:pt x="141" y="781"/>
                        <a:pt x="141" y="781"/>
                        <a:pt x="141" y="781"/>
                      </a:cubicBezTo>
                      <a:cubicBezTo>
                        <a:pt x="176" y="785"/>
                        <a:pt x="176" y="785"/>
                        <a:pt x="176" y="785"/>
                      </a:cubicBezTo>
                      <a:lnTo>
                        <a:pt x="176" y="810"/>
                      </a:lnTo>
                      <a:close/>
                      <a:moveTo>
                        <a:pt x="176" y="767"/>
                      </a:moveTo>
                      <a:cubicBezTo>
                        <a:pt x="164" y="766"/>
                        <a:pt x="152" y="764"/>
                        <a:pt x="141" y="763"/>
                      </a:cubicBezTo>
                      <a:cubicBezTo>
                        <a:pt x="141" y="755"/>
                        <a:pt x="141" y="747"/>
                        <a:pt x="141" y="739"/>
                      </a:cubicBezTo>
                      <a:cubicBezTo>
                        <a:pt x="152" y="740"/>
                        <a:pt x="164" y="741"/>
                        <a:pt x="176" y="741"/>
                      </a:cubicBezTo>
                      <a:cubicBezTo>
                        <a:pt x="176" y="750"/>
                        <a:pt x="176" y="759"/>
                        <a:pt x="176" y="767"/>
                      </a:cubicBezTo>
                      <a:close/>
                      <a:moveTo>
                        <a:pt x="176" y="724"/>
                      </a:moveTo>
                      <a:cubicBezTo>
                        <a:pt x="164" y="723"/>
                        <a:pt x="152" y="722"/>
                        <a:pt x="141" y="721"/>
                      </a:cubicBezTo>
                      <a:cubicBezTo>
                        <a:pt x="141" y="713"/>
                        <a:pt x="141" y="705"/>
                        <a:pt x="141" y="697"/>
                      </a:cubicBezTo>
                      <a:cubicBezTo>
                        <a:pt x="152" y="697"/>
                        <a:pt x="164" y="698"/>
                        <a:pt x="176" y="698"/>
                      </a:cubicBezTo>
                      <a:cubicBezTo>
                        <a:pt x="176" y="707"/>
                        <a:pt x="176" y="715"/>
                        <a:pt x="176" y="724"/>
                      </a:cubicBezTo>
                      <a:close/>
                      <a:moveTo>
                        <a:pt x="176" y="681"/>
                      </a:moveTo>
                      <a:cubicBezTo>
                        <a:pt x="164" y="680"/>
                        <a:pt x="152" y="679"/>
                        <a:pt x="141" y="679"/>
                      </a:cubicBezTo>
                      <a:cubicBezTo>
                        <a:pt x="141" y="671"/>
                        <a:pt x="141" y="663"/>
                        <a:pt x="141" y="655"/>
                      </a:cubicBezTo>
                      <a:cubicBezTo>
                        <a:pt x="152" y="655"/>
                        <a:pt x="164" y="655"/>
                        <a:pt x="176" y="655"/>
                      </a:cubicBezTo>
                      <a:cubicBezTo>
                        <a:pt x="176" y="664"/>
                        <a:pt x="176" y="672"/>
                        <a:pt x="176" y="681"/>
                      </a:cubicBezTo>
                      <a:close/>
                      <a:moveTo>
                        <a:pt x="176" y="638"/>
                      </a:moveTo>
                      <a:cubicBezTo>
                        <a:pt x="164" y="637"/>
                        <a:pt x="152" y="637"/>
                        <a:pt x="141" y="636"/>
                      </a:cubicBezTo>
                      <a:cubicBezTo>
                        <a:pt x="141" y="628"/>
                        <a:pt x="141" y="620"/>
                        <a:pt x="141" y="613"/>
                      </a:cubicBezTo>
                      <a:cubicBezTo>
                        <a:pt x="152" y="612"/>
                        <a:pt x="164" y="612"/>
                        <a:pt x="176" y="612"/>
                      </a:cubicBezTo>
                      <a:cubicBezTo>
                        <a:pt x="176" y="621"/>
                        <a:pt x="176" y="629"/>
                        <a:pt x="176" y="638"/>
                      </a:cubicBezTo>
                      <a:close/>
                      <a:moveTo>
                        <a:pt x="176" y="595"/>
                      </a:moveTo>
                      <a:cubicBezTo>
                        <a:pt x="164" y="595"/>
                        <a:pt x="152" y="594"/>
                        <a:pt x="141" y="594"/>
                      </a:cubicBezTo>
                      <a:cubicBezTo>
                        <a:pt x="141" y="586"/>
                        <a:pt x="141" y="578"/>
                        <a:pt x="141" y="570"/>
                      </a:cubicBezTo>
                      <a:cubicBezTo>
                        <a:pt x="152" y="570"/>
                        <a:pt x="164" y="570"/>
                        <a:pt x="176" y="569"/>
                      </a:cubicBezTo>
                      <a:cubicBezTo>
                        <a:pt x="176" y="578"/>
                        <a:pt x="176" y="586"/>
                        <a:pt x="176" y="595"/>
                      </a:cubicBezTo>
                      <a:close/>
                      <a:moveTo>
                        <a:pt x="176" y="552"/>
                      </a:moveTo>
                      <a:cubicBezTo>
                        <a:pt x="164" y="552"/>
                        <a:pt x="152" y="552"/>
                        <a:pt x="141" y="552"/>
                      </a:cubicBezTo>
                      <a:cubicBezTo>
                        <a:pt x="141" y="544"/>
                        <a:pt x="141" y="536"/>
                        <a:pt x="141" y="528"/>
                      </a:cubicBezTo>
                      <a:cubicBezTo>
                        <a:pt x="152" y="527"/>
                        <a:pt x="164" y="527"/>
                        <a:pt x="176" y="526"/>
                      </a:cubicBezTo>
                      <a:cubicBezTo>
                        <a:pt x="176" y="535"/>
                        <a:pt x="176" y="543"/>
                        <a:pt x="176" y="552"/>
                      </a:cubicBezTo>
                      <a:close/>
                      <a:moveTo>
                        <a:pt x="176" y="509"/>
                      </a:moveTo>
                      <a:cubicBezTo>
                        <a:pt x="164" y="509"/>
                        <a:pt x="152" y="509"/>
                        <a:pt x="141" y="510"/>
                      </a:cubicBezTo>
                      <a:cubicBezTo>
                        <a:pt x="141" y="502"/>
                        <a:pt x="141" y="494"/>
                        <a:pt x="141" y="486"/>
                      </a:cubicBezTo>
                      <a:cubicBezTo>
                        <a:pt x="152" y="485"/>
                        <a:pt x="164" y="484"/>
                        <a:pt x="176" y="483"/>
                      </a:cubicBezTo>
                      <a:cubicBezTo>
                        <a:pt x="176" y="492"/>
                        <a:pt x="176" y="500"/>
                        <a:pt x="176" y="509"/>
                      </a:cubicBezTo>
                      <a:close/>
                      <a:moveTo>
                        <a:pt x="176" y="466"/>
                      </a:moveTo>
                      <a:cubicBezTo>
                        <a:pt x="164" y="466"/>
                        <a:pt x="152" y="467"/>
                        <a:pt x="141" y="467"/>
                      </a:cubicBezTo>
                      <a:cubicBezTo>
                        <a:pt x="141" y="460"/>
                        <a:pt x="141" y="452"/>
                        <a:pt x="141" y="444"/>
                      </a:cubicBezTo>
                      <a:cubicBezTo>
                        <a:pt x="152" y="442"/>
                        <a:pt x="164" y="441"/>
                        <a:pt x="176" y="440"/>
                      </a:cubicBezTo>
                      <a:cubicBezTo>
                        <a:pt x="176" y="448"/>
                        <a:pt x="176" y="457"/>
                        <a:pt x="176" y="466"/>
                      </a:cubicBezTo>
                      <a:close/>
                      <a:moveTo>
                        <a:pt x="176" y="422"/>
                      </a:moveTo>
                      <a:cubicBezTo>
                        <a:pt x="164" y="423"/>
                        <a:pt x="152" y="424"/>
                        <a:pt x="141" y="425"/>
                      </a:cubicBezTo>
                      <a:cubicBezTo>
                        <a:pt x="141" y="417"/>
                        <a:pt x="141" y="409"/>
                        <a:pt x="141" y="401"/>
                      </a:cubicBezTo>
                      <a:cubicBezTo>
                        <a:pt x="152" y="400"/>
                        <a:pt x="164" y="398"/>
                        <a:pt x="176" y="397"/>
                      </a:cubicBezTo>
                      <a:cubicBezTo>
                        <a:pt x="176" y="405"/>
                        <a:pt x="176" y="414"/>
                        <a:pt x="176" y="422"/>
                      </a:cubicBezTo>
                      <a:close/>
                      <a:moveTo>
                        <a:pt x="176" y="379"/>
                      </a:moveTo>
                      <a:cubicBezTo>
                        <a:pt x="164" y="381"/>
                        <a:pt x="152" y="382"/>
                        <a:pt x="141" y="383"/>
                      </a:cubicBezTo>
                      <a:cubicBezTo>
                        <a:pt x="141" y="375"/>
                        <a:pt x="141" y="367"/>
                        <a:pt x="141" y="359"/>
                      </a:cubicBezTo>
                      <a:cubicBezTo>
                        <a:pt x="152" y="357"/>
                        <a:pt x="164" y="356"/>
                        <a:pt x="176" y="354"/>
                      </a:cubicBezTo>
                      <a:cubicBezTo>
                        <a:pt x="176" y="362"/>
                        <a:pt x="176" y="371"/>
                        <a:pt x="176" y="379"/>
                      </a:cubicBezTo>
                      <a:close/>
                      <a:moveTo>
                        <a:pt x="141" y="299"/>
                      </a:moveTo>
                      <a:cubicBezTo>
                        <a:pt x="141" y="291"/>
                        <a:pt x="141" y="283"/>
                        <a:pt x="141" y="275"/>
                      </a:cubicBezTo>
                      <a:cubicBezTo>
                        <a:pt x="152" y="272"/>
                        <a:pt x="164" y="270"/>
                        <a:pt x="176" y="268"/>
                      </a:cubicBezTo>
                      <a:cubicBezTo>
                        <a:pt x="176" y="276"/>
                        <a:pt x="176" y="285"/>
                        <a:pt x="176" y="293"/>
                      </a:cubicBezTo>
                      <a:cubicBezTo>
                        <a:pt x="164" y="295"/>
                        <a:pt x="152" y="297"/>
                        <a:pt x="141" y="299"/>
                      </a:cubicBezTo>
                      <a:close/>
                      <a:moveTo>
                        <a:pt x="176" y="336"/>
                      </a:moveTo>
                      <a:cubicBezTo>
                        <a:pt x="164" y="338"/>
                        <a:pt x="152" y="339"/>
                        <a:pt x="141" y="341"/>
                      </a:cubicBezTo>
                      <a:cubicBezTo>
                        <a:pt x="141" y="333"/>
                        <a:pt x="141" y="325"/>
                        <a:pt x="141" y="317"/>
                      </a:cubicBezTo>
                      <a:cubicBezTo>
                        <a:pt x="152" y="315"/>
                        <a:pt x="164" y="313"/>
                        <a:pt x="176" y="311"/>
                      </a:cubicBezTo>
                      <a:cubicBezTo>
                        <a:pt x="176" y="319"/>
                        <a:pt x="176" y="328"/>
                        <a:pt x="176" y="336"/>
                      </a:cubicBezTo>
                      <a:close/>
                      <a:moveTo>
                        <a:pt x="176" y="250"/>
                      </a:moveTo>
                      <a:cubicBezTo>
                        <a:pt x="164" y="252"/>
                        <a:pt x="152" y="254"/>
                        <a:pt x="141" y="256"/>
                      </a:cubicBezTo>
                      <a:cubicBezTo>
                        <a:pt x="141" y="248"/>
                        <a:pt x="141" y="240"/>
                        <a:pt x="141" y="232"/>
                      </a:cubicBezTo>
                      <a:cubicBezTo>
                        <a:pt x="152" y="230"/>
                        <a:pt x="164" y="227"/>
                        <a:pt x="176" y="224"/>
                      </a:cubicBezTo>
                      <a:cubicBezTo>
                        <a:pt x="176" y="233"/>
                        <a:pt x="176" y="242"/>
                        <a:pt x="176" y="250"/>
                      </a:cubicBezTo>
                      <a:close/>
                      <a:moveTo>
                        <a:pt x="176" y="207"/>
                      </a:moveTo>
                      <a:cubicBezTo>
                        <a:pt x="164" y="209"/>
                        <a:pt x="152" y="212"/>
                        <a:pt x="141" y="214"/>
                      </a:cubicBezTo>
                      <a:cubicBezTo>
                        <a:pt x="141" y="206"/>
                        <a:pt x="141" y="198"/>
                        <a:pt x="141" y="190"/>
                      </a:cubicBezTo>
                      <a:cubicBezTo>
                        <a:pt x="152" y="187"/>
                        <a:pt x="164" y="184"/>
                        <a:pt x="176" y="181"/>
                      </a:cubicBezTo>
                      <a:cubicBezTo>
                        <a:pt x="176" y="190"/>
                        <a:pt x="176" y="198"/>
                        <a:pt x="176" y="207"/>
                      </a:cubicBezTo>
                      <a:close/>
                      <a:moveTo>
                        <a:pt x="176" y="164"/>
                      </a:moveTo>
                      <a:cubicBezTo>
                        <a:pt x="164" y="167"/>
                        <a:pt x="152" y="169"/>
                        <a:pt x="141" y="172"/>
                      </a:cubicBezTo>
                      <a:cubicBezTo>
                        <a:pt x="141" y="164"/>
                        <a:pt x="141" y="156"/>
                        <a:pt x="141" y="148"/>
                      </a:cubicBezTo>
                      <a:cubicBezTo>
                        <a:pt x="152" y="145"/>
                        <a:pt x="164" y="142"/>
                        <a:pt x="176" y="138"/>
                      </a:cubicBezTo>
                      <a:cubicBezTo>
                        <a:pt x="176" y="147"/>
                        <a:pt x="176" y="155"/>
                        <a:pt x="176" y="164"/>
                      </a:cubicBezTo>
                      <a:close/>
                      <a:moveTo>
                        <a:pt x="176" y="121"/>
                      </a:moveTo>
                      <a:cubicBezTo>
                        <a:pt x="164" y="124"/>
                        <a:pt x="152" y="127"/>
                        <a:pt x="141" y="130"/>
                      </a:cubicBezTo>
                      <a:cubicBezTo>
                        <a:pt x="141" y="122"/>
                        <a:pt x="141" y="114"/>
                        <a:pt x="141" y="106"/>
                      </a:cubicBezTo>
                      <a:cubicBezTo>
                        <a:pt x="152" y="102"/>
                        <a:pt x="164" y="99"/>
                        <a:pt x="176" y="95"/>
                      </a:cubicBezTo>
                      <a:cubicBezTo>
                        <a:pt x="176" y="104"/>
                        <a:pt x="176" y="112"/>
                        <a:pt x="176" y="121"/>
                      </a:cubicBezTo>
                      <a:close/>
                      <a:moveTo>
                        <a:pt x="141" y="64"/>
                      </a:moveTo>
                      <a:cubicBezTo>
                        <a:pt x="176" y="52"/>
                        <a:pt x="176" y="52"/>
                        <a:pt x="176" y="52"/>
                      </a:cubicBezTo>
                      <a:cubicBezTo>
                        <a:pt x="176" y="78"/>
                        <a:pt x="176" y="78"/>
                        <a:pt x="176" y="78"/>
                      </a:cubicBezTo>
                      <a:cubicBezTo>
                        <a:pt x="141" y="87"/>
                        <a:pt x="141" y="87"/>
                        <a:pt x="141" y="87"/>
                      </a:cubicBezTo>
                      <a:lnTo>
                        <a:pt x="141" y="64"/>
                      </a:lnTo>
                      <a:close/>
                      <a:moveTo>
                        <a:pt x="94" y="78"/>
                      </a:moveTo>
                      <a:cubicBezTo>
                        <a:pt x="117" y="71"/>
                        <a:pt x="117" y="71"/>
                        <a:pt x="117" y="71"/>
                      </a:cubicBezTo>
                      <a:cubicBezTo>
                        <a:pt x="117" y="94"/>
                        <a:pt x="117" y="94"/>
                        <a:pt x="117" y="94"/>
                      </a:cubicBezTo>
                      <a:cubicBezTo>
                        <a:pt x="94" y="100"/>
                        <a:pt x="94" y="100"/>
                        <a:pt x="94" y="100"/>
                      </a:cubicBezTo>
                      <a:lnTo>
                        <a:pt x="94" y="78"/>
                      </a:lnTo>
                      <a:close/>
                      <a:moveTo>
                        <a:pt x="94" y="119"/>
                      </a:moveTo>
                      <a:cubicBezTo>
                        <a:pt x="102" y="117"/>
                        <a:pt x="109" y="114"/>
                        <a:pt x="117" y="112"/>
                      </a:cubicBezTo>
                      <a:cubicBezTo>
                        <a:pt x="117" y="120"/>
                        <a:pt x="117" y="127"/>
                        <a:pt x="117" y="135"/>
                      </a:cubicBezTo>
                      <a:cubicBezTo>
                        <a:pt x="109" y="137"/>
                        <a:pt x="102" y="139"/>
                        <a:pt x="94" y="141"/>
                      </a:cubicBezTo>
                      <a:cubicBezTo>
                        <a:pt x="94" y="133"/>
                        <a:pt x="94" y="126"/>
                        <a:pt x="94" y="119"/>
                      </a:cubicBezTo>
                      <a:close/>
                      <a:moveTo>
                        <a:pt x="94" y="160"/>
                      </a:moveTo>
                      <a:cubicBezTo>
                        <a:pt x="102" y="158"/>
                        <a:pt x="109" y="156"/>
                        <a:pt x="117" y="154"/>
                      </a:cubicBezTo>
                      <a:cubicBezTo>
                        <a:pt x="117" y="161"/>
                        <a:pt x="117" y="169"/>
                        <a:pt x="117" y="177"/>
                      </a:cubicBezTo>
                      <a:cubicBezTo>
                        <a:pt x="109" y="178"/>
                        <a:pt x="102" y="180"/>
                        <a:pt x="94" y="182"/>
                      </a:cubicBezTo>
                      <a:cubicBezTo>
                        <a:pt x="94" y="175"/>
                        <a:pt x="94" y="167"/>
                        <a:pt x="94" y="160"/>
                      </a:cubicBezTo>
                      <a:close/>
                      <a:moveTo>
                        <a:pt x="94" y="201"/>
                      </a:moveTo>
                      <a:cubicBezTo>
                        <a:pt x="102" y="199"/>
                        <a:pt x="109" y="197"/>
                        <a:pt x="117" y="195"/>
                      </a:cubicBezTo>
                      <a:cubicBezTo>
                        <a:pt x="117" y="203"/>
                        <a:pt x="117" y="211"/>
                        <a:pt x="117" y="218"/>
                      </a:cubicBezTo>
                      <a:cubicBezTo>
                        <a:pt x="109" y="220"/>
                        <a:pt x="102" y="221"/>
                        <a:pt x="94" y="223"/>
                      </a:cubicBezTo>
                      <a:cubicBezTo>
                        <a:pt x="94" y="216"/>
                        <a:pt x="94" y="208"/>
                        <a:pt x="94" y="201"/>
                      </a:cubicBezTo>
                      <a:close/>
                      <a:moveTo>
                        <a:pt x="94" y="242"/>
                      </a:moveTo>
                      <a:cubicBezTo>
                        <a:pt x="102" y="241"/>
                        <a:pt x="109" y="239"/>
                        <a:pt x="117" y="237"/>
                      </a:cubicBezTo>
                      <a:cubicBezTo>
                        <a:pt x="117" y="245"/>
                        <a:pt x="117" y="252"/>
                        <a:pt x="117" y="260"/>
                      </a:cubicBezTo>
                      <a:cubicBezTo>
                        <a:pt x="109" y="261"/>
                        <a:pt x="102" y="263"/>
                        <a:pt x="94" y="264"/>
                      </a:cubicBezTo>
                      <a:cubicBezTo>
                        <a:pt x="94" y="257"/>
                        <a:pt x="94" y="249"/>
                        <a:pt x="94" y="242"/>
                      </a:cubicBezTo>
                      <a:close/>
                      <a:moveTo>
                        <a:pt x="94" y="283"/>
                      </a:moveTo>
                      <a:cubicBezTo>
                        <a:pt x="101" y="282"/>
                        <a:pt x="109" y="280"/>
                        <a:pt x="117" y="279"/>
                      </a:cubicBezTo>
                      <a:cubicBezTo>
                        <a:pt x="117" y="286"/>
                        <a:pt x="117" y="294"/>
                        <a:pt x="117" y="302"/>
                      </a:cubicBezTo>
                      <a:cubicBezTo>
                        <a:pt x="109" y="303"/>
                        <a:pt x="101" y="304"/>
                        <a:pt x="94" y="305"/>
                      </a:cubicBezTo>
                      <a:cubicBezTo>
                        <a:pt x="94" y="298"/>
                        <a:pt x="94" y="291"/>
                        <a:pt x="94" y="283"/>
                      </a:cubicBezTo>
                      <a:close/>
                      <a:moveTo>
                        <a:pt x="94" y="324"/>
                      </a:moveTo>
                      <a:cubicBezTo>
                        <a:pt x="101" y="323"/>
                        <a:pt x="109" y="322"/>
                        <a:pt x="117" y="320"/>
                      </a:cubicBezTo>
                      <a:cubicBezTo>
                        <a:pt x="117" y="328"/>
                        <a:pt x="117" y="336"/>
                        <a:pt x="117" y="343"/>
                      </a:cubicBezTo>
                      <a:cubicBezTo>
                        <a:pt x="109" y="344"/>
                        <a:pt x="101" y="345"/>
                        <a:pt x="94" y="346"/>
                      </a:cubicBezTo>
                      <a:cubicBezTo>
                        <a:pt x="94" y="339"/>
                        <a:pt x="94" y="332"/>
                        <a:pt x="94" y="324"/>
                      </a:cubicBezTo>
                      <a:close/>
                      <a:moveTo>
                        <a:pt x="94" y="365"/>
                      </a:moveTo>
                      <a:cubicBezTo>
                        <a:pt x="101" y="364"/>
                        <a:pt x="109" y="363"/>
                        <a:pt x="116" y="362"/>
                      </a:cubicBezTo>
                      <a:cubicBezTo>
                        <a:pt x="116" y="370"/>
                        <a:pt x="116" y="377"/>
                        <a:pt x="116" y="385"/>
                      </a:cubicBezTo>
                      <a:cubicBezTo>
                        <a:pt x="109" y="386"/>
                        <a:pt x="101" y="387"/>
                        <a:pt x="94" y="387"/>
                      </a:cubicBezTo>
                      <a:cubicBezTo>
                        <a:pt x="94" y="380"/>
                        <a:pt x="94" y="373"/>
                        <a:pt x="94" y="365"/>
                      </a:cubicBezTo>
                      <a:close/>
                      <a:moveTo>
                        <a:pt x="94" y="407"/>
                      </a:moveTo>
                      <a:cubicBezTo>
                        <a:pt x="101" y="406"/>
                        <a:pt x="109" y="405"/>
                        <a:pt x="116" y="404"/>
                      </a:cubicBezTo>
                      <a:cubicBezTo>
                        <a:pt x="116" y="411"/>
                        <a:pt x="116" y="419"/>
                        <a:pt x="116" y="427"/>
                      </a:cubicBezTo>
                      <a:cubicBezTo>
                        <a:pt x="109" y="427"/>
                        <a:pt x="101" y="428"/>
                        <a:pt x="94" y="428"/>
                      </a:cubicBezTo>
                      <a:cubicBezTo>
                        <a:pt x="94" y="421"/>
                        <a:pt x="94" y="414"/>
                        <a:pt x="94" y="407"/>
                      </a:cubicBezTo>
                      <a:close/>
                      <a:moveTo>
                        <a:pt x="94" y="448"/>
                      </a:moveTo>
                      <a:cubicBezTo>
                        <a:pt x="101" y="447"/>
                        <a:pt x="109" y="446"/>
                        <a:pt x="116" y="445"/>
                      </a:cubicBezTo>
                      <a:cubicBezTo>
                        <a:pt x="116" y="453"/>
                        <a:pt x="116" y="461"/>
                        <a:pt x="116" y="468"/>
                      </a:cubicBezTo>
                      <a:cubicBezTo>
                        <a:pt x="109" y="469"/>
                        <a:pt x="101" y="469"/>
                        <a:pt x="94" y="469"/>
                      </a:cubicBezTo>
                      <a:cubicBezTo>
                        <a:pt x="94" y="462"/>
                        <a:pt x="94" y="455"/>
                        <a:pt x="94" y="448"/>
                      </a:cubicBezTo>
                      <a:close/>
                      <a:moveTo>
                        <a:pt x="94" y="489"/>
                      </a:moveTo>
                      <a:cubicBezTo>
                        <a:pt x="101" y="488"/>
                        <a:pt x="109" y="488"/>
                        <a:pt x="116" y="487"/>
                      </a:cubicBezTo>
                      <a:cubicBezTo>
                        <a:pt x="116" y="495"/>
                        <a:pt x="116" y="502"/>
                        <a:pt x="116" y="510"/>
                      </a:cubicBezTo>
                      <a:cubicBezTo>
                        <a:pt x="109" y="510"/>
                        <a:pt x="101" y="510"/>
                        <a:pt x="94" y="511"/>
                      </a:cubicBezTo>
                      <a:cubicBezTo>
                        <a:pt x="94" y="503"/>
                        <a:pt x="94" y="496"/>
                        <a:pt x="94" y="489"/>
                      </a:cubicBezTo>
                      <a:close/>
                      <a:moveTo>
                        <a:pt x="93" y="530"/>
                      </a:moveTo>
                      <a:cubicBezTo>
                        <a:pt x="101" y="529"/>
                        <a:pt x="109" y="529"/>
                        <a:pt x="116" y="529"/>
                      </a:cubicBezTo>
                      <a:cubicBezTo>
                        <a:pt x="116" y="536"/>
                        <a:pt x="116" y="544"/>
                        <a:pt x="116" y="552"/>
                      </a:cubicBezTo>
                      <a:cubicBezTo>
                        <a:pt x="109" y="552"/>
                        <a:pt x="101" y="552"/>
                        <a:pt x="93" y="552"/>
                      </a:cubicBezTo>
                      <a:cubicBezTo>
                        <a:pt x="93" y="544"/>
                        <a:pt x="93" y="537"/>
                        <a:pt x="93" y="530"/>
                      </a:cubicBezTo>
                      <a:close/>
                      <a:moveTo>
                        <a:pt x="93" y="571"/>
                      </a:moveTo>
                      <a:cubicBezTo>
                        <a:pt x="101" y="571"/>
                        <a:pt x="109" y="570"/>
                        <a:pt x="116" y="570"/>
                      </a:cubicBezTo>
                      <a:cubicBezTo>
                        <a:pt x="116" y="578"/>
                        <a:pt x="116" y="586"/>
                        <a:pt x="116" y="593"/>
                      </a:cubicBezTo>
                      <a:cubicBezTo>
                        <a:pt x="109" y="593"/>
                        <a:pt x="101" y="593"/>
                        <a:pt x="93" y="593"/>
                      </a:cubicBezTo>
                      <a:cubicBezTo>
                        <a:pt x="93" y="585"/>
                        <a:pt x="93" y="578"/>
                        <a:pt x="93" y="571"/>
                      </a:cubicBezTo>
                      <a:close/>
                      <a:moveTo>
                        <a:pt x="93" y="612"/>
                      </a:moveTo>
                      <a:cubicBezTo>
                        <a:pt x="101" y="612"/>
                        <a:pt x="108" y="612"/>
                        <a:pt x="116" y="612"/>
                      </a:cubicBezTo>
                      <a:cubicBezTo>
                        <a:pt x="116" y="620"/>
                        <a:pt x="116" y="627"/>
                        <a:pt x="116" y="635"/>
                      </a:cubicBezTo>
                      <a:cubicBezTo>
                        <a:pt x="108" y="635"/>
                        <a:pt x="101" y="634"/>
                        <a:pt x="93" y="634"/>
                      </a:cubicBezTo>
                      <a:cubicBezTo>
                        <a:pt x="93" y="627"/>
                        <a:pt x="93" y="619"/>
                        <a:pt x="93" y="612"/>
                      </a:cubicBezTo>
                      <a:close/>
                      <a:moveTo>
                        <a:pt x="93" y="653"/>
                      </a:moveTo>
                      <a:cubicBezTo>
                        <a:pt x="101" y="653"/>
                        <a:pt x="108" y="653"/>
                        <a:pt x="116" y="654"/>
                      </a:cubicBezTo>
                      <a:cubicBezTo>
                        <a:pt x="116" y="661"/>
                        <a:pt x="116" y="669"/>
                        <a:pt x="116" y="676"/>
                      </a:cubicBezTo>
                      <a:cubicBezTo>
                        <a:pt x="108" y="676"/>
                        <a:pt x="101" y="675"/>
                        <a:pt x="93" y="675"/>
                      </a:cubicBezTo>
                      <a:cubicBezTo>
                        <a:pt x="93" y="668"/>
                        <a:pt x="93" y="660"/>
                        <a:pt x="93" y="653"/>
                      </a:cubicBezTo>
                      <a:close/>
                      <a:moveTo>
                        <a:pt x="93" y="694"/>
                      </a:moveTo>
                      <a:cubicBezTo>
                        <a:pt x="101" y="695"/>
                        <a:pt x="108" y="695"/>
                        <a:pt x="116" y="695"/>
                      </a:cubicBezTo>
                      <a:cubicBezTo>
                        <a:pt x="116" y="703"/>
                        <a:pt x="116" y="710"/>
                        <a:pt x="116" y="718"/>
                      </a:cubicBezTo>
                      <a:cubicBezTo>
                        <a:pt x="108" y="717"/>
                        <a:pt x="101" y="717"/>
                        <a:pt x="93" y="716"/>
                      </a:cubicBezTo>
                      <a:cubicBezTo>
                        <a:pt x="93" y="709"/>
                        <a:pt x="93" y="702"/>
                        <a:pt x="93" y="694"/>
                      </a:cubicBezTo>
                      <a:close/>
                      <a:moveTo>
                        <a:pt x="93" y="735"/>
                      </a:moveTo>
                      <a:cubicBezTo>
                        <a:pt x="101" y="736"/>
                        <a:pt x="108" y="736"/>
                        <a:pt x="116" y="737"/>
                      </a:cubicBezTo>
                      <a:cubicBezTo>
                        <a:pt x="116" y="744"/>
                        <a:pt x="116" y="752"/>
                        <a:pt x="116" y="760"/>
                      </a:cubicBezTo>
                      <a:cubicBezTo>
                        <a:pt x="108" y="759"/>
                        <a:pt x="101" y="758"/>
                        <a:pt x="93" y="757"/>
                      </a:cubicBezTo>
                      <a:cubicBezTo>
                        <a:pt x="93" y="750"/>
                        <a:pt x="93" y="743"/>
                        <a:pt x="93" y="735"/>
                      </a:cubicBezTo>
                      <a:close/>
                      <a:moveTo>
                        <a:pt x="93" y="776"/>
                      </a:moveTo>
                      <a:cubicBezTo>
                        <a:pt x="116" y="778"/>
                        <a:pt x="116" y="778"/>
                        <a:pt x="116" y="778"/>
                      </a:cubicBezTo>
                      <a:cubicBezTo>
                        <a:pt x="116" y="801"/>
                        <a:pt x="116" y="801"/>
                        <a:pt x="116" y="801"/>
                      </a:cubicBezTo>
                      <a:cubicBezTo>
                        <a:pt x="93" y="798"/>
                        <a:pt x="93" y="798"/>
                        <a:pt x="93" y="798"/>
                      </a:cubicBezTo>
                      <a:lnTo>
                        <a:pt x="93" y="776"/>
                      </a:lnTo>
                      <a:close/>
                      <a:moveTo>
                        <a:pt x="74" y="796"/>
                      </a:moveTo>
                      <a:cubicBezTo>
                        <a:pt x="58" y="794"/>
                        <a:pt x="58" y="794"/>
                        <a:pt x="58" y="794"/>
                      </a:cubicBezTo>
                      <a:cubicBezTo>
                        <a:pt x="58" y="774"/>
                        <a:pt x="58" y="774"/>
                        <a:pt x="58" y="774"/>
                      </a:cubicBezTo>
                      <a:cubicBezTo>
                        <a:pt x="74" y="775"/>
                        <a:pt x="74" y="775"/>
                        <a:pt x="74" y="775"/>
                      </a:cubicBezTo>
                      <a:lnTo>
                        <a:pt x="74" y="796"/>
                      </a:lnTo>
                      <a:close/>
                      <a:moveTo>
                        <a:pt x="74" y="756"/>
                      </a:moveTo>
                      <a:cubicBezTo>
                        <a:pt x="69" y="755"/>
                        <a:pt x="63" y="754"/>
                        <a:pt x="58" y="754"/>
                      </a:cubicBezTo>
                      <a:cubicBezTo>
                        <a:pt x="58" y="747"/>
                        <a:pt x="58" y="740"/>
                        <a:pt x="58" y="733"/>
                      </a:cubicBezTo>
                      <a:cubicBezTo>
                        <a:pt x="63" y="734"/>
                        <a:pt x="69" y="734"/>
                        <a:pt x="74" y="735"/>
                      </a:cubicBezTo>
                      <a:cubicBezTo>
                        <a:pt x="74" y="742"/>
                        <a:pt x="74" y="749"/>
                        <a:pt x="74" y="756"/>
                      </a:cubicBezTo>
                      <a:close/>
                      <a:moveTo>
                        <a:pt x="58" y="713"/>
                      </a:moveTo>
                      <a:cubicBezTo>
                        <a:pt x="58" y="707"/>
                        <a:pt x="58" y="700"/>
                        <a:pt x="58" y="693"/>
                      </a:cubicBezTo>
                      <a:cubicBezTo>
                        <a:pt x="63" y="693"/>
                        <a:pt x="69" y="694"/>
                        <a:pt x="74" y="694"/>
                      </a:cubicBezTo>
                      <a:cubicBezTo>
                        <a:pt x="74" y="701"/>
                        <a:pt x="74" y="708"/>
                        <a:pt x="74" y="715"/>
                      </a:cubicBezTo>
                      <a:cubicBezTo>
                        <a:pt x="69" y="714"/>
                        <a:pt x="63" y="714"/>
                        <a:pt x="58" y="713"/>
                      </a:cubicBezTo>
                      <a:close/>
                      <a:moveTo>
                        <a:pt x="74" y="674"/>
                      </a:moveTo>
                      <a:cubicBezTo>
                        <a:pt x="69" y="674"/>
                        <a:pt x="63" y="674"/>
                        <a:pt x="58" y="673"/>
                      </a:cubicBezTo>
                      <a:cubicBezTo>
                        <a:pt x="58" y="666"/>
                        <a:pt x="58" y="660"/>
                        <a:pt x="58" y="653"/>
                      </a:cubicBezTo>
                      <a:cubicBezTo>
                        <a:pt x="63" y="653"/>
                        <a:pt x="69" y="653"/>
                        <a:pt x="74" y="653"/>
                      </a:cubicBezTo>
                      <a:cubicBezTo>
                        <a:pt x="74" y="660"/>
                        <a:pt x="74" y="667"/>
                        <a:pt x="74" y="674"/>
                      </a:cubicBezTo>
                      <a:close/>
                      <a:moveTo>
                        <a:pt x="58" y="633"/>
                      </a:moveTo>
                      <a:cubicBezTo>
                        <a:pt x="58" y="626"/>
                        <a:pt x="58" y="619"/>
                        <a:pt x="58" y="613"/>
                      </a:cubicBezTo>
                      <a:cubicBezTo>
                        <a:pt x="63" y="613"/>
                        <a:pt x="69" y="613"/>
                        <a:pt x="74" y="613"/>
                      </a:cubicBezTo>
                      <a:cubicBezTo>
                        <a:pt x="74" y="620"/>
                        <a:pt x="74" y="627"/>
                        <a:pt x="74" y="634"/>
                      </a:cubicBezTo>
                      <a:cubicBezTo>
                        <a:pt x="69" y="633"/>
                        <a:pt x="63" y="633"/>
                        <a:pt x="58" y="633"/>
                      </a:cubicBezTo>
                      <a:close/>
                      <a:moveTo>
                        <a:pt x="74" y="593"/>
                      </a:moveTo>
                      <a:cubicBezTo>
                        <a:pt x="69" y="593"/>
                        <a:pt x="63" y="593"/>
                        <a:pt x="58" y="593"/>
                      </a:cubicBezTo>
                      <a:cubicBezTo>
                        <a:pt x="58" y="586"/>
                        <a:pt x="58" y="579"/>
                        <a:pt x="58" y="572"/>
                      </a:cubicBezTo>
                      <a:cubicBezTo>
                        <a:pt x="63" y="572"/>
                        <a:pt x="69" y="572"/>
                        <a:pt x="74" y="572"/>
                      </a:cubicBezTo>
                      <a:cubicBezTo>
                        <a:pt x="74" y="579"/>
                        <a:pt x="74" y="586"/>
                        <a:pt x="74" y="593"/>
                      </a:cubicBezTo>
                      <a:close/>
                      <a:moveTo>
                        <a:pt x="58" y="552"/>
                      </a:moveTo>
                      <a:cubicBezTo>
                        <a:pt x="58" y="546"/>
                        <a:pt x="58" y="539"/>
                        <a:pt x="58" y="532"/>
                      </a:cubicBezTo>
                      <a:cubicBezTo>
                        <a:pt x="63" y="532"/>
                        <a:pt x="69" y="532"/>
                        <a:pt x="74" y="531"/>
                      </a:cubicBezTo>
                      <a:cubicBezTo>
                        <a:pt x="74" y="538"/>
                        <a:pt x="74" y="545"/>
                        <a:pt x="74" y="552"/>
                      </a:cubicBezTo>
                      <a:cubicBezTo>
                        <a:pt x="69" y="552"/>
                        <a:pt x="63" y="552"/>
                        <a:pt x="58" y="552"/>
                      </a:cubicBezTo>
                      <a:close/>
                      <a:moveTo>
                        <a:pt x="74" y="512"/>
                      </a:moveTo>
                      <a:cubicBezTo>
                        <a:pt x="69" y="512"/>
                        <a:pt x="63" y="512"/>
                        <a:pt x="58" y="512"/>
                      </a:cubicBezTo>
                      <a:cubicBezTo>
                        <a:pt x="58" y="505"/>
                        <a:pt x="58" y="499"/>
                        <a:pt x="58" y="492"/>
                      </a:cubicBezTo>
                      <a:cubicBezTo>
                        <a:pt x="63" y="491"/>
                        <a:pt x="69" y="491"/>
                        <a:pt x="74" y="491"/>
                      </a:cubicBezTo>
                      <a:cubicBezTo>
                        <a:pt x="74" y="498"/>
                        <a:pt x="74" y="505"/>
                        <a:pt x="74" y="512"/>
                      </a:cubicBezTo>
                      <a:close/>
                      <a:moveTo>
                        <a:pt x="74" y="471"/>
                      </a:moveTo>
                      <a:cubicBezTo>
                        <a:pt x="69" y="471"/>
                        <a:pt x="63" y="472"/>
                        <a:pt x="58" y="472"/>
                      </a:cubicBezTo>
                      <a:cubicBezTo>
                        <a:pt x="58" y="465"/>
                        <a:pt x="58" y="458"/>
                        <a:pt x="58" y="452"/>
                      </a:cubicBezTo>
                      <a:cubicBezTo>
                        <a:pt x="63" y="451"/>
                        <a:pt x="69" y="450"/>
                        <a:pt x="74" y="450"/>
                      </a:cubicBezTo>
                      <a:cubicBezTo>
                        <a:pt x="74" y="457"/>
                        <a:pt x="74" y="464"/>
                        <a:pt x="74" y="471"/>
                      </a:cubicBezTo>
                      <a:close/>
                      <a:moveTo>
                        <a:pt x="74" y="430"/>
                      </a:moveTo>
                      <a:cubicBezTo>
                        <a:pt x="69" y="431"/>
                        <a:pt x="63" y="431"/>
                        <a:pt x="58" y="432"/>
                      </a:cubicBezTo>
                      <a:cubicBezTo>
                        <a:pt x="58" y="425"/>
                        <a:pt x="58" y="418"/>
                        <a:pt x="58" y="411"/>
                      </a:cubicBezTo>
                      <a:cubicBezTo>
                        <a:pt x="63" y="411"/>
                        <a:pt x="69" y="410"/>
                        <a:pt x="74" y="409"/>
                      </a:cubicBezTo>
                      <a:cubicBezTo>
                        <a:pt x="74" y="416"/>
                        <a:pt x="74" y="423"/>
                        <a:pt x="74" y="430"/>
                      </a:cubicBezTo>
                      <a:close/>
                      <a:moveTo>
                        <a:pt x="74" y="390"/>
                      </a:moveTo>
                      <a:cubicBezTo>
                        <a:pt x="69" y="390"/>
                        <a:pt x="63" y="391"/>
                        <a:pt x="58" y="391"/>
                      </a:cubicBezTo>
                      <a:cubicBezTo>
                        <a:pt x="58" y="385"/>
                        <a:pt x="58" y="378"/>
                        <a:pt x="58" y="371"/>
                      </a:cubicBezTo>
                      <a:cubicBezTo>
                        <a:pt x="63" y="370"/>
                        <a:pt x="69" y="369"/>
                        <a:pt x="74" y="369"/>
                      </a:cubicBezTo>
                      <a:cubicBezTo>
                        <a:pt x="74" y="376"/>
                        <a:pt x="74" y="383"/>
                        <a:pt x="74" y="390"/>
                      </a:cubicBezTo>
                      <a:close/>
                      <a:moveTo>
                        <a:pt x="74" y="349"/>
                      </a:moveTo>
                      <a:cubicBezTo>
                        <a:pt x="69" y="350"/>
                        <a:pt x="63" y="350"/>
                        <a:pt x="58" y="351"/>
                      </a:cubicBezTo>
                      <a:cubicBezTo>
                        <a:pt x="58" y="344"/>
                        <a:pt x="58" y="338"/>
                        <a:pt x="58" y="331"/>
                      </a:cubicBezTo>
                      <a:cubicBezTo>
                        <a:pt x="63" y="330"/>
                        <a:pt x="69" y="329"/>
                        <a:pt x="74" y="328"/>
                      </a:cubicBezTo>
                      <a:cubicBezTo>
                        <a:pt x="74" y="335"/>
                        <a:pt x="74" y="342"/>
                        <a:pt x="74" y="349"/>
                      </a:cubicBezTo>
                      <a:close/>
                      <a:moveTo>
                        <a:pt x="74" y="308"/>
                      </a:moveTo>
                      <a:cubicBezTo>
                        <a:pt x="69" y="309"/>
                        <a:pt x="63" y="310"/>
                        <a:pt x="58" y="311"/>
                      </a:cubicBezTo>
                      <a:cubicBezTo>
                        <a:pt x="58" y="304"/>
                        <a:pt x="58" y="297"/>
                        <a:pt x="58" y="291"/>
                      </a:cubicBezTo>
                      <a:cubicBezTo>
                        <a:pt x="63" y="289"/>
                        <a:pt x="69" y="288"/>
                        <a:pt x="74" y="287"/>
                      </a:cubicBezTo>
                      <a:cubicBezTo>
                        <a:pt x="74" y="294"/>
                        <a:pt x="74" y="301"/>
                        <a:pt x="74" y="308"/>
                      </a:cubicBezTo>
                      <a:close/>
                      <a:moveTo>
                        <a:pt x="74" y="268"/>
                      </a:moveTo>
                      <a:cubicBezTo>
                        <a:pt x="69" y="269"/>
                        <a:pt x="63" y="270"/>
                        <a:pt x="58" y="271"/>
                      </a:cubicBezTo>
                      <a:cubicBezTo>
                        <a:pt x="58" y="264"/>
                        <a:pt x="58" y="257"/>
                        <a:pt x="58" y="250"/>
                      </a:cubicBezTo>
                      <a:cubicBezTo>
                        <a:pt x="63" y="249"/>
                        <a:pt x="69" y="248"/>
                        <a:pt x="74" y="247"/>
                      </a:cubicBezTo>
                      <a:cubicBezTo>
                        <a:pt x="74" y="254"/>
                        <a:pt x="74" y="261"/>
                        <a:pt x="74" y="268"/>
                      </a:cubicBezTo>
                      <a:close/>
                      <a:moveTo>
                        <a:pt x="74" y="227"/>
                      </a:moveTo>
                      <a:cubicBezTo>
                        <a:pt x="69" y="228"/>
                        <a:pt x="63" y="229"/>
                        <a:pt x="58" y="230"/>
                      </a:cubicBezTo>
                      <a:cubicBezTo>
                        <a:pt x="58" y="224"/>
                        <a:pt x="58" y="217"/>
                        <a:pt x="58" y="210"/>
                      </a:cubicBezTo>
                      <a:cubicBezTo>
                        <a:pt x="63" y="209"/>
                        <a:pt x="69" y="207"/>
                        <a:pt x="74" y="206"/>
                      </a:cubicBezTo>
                      <a:cubicBezTo>
                        <a:pt x="74" y="213"/>
                        <a:pt x="74" y="220"/>
                        <a:pt x="74" y="227"/>
                      </a:cubicBezTo>
                      <a:close/>
                      <a:moveTo>
                        <a:pt x="58" y="190"/>
                      </a:moveTo>
                      <a:cubicBezTo>
                        <a:pt x="58" y="183"/>
                        <a:pt x="58" y="177"/>
                        <a:pt x="58" y="170"/>
                      </a:cubicBezTo>
                      <a:cubicBezTo>
                        <a:pt x="63" y="168"/>
                        <a:pt x="69" y="167"/>
                        <a:pt x="74" y="165"/>
                      </a:cubicBezTo>
                      <a:cubicBezTo>
                        <a:pt x="74" y="172"/>
                        <a:pt x="74" y="179"/>
                        <a:pt x="74" y="186"/>
                      </a:cubicBezTo>
                      <a:cubicBezTo>
                        <a:pt x="69" y="188"/>
                        <a:pt x="63" y="189"/>
                        <a:pt x="58" y="190"/>
                      </a:cubicBezTo>
                      <a:close/>
                      <a:moveTo>
                        <a:pt x="74" y="146"/>
                      </a:moveTo>
                      <a:cubicBezTo>
                        <a:pt x="69" y="147"/>
                        <a:pt x="63" y="148"/>
                        <a:pt x="58" y="150"/>
                      </a:cubicBezTo>
                      <a:cubicBezTo>
                        <a:pt x="58" y="143"/>
                        <a:pt x="58" y="136"/>
                        <a:pt x="58" y="130"/>
                      </a:cubicBezTo>
                      <a:cubicBezTo>
                        <a:pt x="63" y="128"/>
                        <a:pt x="69" y="126"/>
                        <a:pt x="74" y="125"/>
                      </a:cubicBezTo>
                      <a:cubicBezTo>
                        <a:pt x="74" y="132"/>
                        <a:pt x="74" y="139"/>
                        <a:pt x="74" y="146"/>
                      </a:cubicBezTo>
                      <a:close/>
                      <a:moveTo>
                        <a:pt x="58" y="89"/>
                      </a:moveTo>
                      <a:cubicBezTo>
                        <a:pt x="74" y="84"/>
                        <a:pt x="74" y="84"/>
                        <a:pt x="74" y="84"/>
                      </a:cubicBezTo>
                      <a:cubicBezTo>
                        <a:pt x="74" y="105"/>
                        <a:pt x="74" y="105"/>
                        <a:pt x="74" y="105"/>
                      </a:cubicBezTo>
                      <a:cubicBezTo>
                        <a:pt x="58" y="110"/>
                        <a:pt x="58" y="110"/>
                        <a:pt x="58" y="110"/>
                      </a:cubicBezTo>
                      <a:lnTo>
                        <a:pt x="58" y="89"/>
                      </a:lnTo>
                      <a:close/>
                      <a:moveTo>
                        <a:pt x="43" y="793"/>
                      </a:moveTo>
                      <a:cubicBezTo>
                        <a:pt x="29" y="791"/>
                        <a:pt x="29" y="791"/>
                        <a:pt x="29" y="791"/>
                      </a:cubicBezTo>
                      <a:cubicBezTo>
                        <a:pt x="29" y="772"/>
                        <a:pt x="29" y="772"/>
                        <a:pt x="29" y="772"/>
                      </a:cubicBezTo>
                      <a:cubicBezTo>
                        <a:pt x="43" y="773"/>
                        <a:pt x="43" y="773"/>
                        <a:pt x="43" y="773"/>
                      </a:cubicBezTo>
                      <a:lnTo>
                        <a:pt x="43" y="793"/>
                      </a:lnTo>
                      <a:close/>
                      <a:moveTo>
                        <a:pt x="43" y="753"/>
                      </a:moveTo>
                      <a:cubicBezTo>
                        <a:pt x="38" y="752"/>
                        <a:pt x="33" y="752"/>
                        <a:pt x="28" y="751"/>
                      </a:cubicBezTo>
                      <a:cubicBezTo>
                        <a:pt x="28" y="745"/>
                        <a:pt x="28" y="738"/>
                        <a:pt x="28" y="732"/>
                      </a:cubicBezTo>
                      <a:cubicBezTo>
                        <a:pt x="33" y="732"/>
                        <a:pt x="38" y="733"/>
                        <a:pt x="43" y="733"/>
                      </a:cubicBezTo>
                      <a:cubicBezTo>
                        <a:pt x="43" y="739"/>
                        <a:pt x="43" y="746"/>
                        <a:pt x="43" y="753"/>
                      </a:cubicBezTo>
                      <a:close/>
                      <a:moveTo>
                        <a:pt x="43" y="713"/>
                      </a:moveTo>
                      <a:cubicBezTo>
                        <a:pt x="38" y="712"/>
                        <a:pt x="33" y="712"/>
                        <a:pt x="28" y="711"/>
                      </a:cubicBezTo>
                      <a:cubicBezTo>
                        <a:pt x="28" y="705"/>
                        <a:pt x="28" y="699"/>
                        <a:pt x="28" y="692"/>
                      </a:cubicBezTo>
                      <a:cubicBezTo>
                        <a:pt x="33" y="693"/>
                        <a:pt x="38" y="693"/>
                        <a:pt x="43" y="693"/>
                      </a:cubicBezTo>
                      <a:cubicBezTo>
                        <a:pt x="43" y="700"/>
                        <a:pt x="43" y="706"/>
                        <a:pt x="43" y="713"/>
                      </a:cubicBezTo>
                      <a:close/>
                      <a:moveTo>
                        <a:pt x="43" y="673"/>
                      </a:moveTo>
                      <a:cubicBezTo>
                        <a:pt x="38" y="673"/>
                        <a:pt x="33" y="672"/>
                        <a:pt x="28" y="672"/>
                      </a:cubicBezTo>
                      <a:cubicBezTo>
                        <a:pt x="28" y="666"/>
                        <a:pt x="28" y="659"/>
                        <a:pt x="28" y="653"/>
                      </a:cubicBezTo>
                      <a:cubicBezTo>
                        <a:pt x="33" y="653"/>
                        <a:pt x="38" y="653"/>
                        <a:pt x="43" y="653"/>
                      </a:cubicBezTo>
                      <a:cubicBezTo>
                        <a:pt x="43" y="660"/>
                        <a:pt x="43" y="666"/>
                        <a:pt x="43" y="673"/>
                      </a:cubicBezTo>
                      <a:close/>
                      <a:moveTo>
                        <a:pt x="42" y="633"/>
                      </a:moveTo>
                      <a:cubicBezTo>
                        <a:pt x="38" y="633"/>
                        <a:pt x="33" y="633"/>
                        <a:pt x="28" y="632"/>
                      </a:cubicBezTo>
                      <a:cubicBezTo>
                        <a:pt x="28" y="626"/>
                        <a:pt x="28" y="620"/>
                        <a:pt x="28" y="613"/>
                      </a:cubicBezTo>
                      <a:cubicBezTo>
                        <a:pt x="33" y="613"/>
                        <a:pt x="38" y="613"/>
                        <a:pt x="42" y="613"/>
                      </a:cubicBezTo>
                      <a:cubicBezTo>
                        <a:pt x="42" y="620"/>
                        <a:pt x="42" y="626"/>
                        <a:pt x="42" y="633"/>
                      </a:cubicBezTo>
                      <a:close/>
                      <a:moveTo>
                        <a:pt x="42" y="593"/>
                      </a:moveTo>
                      <a:cubicBezTo>
                        <a:pt x="38" y="593"/>
                        <a:pt x="33" y="593"/>
                        <a:pt x="28" y="593"/>
                      </a:cubicBezTo>
                      <a:cubicBezTo>
                        <a:pt x="28" y="586"/>
                        <a:pt x="28" y="580"/>
                        <a:pt x="28" y="574"/>
                      </a:cubicBezTo>
                      <a:cubicBezTo>
                        <a:pt x="33" y="574"/>
                        <a:pt x="38" y="573"/>
                        <a:pt x="42" y="573"/>
                      </a:cubicBezTo>
                      <a:cubicBezTo>
                        <a:pt x="42" y="580"/>
                        <a:pt x="42" y="586"/>
                        <a:pt x="42" y="593"/>
                      </a:cubicBezTo>
                      <a:close/>
                      <a:moveTo>
                        <a:pt x="42" y="553"/>
                      </a:moveTo>
                      <a:cubicBezTo>
                        <a:pt x="37" y="553"/>
                        <a:pt x="33" y="553"/>
                        <a:pt x="28" y="553"/>
                      </a:cubicBezTo>
                      <a:cubicBezTo>
                        <a:pt x="28" y="547"/>
                        <a:pt x="28" y="540"/>
                        <a:pt x="28" y="534"/>
                      </a:cubicBezTo>
                      <a:cubicBezTo>
                        <a:pt x="33" y="534"/>
                        <a:pt x="37" y="534"/>
                        <a:pt x="42" y="533"/>
                      </a:cubicBezTo>
                      <a:cubicBezTo>
                        <a:pt x="42" y="540"/>
                        <a:pt x="42" y="546"/>
                        <a:pt x="42" y="553"/>
                      </a:cubicBezTo>
                      <a:close/>
                      <a:moveTo>
                        <a:pt x="42" y="513"/>
                      </a:moveTo>
                      <a:cubicBezTo>
                        <a:pt x="37" y="513"/>
                        <a:pt x="33" y="513"/>
                        <a:pt x="28" y="514"/>
                      </a:cubicBezTo>
                      <a:cubicBezTo>
                        <a:pt x="28" y="507"/>
                        <a:pt x="28" y="501"/>
                        <a:pt x="28" y="495"/>
                      </a:cubicBezTo>
                      <a:cubicBezTo>
                        <a:pt x="33" y="494"/>
                        <a:pt x="37" y="494"/>
                        <a:pt x="42" y="493"/>
                      </a:cubicBezTo>
                      <a:cubicBezTo>
                        <a:pt x="42" y="500"/>
                        <a:pt x="42" y="507"/>
                        <a:pt x="42" y="513"/>
                      </a:cubicBezTo>
                      <a:close/>
                      <a:moveTo>
                        <a:pt x="42" y="473"/>
                      </a:moveTo>
                      <a:cubicBezTo>
                        <a:pt x="37" y="474"/>
                        <a:pt x="32" y="474"/>
                        <a:pt x="28" y="474"/>
                      </a:cubicBezTo>
                      <a:cubicBezTo>
                        <a:pt x="28" y="468"/>
                        <a:pt x="28" y="461"/>
                        <a:pt x="28" y="455"/>
                      </a:cubicBezTo>
                      <a:cubicBezTo>
                        <a:pt x="32" y="454"/>
                        <a:pt x="37" y="454"/>
                        <a:pt x="42" y="454"/>
                      </a:cubicBezTo>
                      <a:cubicBezTo>
                        <a:pt x="42" y="460"/>
                        <a:pt x="42" y="467"/>
                        <a:pt x="42" y="473"/>
                      </a:cubicBezTo>
                      <a:close/>
                      <a:moveTo>
                        <a:pt x="42" y="433"/>
                      </a:moveTo>
                      <a:cubicBezTo>
                        <a:pt x="37" y="434"/>
                        <a:pt x="32" y="434"/>
                        <a:pt x="28" y="434"/>
                      </a:cubicBezTo>
                      <a:cubicBezTo>
                        <a:pt x="28" y="428"/>
                        <a:pt x="28" y="422"/>
                        <a:pt x="28" y="415"/>
                      </a:cubicBezTo>
                      <a:cubicBezTo>
                        <a:pt x="32" y="415"/>
                        <a:pt x="37" y="414"/>
                        <a:pt x="42" y="414"/>
                      </a:cubicBezTo>
                      <a:cubicBezTo>
                        <a:pt x="42" y="420"/>
                        <a:pt x="42" y="427"/>
                        <a:pt x="42" y="433"/>
                      </a:cubicBezTo>
                      <a:close/>
                      <a:moveTo>
                        <a:pt x="42" y="393"/>
                      </a:moveTo>
                      <a:cubicBezTo>
                        <a:pt x="37" y="394"/>
                        <a:pt x="32" y="394"/>
                        <a:pt x="28" y="395"/>
                      </a:cubicBezTo>
                      <a:cubicBezTo>
                        <a:pt x="28" y="389"/>
                        <a:pt x="28" y="382"/>
                        <a:pt x="28" y="376"/>
                      </a:cubicBezTo>
                      <a:cubicBezTo>
                        <a:pt x="32" y="375"/>
                        <a:pt x="37" y="374"/>
                        <a:pt x="42" y="374"/>
                      </a:cubicBezTo>
                      <a:cubicBezTo>
                        <a:pt x="42" y="380"/>
                        <a:pt x="42" y="387"/>
                        <a:pt x="42" y="393"/>
                      </a:cubicBezTo>
                      <a:close/>
                      <a:moveTo>
                        <a:pt x="42" y="354"/>
                      </a:moveTo>
                      <a:cubicBezTo>
                        <a:pt x="37" y="354"/>
                        <a:pt x="32" y="355"/>
                        <a:pt x="27" y="355"/>
                      </a:cubicBezTo>
                      <a:cubicBezTo>
                        <a:pt x="27" y="349"/>
                        <a:pt x="27" y="343"/>
                        <a:pt x="27" y="336"/>
                      </a:cubicBezTo>
                      <a:cubicBezTo>
                        <a:pt x="32" y="335"/>
                        <a:pt x="37" y="335"/>
                        <a:pt x="42" y="334"/>
                      </a:cubicBezTo>
                      <a:cubicBezTo>
                        <a:pt x="42" y="340"/>
                        <a:pt x="42" y="347"/>
                        <a:pt x="42" y="354"/>
                      </a:cubicBezTo>
                      <a:close/>
                      <a:moveTo>
                        <a:pt x="42" y="314"/>
                      </a:moveTo>
                      <a:cubicBezTo>
                        <a:pt x="37" y="314"/>
                        <a:pt x="32" y="315"/>
                        <a:pt x="27" y="316"/>
                      </a:cubicBezTo>
                      <a:cubicBezTo>
                        <a:pt x="27" y="309"/>
                        <a:pt x="27" y="303"/>
                        <a:pt x="27" y="297"/>
                      </a:cubicBezTo>
                      <a:cubicBezTo>
                        <a:pt x="32" y="296"/>
                        <a:pt x="37" y="295"/>
                        <a:pt x="42" y="294"/>
                      </a:cubicBezTo>
                      <a:cubicBezTo>
                        <a:pt x="42" y="300"/>
                        <a:pt x="42" y="307"/>
                        <a:pt x="42" y="314"/>
                      </a:cubicBezTo>
                      <a:close/>
                      <a:moveTo>
                        <a:pt x="41" y="274"/>
                      </a:moveTo>
                      <a:cubicBezTo>
                        <a:pt x="37" y="275"/>
                        <a:pt x="32" y="275"/>
                        <a:pt x="27" y="276"/>
                      </a:cubicBezTo>
                      <a:cubicBezTo>
                        <a:pt x="27" y="270"/>
                        <a:pt x="27" y="263"/>
                        <a:pt x="27" y="257"/>
                      </a:cubicBezTo>
                      <a:cubicBezTo>
                        <a:pt x="32" y="256"/>
                        <a:pt x="37" y="255"/>
                        <a:pt x="41" y="254"/>
                      </a:cubicBezTo>
                      <a:cubicBezTo>
                        <a:pt x="41" y="261"/>
                        <a:pt x="41" y="267"/>
                        <a:pt x="41" y="274"/>
                      </a:cubicBezTo>
                      <a:close/>
                      <a:moveTo>
                        <a:pt x="41" y="234"/>
                      </a:moveTo>
                      <a:cubicBezTo>
                        <a:pt x="37" y="235"/>
                        <a:pt x="32" y="236"/>
                        <a:pt x="27" y="237"/>
                      </a:cubicBezTo>
                      <a:cubicBezTo>
                        <a:pt x="27" y="230"/>
                        <a:pt x="27" y="224"/>
                        <a:pt x="27" y="218"/>
                      </a:cubicBezTo>
                      <a:cubicBezTo>
                        <a:pt x="32" y="216"/>
                        <a:pt x="37" y="215"/>
                        <a:pt x="41" y="214"/>
                      </a:cubicBezTo>
                      <a:cubicBezTo>
                        <a:pt x="41" y="221"/>
                        <a:pt x="41" y="227"/>
                        <a:pt x="41" y="234"/>
                      </a:cubicBezTo>
                      <a:close/>
                      <a:moveTo>
                        <a:pt x="41" y="194"/>
                      </a:moveTo>
                      <a:cubicBezTo>
                        <a:pt x="36" y="195"/>
                        <a:pt x="32" y="196"/>
                        <a:pt x="27" y="197"/>
                      </a:cubicBezTo>
                      <a:cubicBezTo>
                        <a:pt x="27" y="191"/>
                        <a:pt x="27" y="184"/>
                        <a:pt x="27" y="178"/>
                      </a:cubicBezTo>
                      <a:cubicBezTo>
                        <a:pt x="32" y="177"/>
                        <a:pt x="36" y="175"/>
                        <a:pt x="41" y="174"/>
                      </a:cubicBezTo>
                      <a:cubicBezTo>
                        <a:pt x="41" y="181"/>
                        <a:pt x="41" y="187"/>
                        <a:pt x="41" y="194"/>
                      </a:cubicBezTo>
                      <a:close/>
                      <a:moveTo>
                        <a:pt x="41" y="154"/>
                      </a:moveTo>
                      <a:cubicBezTo>
                        <a:pt x="36" y="155"/>
                        <a:pt x="32" y="156"/>
                        <a:pt x="27" y="157"/>
                      </a:cubicBezTo>
                      <a:cubicBezTo>
                        <a:pt x="27" y="151"/>
                        <a:pt x="27" y="145"/>
                        <a:pt x="27" y="138"/>
                      </a:cubicBezTo>
                      <a:cubicBezTo>
                        <a:pt x="32" y="137"/>
                        <a:pt x="36" y="136"/>
                        <a:pt x="41" y="134"/>
                      </a:cubicBezTo>
                      <a:cubicBezTo>
                        <a:pt x="41" y="141"/>
                        <a:pt x="41" y="147"/>
                        <a:pt x="41" y="154"/>
                      </a:cubicBezTo>
                      <a:close/>
                      <a:moveTo>
                        <a:pt x="27" y="99"/>
                      </a:moveTo>
                      <a:cubicBezTo>
                        <a:pt x="41" y="94"/>
                        <a:pt x="41" y="94"/>
                        <a:pt x="41" y="9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27" y="118"/>
                        <a:pt x="27" y="118"/>
                        <a:pt x="27" y="118"/>
                      </a:cubicBezTo>
                      <a:lnTo>
                        <a:pt x="27" y="99"/>
                      </a:lnTo>
                      <a:close/>
                    </a:path>
                  </a:pathLst>
                </a:custGeom>
                <a:blipFill dpi="0"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solidFill>
                      <a:schemeClr val="l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Freeform: Shape 60"/>
              <p:cNvSpPr>
                <a:spLocks/>
              </p:cNvSpPr>
              <p:nvPr/>
            </p:nvSpPr>
            <p:spPr bwMode="auto">
              <a:xfrm>
                <a:off x="3548282" y="5267848"/>
                <a:ext cx="4872767" cy="789783"/>
              </a:xfrm>
              <a:custGeom>
                <a:avLst/>
                <a:gdLst>
                  <a:gd name="T0" fmla="*/ 0 w 3903"/>
                  <a:gd name="T1" fmla="*/ 91 h 664"/>
                  <a:gd name="T2" fmla="*/ 2253 w 3903"/>
                  <a:gd name="T3" fmla="*/ 664 h 664"/>
                  <a:gd name="T4" fmla="*/ 3903 w 3903"/>
                  <a:gd name="T5" fmla="*/ 3 h 664"/>
                  <a:gd name="T6" fmla="*/ 3506 w 3903"/>
                  <a:gd name="T7" fmla="*/ 0 h 664"/>
                  <a:gd name="T8" fmla="*/ 3092 w 3903"/>
                  <a:gd name="T9" fmla="*/ 107 h 664"/>
                  <a:gd name="T10" fmla="*/ 2762 w 3903"/>
                  <a:gd name="T11" fmla="*/ 59 h 664"/>
                  <a:gd name="T12" fmla="*/ 2424 w 3903"/>
                  <a:gd name="T13" fmla="*/ 157 h 664"/>
                  <a:gd name="T14" fmla="*/ 2204 w 3903"/>
                  <a:gd name="T15" fmla="*/ 126 h 664"/>
                  <a:gd name="T16" fmla="*/ 1885 w 3903"/>
                  <a:gd name="T17" fmla="*/ 208 h 664"/>
                  <a:gd name="T18" fmla="*/ 1278 w 3903"/>
                  <a:gd name="T19" fmla="*/ 110 h 664"/>
                  <a:gd name="T20" fmla="*/ 848 w 3903"/>
                  <a:gd name="T21" fmla="*/ 173 h 664"/>
                  <a:gd name="T22" fmla="*/ 529 w 3903"/>
                  <a:gd name="T23" fmla="*/ 91 h 664"/>
                  <a:gd name="T24" fmla="*/ 0 w 3903"/>
                  <a:gd name="T25" fmla="*/ 91 h 664"/>
                  <a:gd name="connsiteX0" fmla="*/ 0 w 10000"/>
                  <a:gd name="connsiteY0" fmla="*/ 1325 h 9955"/>
                  <a:gd name="connsiteX1" fmla="*/ 5772 w 10000"/>
                  <a:gd name="connsiteY1" fmla="*/ 9955 h 9955"/>
                  <a:gd name="connsiteX2" fmla="*/ 10000 w 10000"/>
                  <a:gd name="connsiteY2" fmla="*/ 0 h 9955"/>
                  <a:gd name="connsiteX3" fmla="*/ 8877 w 10000"/>
                  <a:gd name="connsiteY3" fmla="*/ 1073 h 9955"/>
                  <a:gd name="connsiteX4" fmla="*/ 7922 w 10000"/>
                  <a:gd name="connsiteY4" fmla="*/ 1566 h 9955"/>
                  <a:gd name="connsiteX5" fmla="*/ 7077 w 10000"/>
                  <a:gd name="connsiteY5" fmla="*/ 844 h 9955"/>
                  <a:gd name="connsiteX6" fmla="*/ 6211 w 10000"/>
                  <a:gd name="connsiteY6" fmla="*/ 2319 h 9955"/>
                  <a:gd name="connsiteX7" fmla="*/ 5647 w 10000"/>
                  <a:gd name="connsiteY7" fmla="*/ 1853 h 9955"/>
                  <a:gd name="connsiteX8" fmla="*/ 4830 w 10000"/>
                  <a:gd name="connsiteY8" fmla="*/ 3088 h 9955"/>
                  <a:gd name="connsiteX9" fmla="*/ 3274 w 10000"/>
                  <a:gd name="connsiteY9" fmla="*/ 1612 h 9955"/>
                  <a:gd name="connsiteX10" fmla="*/ 2173 w 10000"/>
                  <a:gd name="connsiteY10" fmla="*/ 2560 h 9955"/>
                  <a:gd name="connsiteX11" fmla="*/ 1355 w 10000"/>
                  <a:gd name="connsiteY11" fmla="*/ 1325 h 9955"/>
                  <a:gd name="connsiteX12" fmla="*/ 0 w 10000"/>
                  <a:gd name="connsiteY12" fmla="*/ 1325 h 9955"/>
                  <a:gd name="connsiteX0" fmla="*/ 0 w 9563"/>
                  <a:gd name="connsiteY0" fmla="*/ 483 h 9152"/>
                  <a:gd name="connsiteX1" fmla="*/ 5772 w 9563"/>
                  <a:gd name="connsiteY1" fmla="*/ 9152 h 9152"/>
                  <a:gd name="connsiteX2" fmla="*/ 9563 w 9563"/>
                  <a:gd name="connsiteY2" fmla="*/ 358 h 9152"/>
                  <a:gd name="connsiteX3" fmla="*/ 8877 w 9563"/>
                  <a:gd name="connsiteY3" fmla="*/ 230 h 9152"/>
                  <a:gd name="connsiteX4" fmla="*/ 7922 w 9563"/>
                  <a:gd name="connsiteY4" fmla="*/ 725 h 9152"/>
                  <a:gd name="connsiteX5" fmla="*/ 7077 w 9563"/>
                  <a:gd name="connsiteY5" fmla="*/ 0 h 9152"/>
                  <a:gd name="connsiteX6" fmla="*/ 6211 w 9563"/>
                  <a:gd name="connsiteY6" fmla="*/ 1481 h 9152"/>
                  <a:gd name="connsiteX7" fmla="*/ 5647 w 9563"/>
                  <a:gd name="connsiteY7" fmla="*/ 1013 h 9152"/>
                  <a:gd name="connsiteX8" fmla="*/ 4830 w 9563"/>
                  <a:gd name="connsiteY8" fmla="*/ 2254 h 9152"/>
                  <a:gd name="connsiteX9" fmla="*/ 3274 w 9563"/>
                  <a:gd name="connsiteY9" fmla="*/ 771 h 9152"/>
                  <a:gd name="connsiteX10" fmla="*/ 2173 w 9563"/>
                  <a:gd name="connsiteY10" fmla="*/ 1724 h 9152"/>
                  <a:gd name="connsiteX11" fmla="*/ 1355 w 9563"/>
                  <a:gd name="connsiteY11" fmla="*/ 483 h 9152"/>
                  <a:gd name="connsiteX12" fmla="*/ 0 w 9563"/>
                  <a:gd name="connsiteY12" fmla="*/ 483 h 9152"/>
                  <a:gd name="connsiteX0" fmla="*/ 0 w 10000"/>
                  <a:gd name="connsiteY0" fmla="*/ 528 h 10000"/>
                  <a:gd name="connsiteX1" fmla="*/ 6036 w 10000"/>
                  <a:gd name="connsiteY1" fmla="*/ 10000 h 10000"/>
                  <a:gd name="connsiteX2" fmla="*/ 10000 w 10000"/>
                  <a:gd name="connsiteY2" fmla="*/ 391 h 10000"/>
                  <a:gd name="connsiteX3" fmla="*/ 9180 w 10000"/>
                  <a:gd name="connsiteY3" fmla="*/ 433 h 10000"/>
                  <a:gd name="connsiteX4" fmla="*/ 8284 w 10000"/>
                  <a:gd name="connsiteY4" fmla="*/ 792 h 10000"/>
                  <a:gd name="connsiteX5" fmla="*/ 7400 w 10000"/>
                  <a:gd name="connsiteY5" fmla="*/ 0 h 10000"/>
                  <a:gd name="connsiteX6" fmla="*/ 6495 w 10000"/>
                  <a:gd name="connsiteY6" fmla="*/ 1618 h 10000"/>
                  <a:gd name="connsiteX7" fmla="*/ 5905 w 10000"/>
                  <a:gd name="connsiteY7" fmla="*/ 1107 h 10000"/>
                  <a:gd name="connsiteX8" fmla="*/ 5051 w 10000"/>
                  <a:gd name="connsiteY8" fmla="*/ 2463 h 10000"/>
                  <a:gd name="connsiteX9" fmla="*/ 3424 w 10000"/>
                  <a:gd name="connsiteY9" fmla="*/ 842 h 10000"/>
                  <a:gd name="connsiteX10" fmla="*/ 2272 w 10000"/>
                  <a:gd name="connsiteY10" fmla="*/ 1884 h 10000"/>
                  <a:gd name="connsiteX11" fmla="*/ 1417 w 10000"/>
                  <a:gd name="connsiteY11" fmla="*/ 528 h 10000"/>
                  <a:gd name="connsiteX12" fmla="*/ 0 w 10000"/>
                  <a:gd name="connsiteY12" fmla="*/ 528 h 10000"/>
                  <a:gd name="connsiteX0" fmla="*/ 0 w 10000"/>
                  <a:gd name="connsiteY0" fmla="*/ 528 h 10000"/>
                  <a:gd name="connsiteX1" fmla="*/ 6036 w 10000"/>
                  <a:gd name="connsiteY1" fmla="*/ 10000 h 10000"/>
                  <a:gd name="connsiteX2" fmla="*/ 10000 w 10000"/>
                  <a:gd name="connsiteY2" fmla="*/ 391 h 10000"/>
                  <a:gd name="connsiteX3" fmla="*/ 8981 w 10000"/>
                  <a:gd name="connsiteY3" fmla="*/ 388 h 10000"/>
                  <a:gd name="connsiteX4" fmla="*/ 8284 w 10000"/>
                  <a:gd name="connsiteY4" fmla="*/ 792 h 10000"/>
                  <a:gd name="connsiteX5" fmla="*/ 7400 w 10000"/>
                  <a:gd name="connsiteY5" fmla="*/ 0 h 10000"/>
                  <a:gd name="connsiteX6" fmla="*/ 6495 w 10000"/>
                  <a:gd name="connsiteY6" fmla="*/ 1618 h 10000"/>
                  <a:gd name="connsiteX7" fmla="*/ 5905 w 10000"/>
                  <a:gd name="connsiteY7" fmla="*/ 1107 h 10000"/>
                  <a:gd name="connsiteX8" fmla="*/ 5051 w 10000"/>
                  <a:gd name="connsiteY8" fmla="*/ 2463 h 10000"/>
                  <a:gd name="connsiteX9" fmla="*/ 3424 w 10000"/>
                  <a:gd name="connsiteY9" fmla="*/ 842 h 10000"/>
                  <a:gd name="connsiteX10" fmla="*/ 2272 w 10000"/>
                  <a:gd name="connsiteY10" fmla="*/ 1884 h 10000"/>
                  <a:gd name="connsiteX11" fmla="*/ 1417 w 10000"/>
                  <a:gd name="connsiteY11" fmla="*/ 528 h 10000"/>
                  <a:gd name="connsiteX12" fmla="*/ 0 w 10000"/>
                  <a:gd name="connsiteY12" fmla="*/ 52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00">
                    <a:moveTo>
                      <a:pt x="0" y="528"/>
                    </a:moveTo>
                    <a:lnTo>
                      <a:pt x="6036" y="10000"/>
                    </a:lnTo>
                    <a:lnTo>
                      <a:pt x="10000" y="391"/>
                    </a:lnTo>
                    <a:lnTo>
                      <a:pt x="8981" y="388"/>
                    </a:lnTo>
                    <a:lnTo>
                      <a:pt x="8284" y="792"/>
                    </a:lnTo>
                    <a:lnTo>
                      <a:pt x="7400" y="0"/>
                    </a:lnTo>
                    <a:lnTo>
                      <a:pt x="6495" y="1618"/>
                    </a:lnTo>
                    <a:lnTo>
                      <a:pt x="5905" y="1107"/>
                    </a:lnTo>
                    <a:lnTo>
                      <a:pt x="5051" y="2463"/>
                    </a:lnTo>
                    <a:lnTo>
                      <a:pt x="3424" y="842"/>
                    </a:lnTo>
                    <a:lnTo>
                      <a:pt x="2272" y="1884"/>
                    </a:lnTo>
                    <a:lnTo>
                      <a:pt x="1417" y="528"/>
                    </a:lnTo>
                    <a:lnTo>
                      <a:pt x="0" y="528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1E751CFB-68C3-4656-9A85-7D7DD295CB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57375" y="1059581"/>
            <a:ext cx="5429251" cy="2274272"/>
            <a:chOff x="1260866" y="1641971"/>
            <a:chExt cx="9670268" cy="4050804"/>
          </a:xfrm>
        </p:grpSpPr>
        <p:sp>
          <p:nvSpPr>
            <p:cNvPr id="15" name="椭圆 14"/>
            <p:cNvSpPr/>
            <p:nvPr/>
          </p:nvSpPr>
          <p:spPr>
            <a:xfrm>
              <a:off x="1651000" y="4994274"/>
              <a:ext cx="1625600" cy="6985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泪滴形 15"/>
            <p:cNvSpPr/>
            <p:nvPr/>
          </p:nvSpPr>
          <p:spPr>
            <a:xfrm rot="8100000">
              <a:off x="1260866" y="2431847"/>
              <a:ext cx="2405870" cy="2405870"/>
            </a:xfrm>
            <a:prstGeom prst="teardrop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83200" y="4994274"/>
              <a:ext cx="1625600" cy="6985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915399" y="4994274"/>
              <a:ext cx="1625600" cy="6985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泪滴形 18"/>
            <p:cNvSpPr/>
            <p:nvPr/>
          </p:nvSpPr>
          <p:spPr>
            <a:xfrm rot="8100000">
              <a:off x="4893065" y="2431847"/>
              <a:ext cx="2405870" cy="2405870"/>
            </a:xfrm>
            <a:prstGeom prst="teardrop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sp>
          <p:nvSpPr>
            <p:cNvPr id="20" name="泪滴形 19"/>
            <p:cNvSpPr/>
            <p:nvPr/>
          </p:nvSpPr>
          <p:spPr>
            <a:xfrm rot="8100000">
              <a:off x="8525264" y="2431847"/>
              <a:ext cx="2405870" cy="2405870"/>
            </a:xfrm>
            <a:prstGeom prst="teardrop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84076" y="3790053"/>
              <a:ext cx="2020976" cy="325409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77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2289509" y="2774835"/>
              <a:ext cx="348580" cy="627444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56600" y="3790053"/>
              <a:ext cx="2020976" cy="325409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77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717710" y="3790053"/>
              <a:ext cx="2020976" cy="325409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77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9374221" y="2774835"/>
              <a:ext cx="707954" cy="70664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5738628" y="2813434"/>
              <a:ext cx="714744" cy="587458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51308" y="1641971"/>
              <a:ext cx="589308" cy="863406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801346" y="1641971"/>
              <a:ext cx="589308" cy="863406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9433544" y="1641971"/>
              <a:ext cx="589308" cy="863406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7743" y="3655209"/>
            <a:ext cx="6488513" cy="642945"/>
            <a:chOff x="1768931" y="4705020"/>
            <a:chExt cx="8651351" cy="857260"/>
          </a:xfrm>
        </p:grpSpPr>
        <p:grpSp>
          <p:nvGrpSpPr>
            <p:cNvPr id="6" name="组合 5"/>
            <p:cNvGrpSpPr/>
            <p:nvPr/>
          </p:nvGrpSpPr>
          <p:grpSpPr>
            <a:xfrm>
              <a:off x="1768931" y="4705020"/>
              <a:ext cx="2213143" cy="857260"/>
              <a:chOff x="1732858" y="5001250"/>
              <a:chExt cx="2213143" cy="857260"/>
            </a:xfrm>
          </p:grpSpPr>
          <p:sp>
            <p:nvSpPr>
              <p:cNvPr id="13" name="文本框 29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4" name="文本框 30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988035" y="4705020"/>
              <a:ext cx="2213143" cy="857260"/>
              <a:chOff x="1732858" y="5001250"/>
              <a:chExt cx="2213143" cy="857260"/>
            </a:xfrm>
          </p:grpSpPr>
          <p:sp>
            <p:nvSpPr>
              <p:cNvPr id="11" name="文本框 27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2" name="文本框 28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207139" y="4705020"/>
              <a:ext cx="2213143" cy="857260"/>
              <a:chOff x="1732858" y="5001250"/>
              <a:chExt cx="2213143" cy="857260"/>
            </a:xfrm>
          </p:grpSpPr>
          <p:sp>
            <p:nvSpPr>
              <p:cNvPr id="9" name="文本框 25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0" name="文本框 26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3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DD1E423-FC25-4CDE-A7B7-440284B0E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8C4A80-98CA-45C2-AAF9-BE03F9E8E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00A18-A9A7-4A3E-8BF5-FFC345321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8C0A97-E872-4709-8834-B6B4F7917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F1B52B6-1B5E-47CD-948C-2C50CB7DF16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2" name="TextBox 71">
            <a:extLst>
              <a:ext uri="{FF2B5EF4-FFF2-40B4-BE49-F238E27FC236}">
                <a16:creationId xmlns:a16="http://schemas.microsoft.com/office/drawing/2014/main" id="{2F43DC6B-9A7B-480D-8CB1-56E8B1E78D97}"/>
              </a:ext>
            </a:extLst>
          </p:cNvPr>
          <p:cNvSpPr txBox="1"/>
          <p:nvPr/>
        </p:nvSpPr>
        <p:spPr>
          <a:xfrm>
            <a:off x="3555429" y="2542133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标题文本预设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10787C-6AD6-4E64-864E-EDB257A38348}"/>
              </a:ext>
            </a:extLst>
          </p:cNvPr>
          <p:cNvSpPr/>
          <p:nvPr/>
        </p:nvSpPr>
        <p:spPr>
          <a:xfrm>
            <a:off x="4181210" y="1910665"/>
            <a:ext cx="8321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04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0804" y="1470850"/>
            <a:ext cx="3907265" cy="2209051"/>
            <a:chOff x="2410804" y="1470850"/>
            <a:chExt cx="3907265" cy="2209051"/>
          </a:xfrm>
        </p:grpSpPr>
        <p:sp>
          <p:nvSpPr>
            <p:cNvPr id="12" name="Arrow: Chevron 63"/>
            <p:cNvSpPr/>
            <p:nvPr/>
          </p:nvSpPr>
          <p:spPr>
            <a:xfrm>
              <a:off x="4209078" y="1470850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Arrow: Chevron 64"/>
            <p:cNvSpPr/>
            <p:nvPr/>
          </p:nvSpPr>
          <p:spPr>
            <a:xfrm flipH="1">
              <a:off x="4209078" y="3390467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Arrow: Chevron 65"/>
            <p:cNvSpPr/>
            <p:nvPr/>
          </p:nvSpPr>
          <p:spPr>
            <a:xfrm rot="16200000" flipH="1" flipV="1">
              <a:off x="6028634" y="2426369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Arrow: Chevron 66"/>
            <p:cNvSpPr/>
            <p:nvPr/>
          </p:nvSpPr>
          <p:spPr>
            <a:xfrm rot="5400000" flipH="1">
              <a:off x="2410803" y="2426369"/>
              <a:ext cx="289435" cy="289434"/>
            </a:xfrm>
            <a:prstGeom prst="chevron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74666" y="2853943"/>
            <a:ext cx="1949232" cy="1362482"/>
            <a:chOff x="1574666" y="2853943"/>
            <a:chExt cx="1949232" cy="1362482"/>
          </a:xfrm>
        </p:grpSpPr>
        <p:sp>
          <p:nvSpPr>
            <p:cNvPr id="8" name="Freeform: Shape 59"/>
            <p:cNvSpPr/>
            <p:nvPr/>
          </p:nvSpPr>
          <p:spPr>
            <a:xfrm>
              <a:off x="1574667" y="285394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6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9" name="Group 60"/>
            <p:cNvGrpSpPr/>
            <p:nvPr/>
          </p:nvGrpSpPr>
          <p:grpSpPr>
            <a:xfrm>
              <a:off x="1574667" y="3019743"/>
              <a:ext cx="1949231" cy="1196682"/>
              <a:chOff x="4131798" y="2120910"/>
              <a:chExt cx="5867141" cy="4109008"/>
            </a:xfrm>
            <a:solidFill>
              <a:schemeClr val="accent6"/>
            </a:solidFill>
          </p:grpSpPr>
          <p:sp>
            <p:nvSpPr>
              <p:cNvPr id="30" name="Freeform: Shape 81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31" name="Freeform: Shape 82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6" name="TextBox 67"/>
            <p:cNvSpPr txBox="1"/>
            <p:nvPr/>
          </p:nvSpPr>
          <p:spPr>
            <a:xfrm>
              <a:off x="1574666" y="3770726"/>
              <a:ext cx="1949232" cy="418329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7" name="Rectangle 68"/>
            <p:cNvSpPr/>
            <p:nvPr/>
          </p:nvSpPr>
          <p:spPr>
            <a:xfrm>
              <a:off x="1780303" y="3534337"/>
              <a:ext cx="1537957" cy="236389"/>
            </a:xfrm>
            <a:prstGeom prst="rect">
              <a:avLst/>
            </a:prstGeom>
          </p:spPr>
          <p:txBody>
            <a:bodyPr wrap="none" lIns="72000" tIns="0" rIns="72000" bIns="0" anchor="ctr" anchorCtr="1">
              <a:normAutofit fontScale="92500" lnSpcReduction="1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Freeform: Shape 75"/>
            <p:cNvSpPr>
              <a:spLocks/>
            </p:cNvSpPr>
            <p:nvPr/>
          </p:nvSpPr>
          <p:spPr bwMode="auto">
            <a:xfrm>
              <a:off x="2468895" y="3131266"/>
              <a:ext cx="239467" cy="376051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74666" y="919053"/>
            <a:ext cx="1949232" cy="1362482"/>
            <a:chOff x="1574666" y="919053"/>
            <a:chExt cx="1949232" cy="1362482"/>
          </a:xfrm>
        </p:grpSpPr>
        <p:sp>
          <p:nvSpPr>
            <p:cNvPr id="4" name="Freeform: Shape 55"/>
            <p:cNvSpPr/>
            <p:nvPr/>
          </p:nvSpPr>
          <p:spPr>
            <a:xfrm>
              <a:off x="1574667" y="91905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01</a:t>
              </a:r>
              <a:br>
                <a:rPr lang="en-US" altLang="zh-CN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endParaRPr lang="en-US" altLang="zh-CN" b="1" dirty="0">
                <a:solidFill>
                  <a:schemeClr val="accen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5" name="Group 56"/>
            <p:cNvGrpSpPr/>
            <p:nvPr/>
          </p:nvGrpSpPr>
          <p:grpSpPr>
            <a:xfrm>
              <a:off x="1574667" y="1084852"/>
              <a:ext cx="1949231" cy="1196682"/>
              <a:chOff x="4131798" y="2120910"/>
              <a:chExt cx="5867141" cy="4109008"/>
            </a:xfrm>
          </p:grpSpPr>
          <p:sp>
            <p:nvSpPr>
              <p:cNvPr id="34" name="Freeform: Shape 85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86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TextBox 71"/>
            <p:cNvSpPr txBox="1"/>
            <p:nvPr/>
          </p:nvSpPr>
          <p:spPr>
            <a:xfrm>
              <a:off x="1574666" y="1838878"/>
              <a:ext cx="1949232" cy="418329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1" name="Rectangle 72"/>
            <p:cNvSpPr/>
            <p:nvPr/>
          </p:nvSpPr>
          <p:spPr>
            <a:xfrm>
              <a:off x="1780303" y="1602489"/>
              <a:ext cx="1537957" cy="236389"/>
            </a:xfrm>
            <a:prstGeom prst="rect">
              <a:avLst/>
            </a:prstGeom>
          </p:spPr>
          <p:txBody>
            <a:bodyPr wrap="none" lIns="72000" tIns="0" rIns="72000" bIns="0" anchor="ctr" anchorCtr="1">
              <a:normAutofit fontScale="92500" lnSpcReduction="1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Freeform: Shape 76"/>
            <p:cNvSpPr>
              <a:spLocks/>
            </p:cNvSpPr>
            <p:nvPr/>
          </p:nvSpPr>
          <p:spPr bwMode="auto">
            <a:xfrm>
              <a:off x="2468896" y="1191913"/>
              <a:ext cx="239467" cy="376051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62689" y="2853943"/>
            <a:ext cx="1949232" cy="1362482"/>
            <a:chOff x="5162689" y="2853943"/>
            <a:chExt cx="1949232" cy="1362482"/>
          </a:xfrm>
        </p:grpSpPr>
        <p:sp>
          <p:nvSpPr>
            <p:cNvPr id="10" name="Freeform: Shape 61"/>
            <p:cNvSpPr/>
            <p:nvPr/>
          </p:nvSpPr>
          <p:spPr>
            <a:xfrm>
              <a:off x="5162690" y="285394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r>
                <a:rPr lang="en-US" altLang="zh-CN" b="1" dirty="0">
                  <a:solidFill>
                    <a:srgbClr val="B5E0F6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1" name="Group 62"/>
            <p:cNvGrpSpPr/>
            <p:nvPr/>
          </p:nvGrpSpPr>
          <p:grpSpPr>
            <a:xfrm>
              <a:off x="5162690" y="3019743"/>
              <a:ext cx="1949231" cy="1196682"/>
              <a:chOff x="4131798" y="2120910"/>
              <a:chExt cx="5867141" cy="4109008"/>
            </a:xfrm>
            <a:solidFill>
              <a:schemeClr val="accent4"/>
            </a:solidFill>
          </p:grpSpPr>
          <p:sp>
            <p:nvSpPr>
              <p:cNvPr id="28" name="Freeform: Shape 79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29" name="Freeform: Shape 80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Box 69"/>
            <p:cNvSpPr txBox="1"/>
            <p:nvPr/>
          </p:nvSpPr>
          <p:spPr>
            <a:xfrm>
              <a:off x="5162689" y="3770726"/>
              <a:ext cx="1949232" cy="418329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9" name="Rectangle 70"/>
            <p:cNvSpPr/>
            <p:nvPr/>
          </p:nvSpPr>
          <p:spPr>
            <a:xfrm>
              <a:off x="5368326" y="3534337"/>
              <a:ext cx="1537957" cy="236389"/>
            </a:xfrm>
            <a:prstGeom prst="rect">
              <a:avLst/>
            </a:prstGeom>
          </p:spPr>
          <p:txBody>
            <a:bodyPr wrap="none" lIns="72000" tIns="0" rIns="72000" bIns="0" anchor="ctr" anchorCtr="1">
              <a:normAutofit fontScale="92500" lnSpcReduction="1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Freeform: Shape 77"/>
            <p:cNvSpPr>
              <a:spLocks/>
            </p:cNvSpPr>
            <p:nvPr/>
          </p:nvSpPr>
          <p:spPr bwMode="auto">
            <a:xfrm>
              <a:off x="6087205" y="3158031"/>
              <a:ext cx="205380" cy="322522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62689" y="919053"/>
            <a:ext cx="1949232" cy="1362482"/>
            <a:chOff x="5162689" y="919053"/>
            <a:chExt cx="1949232" cy="1362482"/>
          </a:xfrm>
        </p:grpSpPr>
        <p:sp>
          <p:nvSpPr>
            <p:cNvPr id="6" name="Freeform: Shape 57"/>
            <p:cNvSpPr/>
            <p:nvPr/>
          </p:nvSpPr>
          <p:spPr>
            <a:xfrm>
              <a:off x="5162690" y="919053"/>
              <a:ext cx="1949231" cy="1362482"/>
            </a:xfrm>
            <a:custGeom>
              <a:avLst/>
              <a:gdLst>
                <a:gd name="connsiteX0" fmla="*/ 452455 w 5867139"/>
                <a:gd name="connsiteY0" fmla="*/ 0 h 4678308"/>
                <a:gd name="connsiteX1" fmla="*/ 2204838 w 5867139"/>
                <a:gd name="connsiteY1" fmla="*/ 0 h 4678308"/>
                <a:gd name="connsiteX2" fmla="*/ 2553973 w 5867139"/>
                <a:gd name="connsiteY2" fmla="*/ 177619 h 4678308"/>
                <a:gd name="connsiteX3" fmla="*/ 2573676 w 5867139"/>
                <a:gd name="connsiteY3" fmla="*/ 212652 h 4678308"/>
                <a:gd name="connsiteX4" fmla="*/ 2575413 w 5867139"/>
                <a:gd name="connsiteY4" fmla="*/ 212652 h 4678308"/>
                <a:gd name="connsiteX5" fmla="*/ 2599727 w 5867139"/>
                <a:gd name="connsiteY5" fmla="*/ 257448 h 4678308"/>
                <a:gd name="connsiteX6" fmla="*/ 2822014 w 5867139"/>
                <a:gd name="connsiteY6" fmla="*/ 406389 h 4678308"/>
                <a:gd name="connsiteX7" fmla="*/ 2876745 w 5867139"/>
                <a:gd name="connsiteY7" fmla="*/ 411907 h 4678308"/>
                <a:gd name="connsiteX8" fmla="*/ 5287549 w 5867139"/>
                <a:gd name="connsiteY8" fmla="*/ 411907 h 4678308"/>
                <a:gd name="connsiteX9" fmla="*/ 5867139 w 5867139"/>
                <a:gd name="connsiteY9" fmla="*/ 991497 h 4678308"/>
                <a:gd name="connsiteX10" fmla="*/ 5867139 w 5867139"/>
                <a:gd name="connsiteY10" fmla="*/ 4098718 h 4678308"/>
                <a:gd name="connsiteX11" fmla="*/ 5287549 w 5867139"/>
                <a:gd name="connsiteY11" fmla="*/ 4678308 h 4678308"/>
                <a:gd name="connsiteX12" fmla="*/ 579590 w 5867139"/>
                <a:gd name="connsiteY12" fmla="*/ 4678308 h 4678308"/>
                <a:gd name="connsiteX13" fmla="*/ 0 w 5867139"/>
                <a:gd name="connsiteY13" fmla="*/ 4098718 h 4678308"/>
                <a:gd name="connsiteX14" fmla="*/ 0 w 5867139"/>
                <a:gd name="connsiteY14" fmla="*/ 991497 h 4678308"/>
                <a:gd name="connsiteX15" fmla="*/ 2 w 5867139"/>
                <a:gd name="connsiteY15" fmla="*/ 991476 h 4678308"/>
                <a:gd name="connsiteX16" fmla="*/ 2 w 5867139"/>
                <a:gd name="connsiteY16" fmla="*/ 488091 h 4678308"/>
                <a:gd name="connsiteX17" fmla="*/ 2 w 5867139"/>
                <a:gd name="connsiteY17" fmla="*/ 473012 h 4678308"/>
                <a:gd name="connsiteX18" fmla="*/ 24092 w 5867139"/>
                <a:gd name="connsiteY18" fmla="*/ 344295 h 4678308"/>
                <a:gd name="connsiteX19" fmla="*/ 28119 w 5867139"/>
                <a:gd name="connsiteY19" fmla="*/ 337849 h 4678308"/>
                <a:gd name="connsiteX20" fmla="*/ 35560 w 5867139"/>
                <a:gd name="connsiteY20" fmla="*/ 298103 h 4678308"/>
                <a:gd name="connsiteX21" fmla="*/ 452455 w 5867139"/>
                <a:gd name="connsiteY21" fmla="*/ 0 h 46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67139" h="4678308">
                  <a:moveTo>
                    <a:pt x="452455" y="0"/>
                  </a:moveTo>
                  <a:lnTo>
                    <a:pt x="2204838" y="0"/>
                  </a:lnTo>
                  <a:cubicBezTo>
                    <a:pt x="2345397" y="0"/>
                    <a:pt x="2470986" y="69143"/>
                    <a:pt x="2553973" y="177619"/>
                  </a:cubicBezTo>
                  <a:lnTo>
                    <a:pt x="2573676" y="212652"/>
                  </a:lnTo>
                  <a:lnTo>
                    <a:pt x="2575413" y="212652"/>
                  </a:lnTo>
                  <a:lnTo>
                    <a:pt x="2599727" y="257448"/>
                  </a:lnTo>
                  <a:cubicBezTo>
                    <a:pt x="2650641" y="332809"/>
                    <a:pt x="2729799" y="387519"/>
                    <a:pt x="2822014" y="406389"/>
                  </a:cubicBezTo>
                  <a:lnTo>
                    <a:pt x="2876745" y="411907"/>
                  </a:lnTo>
                  <a:lnTo>
                    <a:pt x="5287549" y="411907"/>
                  </a:lnTo>
                  <a:cubicBezTo>
                    <a:pt x="5607648" y="411907"/>
                    <a:pt x="5867139" y="671398"/>
                    <a:pt x="5867139" y="991497"/>
                  </a:cubicBezTo>
                  <a:lnTo>
                    <a:pt x="5867139" y="4098718"/>
                  </a:lnTo>
                  <a:cubicBezTo>
                    <a:pt x="5867139" y="4418817"/>
                    <a:pt x="5607648" y="4678308"/>
                    <a:pt x="5287549" y="4678308"/>
                  </a:cubicBezTo>
                  <a:lnTo>
                    <a:pt x="579590" y="4678308"/>
                  </a:lnTo>
                  <a:cubicBezTo>
                    <a:pt x="259491" y="4678308"/>
                    <a:pt x="0" y="4418817"/>
                    <a:pt x="0" y="4098718"/>
                  </a:cubicBezTo>
                  <a:lnTo>
                    <a:pt x="0" y="991497"/>
                  </a:lnTo>
                  <a:lnTo>
                    <a:pt x="2" y="991476"/>
                  </a:lnTo>
                  <a:lnTo>
                    <a:pt x="2" y="488091"/>
                  </a:lnTo>
                  <a:lnTo>
                    <a:pt x="2" y="473012"/>
                  </a:lnTo>
                  <a:cubicBezTo>
                    <a:pt x="2" y="427354"/>
                    <a:pt x="8581" y="383857"/>
                    <a:pt x="24092" y="344295"/>
                  </a:cubicBezTo>
                  <a:lnTo>
                    <a:pt x="28119" y="337849"/>
                  </a:lnTo>
                  <a:lnTo>
                    <a:pt x="35560" y="298103"/>
                  </a:lnTo>
                  <a:cubicBezTo>
                    <a:pt x="104245" y="122920"/>
                    <a:pt x="265043" y="0"/>
                    <a:pt x="45245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144000" anchor="t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7" name="Group 58"/>
            <p:cNvGrpSpPr/>
            <p:nvPr/>
          </p:nvGrpSpPr>
          <p:grpSpPr>
            <a:xfrm>
              <a:off x="5162690" y="1084852"/>
              <a:ext cx="1949231" cy="1196682"/>
              <a:chOff x="4131798" y="2120910"/>
              <a:chExt cx="5867141" cy="4109008"/>
            </a:xfrm>
            <a:solidFill>
              <a:schemeClr val="accent2"/>
            </a:solidFill>
          </p:grpSpPr>
          <p:sp>
            <p:nvSpPr>
              <p:cNvPr id="32" name="Freeform: Shape 83"/>
              <p:cNvSpPr/>
              <p:nvPr/>
            </p:nvSpPr>
            <p:spPr>
              <a:xfrm>
                <a:off x="4131798" y="2120910"/>
                <a:ext cx="5867141" cy="4109008"/>
              </a:xfrm>
              <a:custGeom>
                <a:avLst/>
                <a:gdLst>
                  <a:gd name="connsiteX0" fmla="*/ 952500 w 2781301"/>
                  <a:gd name="connsiteY0" fmla="*/ 223837 h 1947863"/>
                  <a:gd name="connsiteX1" fmla="*/ 952500 w 2781301"/>
                  <a:gd name="connsiteY1" fmla="*/ 223838 h 1947863"/>
                  <a:gd name="connsiteX2" fmla="*/ 952500 w 2781301"/>
                  <a:gd name="connsiteY2" fmla="*/ 223838 h 1947863"/>
                  <a:gd name="connsiteX3" fmla="*/ 1176338 w 2781301"/>
                  <a:gd name="connsiteY3" fmla="*/ 0 h 1947863"/>
                  <a:gd name="connsiteX4" fmla="*/ 2557463 w 2781301"/>
                  <a:gd name="connsiteY4" fmla="*/ 0 h 1947863"/>
                  <a:gd name="connsiteX5" fmla="*/ 2781301 w 2781301"/>
                  <a:gd name="connsiteY5" fmla="*/ 223838 h 1947863"/>
                  <a:gd name="connsiteX6" fmla="*/ 2781300 w 2781301"/>
                  <a:gd name="connsiteY6" fmla="*/ 223838 h 1947863"/>
                  <a:gd name="connsiteX7" fmla="*/ 2778489 w 2781301"/>
                  <a:gd name="connsiteY7" fmla="*/ 237762 h 1947863"/>
                  <a:gd name="connsiteX8" fmla="*/ 2781300 w 2781301"/>
                  <a:gd name="connsiteY8" fmla="*/ 265648 h 1947863"/>
                  <a:gd name="connsiteX9" fmla="*/ 2781300 w 2781301"/>
                  <a:gd name="connsiteY9" fmla="*/ 511181 h 1947863"/>
                  <a:gd name="connsiteX10" fmla="*/ 2781300 w 2781301"/>
                  <a:gd name="connsiteY10" fmla="*/ 1660520 h 1947863"/>
                  <a:gd name="connsiteX11" fmla="*/ 2781300 w 2781301"/>
                  <a:gd name="connsiteY11" fmla="*/ 1682216 h 1947863"/>
                  <a:gd name="connsiteX12" fmla="*/ 2515653 w 2781301"/>
                  <a:gd name="connsiteY12" fmla="*/ 1947863 h 1947863"/>
                  <a:gd name="connsiteX13" fmla="*/ 2493957 w 2781301"/>
                  <a:gd name="connsiteY13" fmla="*/ 1947863 h 1947863"/>
                  <a:gd name="connsiteX14" fmla="*/ 1453097 w 2781301"/>
                  <a:gd name="connsiteY14" fmla="*/ 1947863 h 1947863"/>
                  <a:gd name="connsiteX15" fmla="*/ 287343 w 2781301"/>
                  <a:gd name="connsiteY15" fmla="*/ 1947863 h 1947863"/>
                  <a:gd name="connsiteX16" fmla="*/ 0 w 2781301"/>
                  <a:gd name="connsiteY16" fmla="*/ 1660520 h 1947863"/>
                  <a:gd name="connsiteX17" fmla="*/ 0 w 2781301"/>
                  <a:gd name="connsiteY17" fmla="*/ 511181 h 1947863"/>
                  <a:gd name="connsiteX18" fmla="*/ 287343 w 2781301"/>
                  <a:gd name="connsiteY18" fmla="*/ 223838 h 1947863"/>
                  <a:gd name="connsiteX19" fmla="*/ 952500 w 2781301"/>
                  <a:gd name="connsiteY19" fmla="*/ 223838 h 1947863"/>
                  <a:gd name="connsiteX20" fmla="*/ 952500 w 2781301"/>
                  <a:gd name="connsiteY20" fmla="*/ 223838 h 1947863"/>
                  <a:gd name="connsiteX21" fmla="*/ 952500 w 2781301"/>
                  <a:gd name="connsiteY21" fmla="*/ 223838 h 1947863"/>
                  <a:gd name="connsiteX22" fmla="*/ 970090 w 2781301"/>
                  <a:gd name="connsiteY22" fmla="*/ 136710 h 1947863"/>
                  <a:gd name="connsiteX23" fmla="*/ 1176338 w 2781301"/>
                  <a:gd name="connsiteY23" fmla="*/ 0 h 194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81301" h="1947863">
                    <a:moveTo>
                      <a:pt x="952500" y="223837"/>
                    </a:moveTo>
                    <a:lnTo>
                      <a:pt x="952500" y="223838"/>
                    </a:lnTo>
                    <a:lnTo>
                      <a:pt x="952500" y="223838"/>
                    </a:lnTo>
                    <a:close/>
                    <a:moveTo>
                      <a:pt x="1176338" y="0"/>
                    </a:moveTo>
                    <a:lnTo>
                      <a:pt x="2557463" y="0"/>
                    </a:lnTo>
                    <a:cubicBezTo>
                      <a:pt x="2681085" y="0"/>
                      <a:pt x="2781301" y="100216"/>
                      <a:pt x="2781301" y="223838"/>
                    </a:cubicBezTo>
                    <a:lnTo>
                      <a:pt x="2781300" y="223838"/>
                    </a:lnTo>
                    <a:lnTo>
                      <a:pt x="2778489" y="237762"/>
                    </a:lnTo>
                    <a:lnTo>
                      <a:pt x="2781300" y="265648"/>
                    </a:lnTo>
                    <a:lnTo>
                      <a:pt x="2781300" y="511181"/>
                    </a:lnTo>
                    <a:lnTo>
                      <a:pt x="2781300" y="1660520"/>
                    </a:lnTo>
                    <a:lnTo>
                      <a:pt x="2781300" y="1682216"/>
                    </a:lnTo>
                    <a:cubicBezTo>
                      <a:pt x="2781300" y="1828929"/>
                      <a:pt x="2662366" y="1947863"/>
                      <a:pt x="2515653" y="1947863"/>
                    </a:cubicBezTo>
                    <a:lnTo>
                      <a:pt x="2493957" y="1947863"/>
                    </a:lnTo>
                    <a:lnTo>
                      <a:pt x="1453097" y="1947863"/>
                    </a:lnTo>
                    <a:lnTo>
                      <a:pt x="287343" y="1947863"/>
                    </a:lnTo>
                    <a:cubicBezTo>
                      <a:pt x="128648" y="1947863"/>
                      <a:pt x="0" y="1819215"/>
                      <a:pt x="0" y="1660520"/>
                    </a:cubicBezTo>
                    <a:lnTo>
                      <a:pt x="0" y="511181"/>
                    </a:lnTo>
                    <a:cubicBezTo>
                      <a:pt x="0" y="352486"/>
                      <a:pt x="128648" y="223838"/>
                      <a:pt x="287343" y="223838"/>
                    </a:cubicBez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52500" y="223838"/>
                    </a:lnTo>
                    <a:lnTo>
                      <a:pt x="970090" y="136710"/>
                    </a:lnTo>
                    <a:cubicBezTo>
                      <a:pt x="1004071" y="56372"/>
                      <a:pt x="1083621" y="0"/>
                      <a:pt x="1176338" y="0"/>
                    </a:cubicBez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33" name="Freeform: Shape 84"/>
              <p:cNvSpPr/>
              <p:nvPr/>
            </p:nvSpPr>
            <p:spPr>
              <a:xfrm>
                <a:off x="5864817" y="2390775"/>
                <a:ext cx="666158" cy="625475"/>
              </a:xfrm>
              <a:custGeom>
                <a:avLst/>
                <a:gdLst>
                  <a:gd name="connsiteX0" fmla="*/ 318728 w 666158"/>
                  <a:gd name="connsiteY0" fmla="*/ 0 h 625475"/>
                  <a:gd name="connsiteX1" fmla="*/ 666158 w 666158"/>
                  <a:gd name="connsiteY1" fmla="*/ 0 h 625475"/>
                  <a:gd name="connsiteX2" fmla="*/ 666158 w 666158"/>
                  <a:gd name="connsiteY2" fmla="*/ 625475 h 625475"/>
                  <a:gd name="connsiteX3" fmla="*/ 0 w 666158"/>
                  <a:gd name="connsiteY3" fmla="*/ 625475 h 625475"/>
                  <a:gd name="connsiteX4" fmla="*/ 0 w 666158"/>
                  <a:gd name="connsiteY4" fmla="*/ 202325 h 625475"/>
                  <a:gd name="connsiteX5" fmla="*/ 293658 w 666158"/>
                  <a:gd name="connsiteY5" fmla="*/ 46189 h 625475"/>
                  <a:gd name="connsiteX6" fmla="*/ 318728 w 666158"/>
                  <a:gd name="connsiteY6" fmla="*/ 0 h 62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158" h="625475">
                    <a:moveTo>
                      <a:pt x="318728" y="0"/>
                    </a:moveTo>
                    <a:lnTo>
                      <a:pt x="666158" y="0"/>
                    </a:lnTo>
                    <a:lnTo>
                      <a:pt x="666158" y="625475"/>
                    </a:lnTo>
                    <a:lnTo>
                      <a:pt x="0" y="625475"/>
                    </a:lnTo>
                    <a:lnTo>
                      <a:pt x="0" y="202325"/>
                    </a:lnTo>
                    <a:cubicBezTo>
                      <a:pt x="122241" y="202325"/>
                      <a:pt x="230017" y="140390"/>
                      <a:pt x="293658" y="46189"/>
                    </a:cubicBezTo>
                    <a:lnTo>
                      <a:pt x="318728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TextBox 73"/>
            <p:cNvSpPr txBox="1"/>
            <p:nvPr/>
          </p:nvSpPr>
          <p:spPr>
            <a:xfrm>
              <a:off x="5162689" y="1838878"/>
              <a:ext cx="1949232" cy="418329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3" name="Rectangle 74"/>
            <p:cNvSpPr/>
            <p:nvPr/>
          </p:nvSpPr>
          <p:spPr>
            <a:xfrm>
              <a:off x="5368326" y="1602489"/>
              <a:ext cx="1537957" cy="236389"/>
            </a:xfrm>
            <a:prstGeom prst="rect">
              <a:avLst/>
            </a:prstGeom>
          </p:spPr>
          <p:txBody>
            <a:bodyPr wrap="none" lIns="72000" tIns="0" rIns="72000" bIns="0" anchor="ctr" anchorCtr="1">
              <a:normAutofit fontScale="92500" lnSpcReduction="10000"/>
            </a:bodyPr>
            <a:lstStyle/>
            <a:p>
              <a:pPr lvl="0" algn="ctr" defTabSz="914378"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Freeform: Shape 78"/>
            <p:cNvSpPr>
              <a:spLocks/>
            </p:cNvSpPr>
            <p:nvPr/>
          </p:nvSpPr>
          <p:spPr bwMode="auto">
            <a:xfrm>
              <a:off x="6086609" y="1181968"/>
              <a:ext cx="223609" cy="351149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7183F35-7B09-4833-B41B-7337BC9E1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/>
        </p:nvGrpSpPr>
        <p:grpSpPr>
          <a:xfrm>
            <a:off x="4728065" y="988864"/>
            <a:ext cx="2486426" cy="3710311"/>
            <a:chOff x="6991729" y="2078801"/>
            <a:chExt cx="3315235" cy="4947081"/>
          </a:xfrm>
        </p:grpSpPr>
        <p:sp>
          <p:nvSpPr>
            <p:cNvPr id="20" name="Freeform: Shape 18"/>
            <p:cNvSpPr>
              <a:spLocks/>
            </p:cNvSpPr>
            <p:nvPr/>
          </p:nvSpPr>
          <p:spPr bwMode="auto">
            <a:xfrm>
              <a:off x="8036683" y="6313157"/>
              <a:ext cx="612664" cy="712725"/>
            </a:xfrm>
            <a:custGeom>
              <a:avLst/>
              <a:gdLst>
                <a:gd name="T0" fmla="*/ 106 w 395"/>
                <a:gd name="T1" fmla="*/ 5 h 183"/>
                <a:gd name="T2" fmla="*/ 105 w 395"/>
                <a:gd name="T3" fmla="*/ 5 h 183"/>
                <a:gd name="T4" fmla="*/ 85 w 395"/>
                <a:gd name="T5" fmla="*/ 21 h 183"/>
                <a:gd name="T6" fmla="*/ 46 w 395"/>
                <a:gd name="T7" fmla="*/ 62 h 183"/>
                <a:gd name="T8" fmla="*/ 105 w 395"/>
                <a:gd name="T9" fmla="*/ 28 h 183"/>
                <a:gd name="T10" fmla="*/ 158 w 395"/>
                <a:gd name="T11" fmla="*/ 12 h 183"/>
                <a:gd name="T12" fmla="*/ 127 w 395"/>
                <a:gd name="T13" fmla="*/ 61 h 183"/>
                <a:gd name="T14" fmla="*/ 116 w 395"/>
                <a:gd name="T15" fmla="*/ 74 h 183"/>
                <a:gd name="T16" fmla="*/ 70 w 395"/>
                <a:gd name="T17" fmla="*/ 87 h 183"/>
                <a:gd name="T18" fmla="*/ 18 w 395"/>
                <a:gd name="T19" fmla="*/ 113 h 183"/>
                <a:gd name="T20" fmla="*/ 85 w 395"/>
                <a:gd name="T21" fmla="*/ 93 h 183"/>
                <a:gd name="T22" fmla="*/ 98 w 395"/>
                <a:gd name="T23" fmla="*/ 92 h 183"/>
                <a:gd name="T24" fmla="*/ 0 w 395"/>
                <a:gd name="T25" fmla="*/ 174 h 183"/>
                <a:gd name="T26" fmla="*/ 127 w 395"/>
                <a:gd name="T27" fmla="*/ 98 h 183"/>
                <a:gd name="T28" fmla="*/ 194 w 395"/>
                <a:gd name="T29" fmla="*/ 40 h 183"/>
                <a:gd name="T30" fmla="*/ 211 w 395"/>
                <a:gd name="T31" fmla="*/ 79 h 183"/>
                <a:gd name="T32" fmla="*/ 251 w 395"/>
                <a:gd name="T33" fmla="*/ 183 h 183"/>
                <a:gd name="T34" fmla="*/ 234 w 395"/>
                <a:gd name="T35" fmla="*/ 95 h 183"/>
                <a:gd name="T36" fmla="*/ 250 w 395"/>
                <a:gd name="T37" fmla="*/ 102 h 183"/>
                <a:gd name="T38" fmla="*/ 283 w 395"/>
                <a:gd name="T39" fmla="*/ 110 h 183"/>
                <a:gd name="T40" fmla="*/ 246 w 395"/>
                <a:gd name="T41" fmla="*/ 94 h 183"/>
                <a:gd name="T42" fmla="*/ 233 w 395"/>
                <a:gd name="T43" fmla="*/ 84 h 183"/>
                <a:gd name="T44" fmla="*/ 233 w 395"/>
                <a:gd name="T45" fmla="*/ 63 h 183"/>
                <a:gd name="T46" fmla="*/ 241 w 395"/>
                <a:gd name="T47" fmla="*/ 28 h 183"/>
                <a:gd name="T48" fmla="*/ 243 w 395"/>
                <a:gd name="T49" fmla="*/ 28 h 183"/>
                <a:gd name="T50" fmla="*/ 276 w 395"/>
                <a:gd name="T51" fmla="*/ 62 h 183"/>
                <a:gd name="T52" fmla="*/ 327 w 395"/>
                <a:gd name="T53" fmla="*/ 162 h 183"/>
                <a:gd name="T54" fmla="*/ 303 w 395"/>
                <a:gd name="T55" fmla="*/ 71 h 183"/>
                <a:gd name="T56" fmla="*/ 299 w 395"/>
                <a:gd name="T57" fmla="*/ 61 h 183"/>
                <a:gd name="T58" fmla="*/ 323 w 395"/>
                <a:gd name="T59" fmla="*/ 72 h 183"/>
                <a:gd name="T60" fmla="*/ 380 w 395"/>
                <a:gd name="T61" fmla="*/ 86 h 183"/>
                <a:gd name="T62" fmla="*/ 317 w 395"/>
                <a:gd name="T63" fmla="*/ 58 h 183"/>
                <a:gd name="T64" fmla="*/ 288 w 395"/>
                <a:gd name="T65" fmla="*/ 34 h 183"/>
                <a:gd name="T66" fmla="*/ 279 w 395"/>
                <a:gd name="T67" fmla="*/ 12 h 183"/>
                <a:gd name="T68" fmla="*/ 336 w 395"/>
                <a:gd name="T69" fmla="*/ 28 h 183"/>
                <a:gd name="T70" fmla="*/ 395 w 395"/>
                <a:gd name="T71" fmla="*/ 62 h 183"/>
                <a:gd name="T72" fmla="*/ 360 w 395"/>
                <a:gd name="T73" fmla="*/ 17 h 183"/>
                <a:gd name="T74" fmla="*/ 354 w 395"/>
                <a:gd name="T75" fmla="*/ 13 h 183"/>
                <a:gd name="T76" fmla="*/ 329 w 395"/>
                <a:gd name="T77" fmla="*/ 0 h 183"/>
                <a:gd name="T78" fmla="*/ 112 w 395"/>
                <a:gd name="T79" fmla="*/ 0 h 183"/>
                <a:gd name="T80" fmla="*/ 106 w 395"/>
                <a:gd name="T81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5" h="183">
                  <a:moveTo>
                    <a:pt x="106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99" y="10"/>
                    <a:pt x="92" y="15"/>
                    <a:pt x="85" y="21"/>
                  </a:cubicBezTo>
                  <a:cubicBezTo>
                    <a:pt x="64" y="35"/>
                    <a:pt x="46" y="62"/>
                    <a:pt x="46" y="62"/>
                  </a:cubicBezTo>
                  <a:cubicBezTo>
                    <a:pt x="46" y="62"/>
                    <a:pt x="86" y="37"/>
                    <a:pt x="105" y="28"/>
                  </a:cubicBezTo>
                  <a:cubicBezTo>
                    <a:pt x="115" y="24"/>
                    <a:pt x="138" y="17"/>
                    <a:pt x="158" y="12"/>
                  </a:cubicBezTo>
                  <a:cubicBezTo>
                    <a:pt x="149" y="29"/>
                    <a:pt x="139" y="46"/>
                    <a:pt x="127" y="61"/>
                  </a:cubicBezTo>
                  <a:cubicBezTo>
                    <a:pt x="124" y="65"/>
                    <a:pt x="120" y="69"/>
                    <a:pt x="116" y="74"/>
                  </a:cubicBezTo>
                  <a:cubicBezTo>
                    <a:pt x="102" y="77"/>
                    <a:pt x="81" y="83"/>
                    <a:pt x="70" y="87"/>
                  </a:cubicBezTo>
                  <a:cubicBezTo>
                    <a:pt x="52" y="93"/>
                    <a:pt x="18" y="113"/>
                    <a:pt x="18" y="113"/>
                  </a:cubicBezTo>
                  <a:cubicBezTo>
                    <a:pt x="18" y="113"/>
                    <a:pt x="62" y="97"/>
                    <a:pt x="85" y="93"/>
                  </a:cubicBezTo>
                  <a:cubicBezTo>
                    <a:pt x="89" y="93"/>
                    <a:pt x="94" y="92"/>
                    <a:pt x="98" y="92"/>
                  </a:cubicBezTo>
                  <a:cubicBezTo>
                    <a:pt x="56" y="131"/>
                    <a:pt x="0" y="174"/>
                    <a:pt x="0" y="174"/>
                  </a:cubicBezTo>
                  <a:cubicBezTo>
                    <a:pt x="0" y="174"/>
                    <a:pt x="91" y="128"/>
                    <a:pt x="127" y="98"/>
                  </a:cubicBezTo>
                  <a:cubicBezTo>
                    <a:pt x="145" y="84"/>
                    <a:pt x="171" y="61"/>
                    <a:pt x="194" y="40"/>
                  </a:cubicBezTo>
                  <a:cubicBezTo>
                    <a:pt x="202" y="52"/>
                    <a:pt x="209" y="66"/>
                    <a:pt x="211" y="79"/>
                  </a:cubicBezTo>
                  <a:cubicBezTo>
                    <a:pt x="218" y="112"/>
                    <a:pt x="251" y="183"/>
                    <a:pt x="251" y="183"/>
                  </a:cubicBezTo>
                  <a:cubicBezTo>
                    <a:pt x="251" y="183"/>
                    <a:pt x="239" y="135"/>
                    <a:pt x="234" y="95"/>
                  </a:cubicBezTo>
                  <a:cubicBezTo>
                    <a:pt x="240" y="98"/>
                    <a:pt x="246" y="100"/>
                    <a:pt x="250" y="102"/>
                  </a:cubicBezTo>
                  <a:cubicBezTo>
                    <a:pt x="260" y="106"/>
                    <a:pt x="283" y="110"/>
                    <a:pt x="283" y="110"/>
                  </a:cubicBezTo>
                  <a:cubicBezTo>
                    <a:pt x="283" y="110"/>
                    <a:pt x="257" y="101"/>
                    <a:pt x="246" y="94"/>
                  </a:cubicBezTo>
                  <a:cubicBezTo>
                    <a:pt x="241" y="91"/>
                    <a:pt x="237" y="87"/>
                    <a:pt x="233" y="84"/>
                  </a:cubicBezTo>
                  <a:cubicBezTo>
                    <a:pt x="233" y="76"/>
                    <a:pt x="232" y="69"/>
                    <a:pt x="233" y="63"/>
                  </a:cubicBezTo>
                  <a:cubicBezTo>
                    <a:pt x="234" y="50"/>
                    <a:pt x="237" y="38"/>
                    <a:pt x="241" y="28"/>
                  </a:cubicBezTo>
                  <a:cubicBezTo>
                    <a:pt x="242" y="28"/>
                    <a:pt x="243" y="28"/>
                    <a:pt x="243" y="28"/>
                  </a:cubicBezTo>
                  <a:cubicBezTo>
                    <a:pt x="253" y="37"/>
                    <a:pt x="265" y="49"/>
                    <a:pt x="276" y="62"/>
                  </a:cubicBezTo>
                  <a:cubicBezTo>
                    <a:pt x="298" y="92"/>
                    <a:pt x="327" y="162"/>
                    <a:pt x="327" y="162"/>
                  </a:cubicBezTo>
                  <a:cubicBezTo>
                    <a:pt x="327" y="162"/>
                    <a:pt x="315" y="99"/>
                    <a:pt x="303" y="71"/>
                  </a:cubicBezTo>
                  <a:cubicBezTo>
                    <a:pt x="302" y="68"/>
                    <a:pt x="300" y="65"/>
                    <a:pt x="299" y="61"/>
                  </a:cubicBezTo>
                  <a:cubicBezTo>
                    <a:pt x="308" y="65"/>
                    <a:pt x="317" y="69"/>
                    <a:pt x="323" y="72"/>
                  </a:cubicBezTo>
                  <a:cubicBezTo>
                    <a:pt x="341" y="79"/>
                    <a:pt x="380" y="86"/>
                    <a:pt x="380" y="86"/>
                  </a:cubicBezTo>
                  <a:cubicBezTo>
                    <a:pt x="380" y="86"/>
                    <a:pt x="336" y="70"/>
                    <a:pt x="317" y="58"/>
                  </a:cubicBezTo>
                  <a:cubicBezTo>
                    <a:pt x="304" y="49"/>
                    <a:pt x="293" y="40"/>
                    <a:pt x="288" y="34"/>
                  </a:cubicBezTo>
                  <a:cubicBezTo>
                    <a:pt x="285" y="27"/>
                    <a:pt x="282" y="20"/>
                    <a:pt x="279" y="12"/>
                  </a:cubicBezTo>
                  <a:cubicBezTo>
                    <a:pt x="298" y="17"/>
                    <a:pt x="321" y="24"/>
                    <a:pt x="336" y="28"/>
                  </a:cubicBezTo>
                  <a:cubicBezTo>
                    <a:pt x="367" y="38"/>
                    <a:pt x="395" y="62"/>
                    <a:pt x="395" y="62"/>
                  </a:cubicBezTo>
                  <a:cubicBezTo>
                    <a:pt x="395" y="62"/>
                    <a:pt x="381" y="31"/>
                    <a:pt x="360" y="17"/>
                  </a:cubicBezTo>
                  <a:cubicBezTo>
                    <a:pt x="358" y="15"/>
                    <a:pt x="356" y="14"/>
                    <a:pt x="354" y="13"/>
                  </a:cubicBezTo>
                  <a:cubicBezTo>
                    <a:pt x="347" y="8"/>
                    <a:pt x="338" y="4"/>
                    <a:pt x="32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0" y="1"/>
                    <a:pt x="108" y="3"/>
                    <a:pt x="106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Freeform: Shape 37"/>
            <p:cNvSpPr>
              <a:spLocks/>
            </p:cNvSpPr>
            <p:nvPr/>
          </p:nvSpPr>
          <p:spPr bwMode="auto">
            <a:xfrm>
              <a:off x="7948670" y="2078801"/>
              <a:ext cx="722302" cy="590386"/>
            </a:xfrm>
            <a:custGeom>
              <a:avLst/>
              <a:gdLst>
                <a:gd name="T0" fmla="*/ 442 w 501"/>
                <a:gd name="T1" fmla="*/ 374 h 409"/>
                <a:gd name="T2" fmla="*/ 168 w 501"/>
                <a:gd name="T3" fmla="*/ 264 h 409"/>
                <a:gd name="T4" fmla="*/ 0 w 501"/>
                <a:gd name="T5" fmla="*/ 7 h 409"/>
                <a:gd name="T6" fmla="*/ 451 w 501"/>
                <a:gd name="T7" fmla="*/ 171 h 409"/>
                <a:gd name="T8" fmla="*/ 463 w 501"/>
                <a:gd name="T9" fmla="*/ 357 h 409"/>
                <a:gd name="T10" fmla="*/ 442 w 501"/>
                <a:gd name="T11" fmla="*/ 37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" h="409">
                  <a:moveTo>
                    <a:pt x="442" y="374"/>
                  </a:moveTo>
                  <a:cubicBezTo>
                    <a:pt x="324" y="409"/>
                    <a:pt x="212" y="382"/>
                    <a:pt x="168" y="264"/>
                  </a:cubicBezTo>
                  <a:cubicBezTo>
                    <a:pt x="122" y="144"/>
                    <a:pt x="81" y="59"/>
                    <a:pt x="0" y="7"/>
                  </a:cubicBezTo>
                  <a:cubicBezTo>
                    <a:pt x="181" y="0"/>
                    <a:pt x="347" y="28"/>
                    <a:pt x="451" y="171"/>
                  </a:cubicBezTo>
                  <a:cubicBezTo>
                    <a:pt x="501" y="243"/>
                    <a:pt x="495" y="305"/>
                    <a:pt x="463" y="357"/>
                  </a:cubicBezTo>
                  <a:lnTo>
                    <a:pt x="442" y="374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2" name="Freeform: Shape 38"/>
            <p:cNvSpPr>
              <a:spLocks/>
            </p:cNvSpPr>
            <p:nvPr/>
          </p:nvSpPr>
          <p:spPr bwMode="auto">
            <a:xfrm>
              <a:off x="8921831" y="2238833"/>
              <a:ext cx="615254" cy="471443"/>
            </a:xfrm>
            <a:custGeom>
              <a:avLst/>
              <a:gdLst>
                <a:gd name="T0" fmla="*/ 36 w 427"/>
                <a:gd name="T1" fmla="*/ 265 h 327"/>
                <a:gd name="T2" fmla="*/ 268 w 427"/>
                <a:gd name="T3" fmla="*/ 221 h 327"/>
                <a:gd name="T4" fmla="*/ 427 w 427"/>
                <a:gd name="T5" fmla="*/ 29 h 327"/>
                <a:gd name="T6" fmla="*/ 99 w 427"/>
                <a:gd name="T7" fmla="*/ 80 h 327"/>
                <a:gd name="T8" fmla="*/ 25 w 427"/>
                <a:gd name="T9" fmla="*/ 246 h 327"/>
                <a:gd name="T10" fmla="*/ 36 w 427"/>
                <a:gd name="T11" fmla="*/ 26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27">
                  <a:moveTo>
                    <a:pt x="36" y="265"/>
                  </a:moveTo>
                  <a:cubicBezTo>
                    <a:pt x="115" y="327"/>
                    <a:pt x="213" y="322"/>
                    <a:pt x="268" y="221"/>
                  </a:cubicBezTo>
                  <a:cubicBezTo>
                    <a:pt x="308" y="145"/>
                    <a:pt x="348" y="77"/>
                    <a:pt x="427" y="29"/>
                  </a:cubicBezTo>
                  <a:cubicBezTo>
                    <a:pt x="305" y="0"/>
                    <a:pt x="194" y="8"/>
                    <a:pt x="99" y="80"/>
                  </a:cubicBezTo>
                  <a:cubicBezTo>
                    <a:pt x="99" y="80"/>
                    <a:pt x="0" y="141"/>
                    <a:pt x="25" y="246"/>
                  </a:cubicBezTo>
                  <a:lnTo>
                    <a:pt x="36" y="265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Freeform: Shape 39"/>
            <p:cNvSpPr>
              <a:spLocks/>
            </p:cNvSpPr>
            <p:nvPr/>
          </p:nvSpPr>
          <p:spPr bwMode="auto">
            <a:xfrm>
              <a:off x="7566977" y="2514562"/>
              <a:ext cx="2186369" cy="3075189"/>
            </a:xfrm>
            <a:custGeom>
              <a:avLst/>
              <a:gdLst>
                <a:gd name="T0" fmla="*/ 243 w 1517"/>
                <a:gd name="T1" fmla="*/ 1096 h 2133"/>
                <a:gd name="T2" fmla="*/ 54 w 1517"/>
                <a:gd name="T3" fmla="*/ 868 h 2133"/>
                <a:gd name="T4" fmla="*/ 345 w 1517"/>
                <a:gd name="T5" fmla="*/ 1058 h 2133"/>
                <a:gd name="T6" fmla="*/ 521 w 1517"/>
                <a:gd name="T7" fmla="*/ 1132 h 2133"/>
                <a:gd name="T8" fmla="*/ 487 w 1517"/>
                <a:gd name="T9" fmla="*/ 1052 h 2133"/>
                <a:gd name="T10" fmla="*/ 442 w 1517"/>
                <a:gd name="T11" fmla="*/ 915 h 2133"/>
                <a:gd name="T12" fmla="*/ 0 w 1517"/>
                <a:gd name="T13" fmla="*/ 527 h 2133"/>
                <a:gd name="T14" fmla="*/ 422 w 1517"/>
                <a:gd name="T15" fmla="*/ 767 h 2133"/>
                <a:gd name="T16" fmla="*/ 439 w 1517"/>
                <a:gd name="T17" fmla="*/ 583 h 2133"/>
                <a:gd name="T18" fmla="*/ 274 w 1517"/>
                <a:gd name="T19" fmla="*/ 268 h 2133"/>
                <a:gd name="T20" fmla="*/ 465 w 1517"/>
                <a:gd name="T21" fmla="*/ 494 h 2133"/>
                <a:gd name="T22" fmla="*/ 562 w 1517"/>
                <a:gd name="T23" fmla="*/ 312 h 2133"/>
                <a:gd name="T24" fmla="*/ 533 w 1517"/>
                <a:gd name="T25" fmla="*/ 944 h 2133"/>
                <a:gd name="T26" fmla="*/ 748 w 1517"/>
                <a:gd name="T27" fmla="*/ 513 h 2133"/>
                <a:gd name="T28" fmla="*/ 647 w 1517"/>
                <a:gd name="T29" fmla="*/ 1177 h 2133"/>
                <a:gd name="T30" fmla="*/ 723 w 1517"/>
                <a:gd name="T31" fmla="*/ 1368 h 2133"/>
                <a:gd name="T32" fmla="*/ 894 w 1517"/>
                <a:gd name="T33" fmla="*/ 949 h 2133"/>
                <a:gd name="T34" fmla="*/ 672 w 1517"/>
                <a:gd name="T35" fmla="*/ 0 h 2133"/>
                <a:gd name="T36" fmla="*/ 859 w 1517"/>
                <a:gd name="T37" fmla="*/ 284 h 2133"/>
                <a:gd name="T38" fmla="*/ 1014 w 1517"/>
                <a:gd name="T39" fmla="*/ 21 h 2133"/>
                <a:gd name="T40" fmla="*/ 908 w 1517"/>
                <a:gd name="T41" fmla="*/ 399 h 2133"/>
                <a:gd name="T42" fmla="*/ 986 w 1517"/>
                <a:gd name="T43" fmla="*/ 893 h 2133"/>
                <a:gd name="T44" fmla="*/ 947 w 1517"/>
                <a:gd name="T45" fmla="*/ 1139 h 2133"/>
                <a:gd name="T46" fmla="*/ 1123 w 1517"/>
                <a:gd name="T47" fmla="*/ 297 h 2133"/>
                <a:gd name="T48" fmla="*/ 1147 w 1517"/>
                <a:gd name="T49" fmla="*/ 676 h 2133"/>
                <a:gd name="T50" fmla="*/ 1517 w 1517"/>
                <a:gd name="T51" fmla="*/ 551 h 2133"/>
                <a:gd name="T52" fmla="*/ 1141 w 1517"/>
                <a:gd name="T53" fmla="*/ 760 h 2133"/>
                <a:gd name="T54" fmla="*/ 1053 w 1517"/>
                <a:gd name="T55" fmla="*/ 1131 h 2133"/>
                <a:gd name="T56" fmla="*/ 1236 w 1517"/>
                <a:gd name="T57" fmla="*/ 1105 h 2133"/>
                <a:gd name="T58" fmla="*/ 1448 w 1517"/>
                <a:gd name="T59" fmla="*/ 831 h 2133"/>
                <a:gd name="T60" fmla="*/ 1299 w 1517"/>
                <a:gd name="T61" fmla="*/ 1117 h 2133"/>
                <a:gd name="T62" fmla="*/ 1500 w 1517"/>
                <a:gd name="T63" fmla="*/ 1218 h 2133"/>
                <a:gd name="T64" fmla="*/ 996 w 1517"/>
                <a:gd name="T65" fmla="*/ 1251 h 2133"/>
                <a:gd name="T66" fmla="*/ 929 w 1517"/>
                <a:gd name="T67" fmla="*/ 1357 h 2133"/>
                <a:gd name="T68" fmla="*/ 655 w 1517"/>
                <a:gd name="T69" fmla="*/ 2132 h 2133"/>
                <a:gd name="T70" fmla="*/ 389 w 1517"/>
                <a:gd name="T71" fmla="*/ 2133 h 2133"/>
                <a:gd name="T72" fmla="*/ 566 w 1517"/>
                <a:gd name="T73" fmla="*/ 1551 h 2133"/>
                <a:gd name="T74" fmla="*/ 587 w 1517"/>
                <a:gd name="T75" fmla="*/ 1364 h 2133"/>
                <a:gd name="T76" fmla="*/ 326 w 1517"/>
                <a:gd name="T77" fmla="*/ 1121 h 2133"/>
                <a:gd name="T78" fmla="*/ 323 w 1517"/>
                <a:gd name="T79" fmla="*/ 1121 h 2133"/>
                <a:gd name="T80" fmla="*/ 32 w 1517"/>
                <a:gd name="T81" fmla="*/ 1300 h 2133"/>
                <a:gd name="T82" fmla="*/ 243 w 1517"/>
                <a:gd name="T83" fmla="*/ 1096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7" h="2133">
                  <a:moveTo>
                    <a:pt x="243" y="1096"/>
                  </a:moveTo>
                  <a:cubicBezTo>
                    <a:pt x="146" y="1058"/>
                    <a:pt x="62" y="979"/>
                    <a:pt x="54" y="868"/>
                  </a:cubicBezTo>
                  <a:cubicBezTo>
                    <a:pt x="86" y="1046"/>
                    <a:pt x="244" y="1042"/>
                    <a:pt x="345" y="1058"/>
                  </a:cubicBezTo>
                  <a:cubicBezTo>
                    <a:pt x="427" y="1070"/>
                    <a:pt x="475" y="1090"/>
                    <a:pt x="521" y="1132"/>
                  </a:cubicBezTo>
                  <a:cubicBezTo>
                    <a:pt x="511" y="1107"/>
                    <a:pt x="500" y="1081"/>
                    <a:pt x="487" y="1052"/>
                  </a:cubicBezTo>
                  <a:cubicBezTo>
                    <a:pt x="468" y="1008"/>
                    <a:pt x="453" y="962"/>
                    <a:pt x="442" y="915"/>
                  </a:cubicBezTo>
                  <a:cubicBezTo>
                    <a:pt x="369" y="736"/>
                    <a:pt x="235" y="531"/>
                    <a:pt x="0" y="527"/>
                  </a:cubicBezTo>
                  <a:cubicBezTo>
                    <a:pt x="140" y="517"/>
                    <a:pt x="304" y="621"/>
                    <a:pt x="422" y="767"/>
                  </a:cubicBezTo>
                  <a:cubicBezTo>
                    <a:pt x="420" y="706"/>
                    <a:pt x="426" y="644"/>
                    <a:pt x="439" y="583"/>
                  </a:cubicBezTo>
                  <a:cubicBezTo>
                    <a:pt x="443" y="468"/>
                    <a:pt x="409" y="341"/>
                    <a:pt x="274" y="268"/>
                  </a:cubicBezTo>
                  <a:cubicBezTo>
                    <a:pt x="358" y="306"/>
                    <a:pt x="433" y="384"/>
                    <a:pt x="465" y="494"/>
                  </a:cubicBezTo>
                  <a:cubicBezTo>
                    <a:pt x="488" y="431"/>
                    <a:pt x="520" y="370"/>
                    <a:pt x="562" y="312"/>
                  </a:cubicBezTo>
                  <a:cubicBezTo>
                    <a:pt x="412" y="562"/>
                    <a:pt x="458" y="770"/>
                    <a:pt x="533" y="944"/>
                  </a:cubicBezTo>
                  <a:cubicBezTo>
                    <a:pt x="540" y="759"/>
                    <a:pt x="630" y="606"/>
                    <a:pt x="748" y="513"/>
                  </a:cubicBezTo>
                  <a:cubicBezTo>
                    <a:pt x="562" y="709"/>
                    <a:pt x="577" y="987"/>
                    <a:pt x="647" y="1177"/>
                  </a:cubicBezTo>
                  <a:cubicBezTo>
                    <a:pt x="687" y="1254"/>
                    <a:pt x="712" y="1307"/>
                    <a:pt x="723" y="1368"/>
                  </a:cubicBezTo>
                  <a:cubicBezTo>
                    <a:pt x="802" y="1219"/>
                    <a:pt x="871" y="1054"/>
                    <a:pt x="894" y="949"/>
                  </a:cubicBezTo>
                  <a:cubicBezTo>
                    <a:pt x="946" y="713"/>
                    <a:pt x="927" y="336"/>
                    <a:pt x="672" y="0"/>
                  </a:cubicBezTo>
                  <a:cubicBezTo>
                    <a:pt x="738" y="76"/>
                    <a:pt x="805" y="175"/>
                    <a:pt x="859" y="284"/>
                  </a:cubicBezTo>
                  <a:cubicBezTo>
                    <a:pt x="872" y="168"/>
                    <a:pt x="935" y="75"/>
                    <a:pt x="1014" y="21"/>
                  </a:cubicBezTo>
                  <a:cubicBezTo>
                    <a:pt x="879" y="127"/>
                    <a:pt x="877" y="278"/>
                    <a:pt x="908" y="399"/>
                  </a:cubicBezTo>
                  <a:cubicBezTo>
                    <a:pt x="968" y="553"/>
                    <a:pt x="1003" y="725"/>
                    <a:pt x="986" y="893"/>
                  </a:cubicBezTo>
                  <a:cubicBezTo>
                    <a:pt x="982" y="933"/>
                    <a:pt x="969" y="1057"/>
                    <a:pt x="947" y="1139"/>
                  </a:cubicBezTo>
                  <a:cubicBezTo>
                    <a:pt x="1083" y="947"/>
                    <a:pt x="1170" y="665"/>
                    <a:pt x="1123" y="297"/>
                  </a:cubicBezTo>
                  <a:cubicBezTo>
                    <a:pt x="1146" y="409"/>
                    <a:pt x="1154" y="538"/>
                    <a:pt x="1147" y="676"/>
                  </a:cubicBezTo>
                  <a:cubicBezTo>
                    <a:pt x="1253" y="558"/>
                    <a:pt x="1397" y="525"/>
                    <a:pt x="1517" y="551"/>
                  </a:cubicBezTo>
                  <a:cubicBezTo>
                    <a:pt x="1320" y="524"/>
                    <a:pt x="1198" y="640"/>
                    <a:pt x="1141" y="760"/>
                  </a:cubicBezTo>
                  <a:cubicBezTo>
                    <a:pt x="1125" y="887"/>
                    <a:pt x="1100" y="1011"/>
                    <a:pt x="1053" y="1131"/>
                  </a:cubicBezTo>
                  <a:cubicBezTo>
                    <a:pt x="1115" y="1108"/>
                    <a:pt x="1177" y="1101"/>
                    <a:pt x="1236" y="1105"/>
                  </a:cubicBezTo>
                  <a:cubicBezTo>
                    <a:pt x="1336" y="1065"/>
                    <a:pt x="1433" y="985"/>
                    <a:pt x="1448" y="831"/>
                  </a:cubicBezTo>
                  <a:cubicBezTo>
                    <a:pt x="1445" y="933"/>
                    <a:pt x="1395" y="1045"/>
                    <a:pt x="1299" y="1117"/>
                  </a:cubicBezTo>
                  <a:cubicBezTo>
                    <a:pt x="1371" y="1134"/>
                    <a:pt x="1442" y="1168"/>
                    <a:pt x="1500" y="1218"/>
                  </a:cubicBezTo>
                  <a:cubicBezTo>
                    <a:pt x="1270" y="1137"/>
                    <a:pt x="1113" y="1167"/>
                    <a:pt x="996" y="1251"/>
                  </a:cubicBezTo>
                  <a:cubicBezTo>
                    <a:pt x="976" y="1286"/>
                    <a:pt x="954" y="1325"/>
                    <a:pt x="929" y="1357"/>
                  </a:cubicBezTo>
                  <a:cubicBezTo>
                    <a:pt x="725" y="1640"/>
                    <a:pt x="611" y="1861"/>
                    <a:pt x="655" y="2132"/>
                  </a:cubicBezTo>
                  <a:cubicBezTo>
                    <a:pt x="389" y="2133"/>
                    <a:pt x="389" y="2133"/>
                    <a:pt x="389" y="2133"/>
                  </a:cubicBezTo>
                  <a:cubicBezTo>
                    <a:pt x="379" y="1934"/>
                    <a:pt x="437" y="1735"/>
                    <a:pt x="566" y="1551"/>
                  </a:cubicBezTo>
                  <a:cubicBezTo>
                    <a:pt x="585" y="1482"/>
                    <a:pt x="592" y="1424"/>
                    <a:pt x="587" y="1364"/>
                  </a:cubicBezTo>
                  <a:cubicBezTo>
                    <a:pt x="540" y="1242"/>
                    <a:pt x="476" y="1149"/>
                    <a:pt x="326" y="1121"/>
                  </a:cubicBezTo>
                  <a:cubicBezTo>
                    <a:pt x="323" y="1121"/>
                    <a:pt x="323" y="1121"/>
                    <a:pt x="323" y="1121"/>
                  </a:cubicBezTo>
                  <a:cubicBezTo>
                    <a:pt x="217" y="1123"/>
                    <a:pt x="99" y="1161"/>
                    <a:pt x="32" y="1300"/>
                  </a:cubicBezTo>
                  <a:cubicBezTo>
                    <a:pt x="67" y="1213"/>
                    <a:pt x="140" y="1133"/>
                    <a:pt x="243" y="109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4" name="Freeform: Shape 40"/>
            <p:cNvSpPr>
              <a:spLocks/>
            </p:cNvSpPr>
            <p:nvPr/>
          </p:nvSpPr>
          <p:spPr bwMode="auto">
            <a:xfrm>
              <a:off x="9086186" y="2687567"/>
              <a:ext cx="195715" cy="337363"/>
            </a:xfrm>
            <a:custGeom>
              <a:avLst/>
              <a:gdLst>
                <a:gd name="T0" fmla="*/ 83 w 136"/>
                <a:gd name="T1" fmla="*/ 230 h 234"/>
                <a:gd name="T2" fmla="*/ 85 w 136"/>
                <a:gd name="T3" fmla="*/ 229 h 234"/>
                <a:gd name="T4" fmla="*/ 85 w 136"/>
                <a:gd name="T5" fmla="*/ 229 h 234"/>
                <a:gd name="T6" fmla="*/ 120 w 136"/>
                <a:gd name="T7" fmla="*/ 143 h 234"/>
                <a:gd name="T8" fmla="*/ 112 w 136"/>
                <a:gd name="T9" fmla="*/ 0 h 234"/>
                <a:gd name="T10" fmla="*/ 4 w 136"/>
                <a:gd name="T11" fmla="*/ 159 h 234"/>
                <a:gd name="T12" fmla="*/ 70 w 136"/>
                <a:gd name="T13" fmla="*/ 230 h 234"/>
                <a:gd name="T14" fmla="*/ 83 w 136"/>
                <a:gd name="T15" fmla="*/ 229 h 234"/>
                <a:gd name="T16" fmla="*/ 83 w 136"/>
                <a:gd name="T17" fmla="*/ 230 h 234"/>
                <a:gd name="T18" fmla="*/ 87 w 136"/>
                <a:gd name="T19" fmla="*/ 44 h 234"/>
                <a:gd name="T20" fmla="*/ 87 w 136"/>
                <a:gd name="T21" fmla="*/ 44 h 234"/>
                <a:gd name="T22" fmla="*/ 87 w 136"/>
                <a:gd name="T23" fmla="*/ 4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34">
                  <a:moveTo>
                    <a:pt x="83" y="230"/>
                  </a:moveTo>
                  <a:cubicBezTo>
                    <a:pt x="84" y="230"/>
                    <a:pt x="84" y="229"/>
                    <a:pt x="85" y="229"/>
                  </a:cubicBezTo>
                  <a:cubicBezTo>
                    <a:pt x="85" y="229"/>
                    <a:pt x="85" y="229"/>
                    <a:pt x="85" y="229"/>
                  </a:cubicBezTo>
                  <a:cubicBezTo>
                    <a:pt x="122" y="209"/>
                    <a:pt x="136" y="174"/>
                    <a:pt x="120" y="143"/>
                  </a:cubicBezTo>
                  <a:cubicBezTo>
                    <a:pt x="101" y="98"/>
                    <a:pt x="100" y="49"/>
                    <a:pt x="112" y="0"/>
                  </a:cubicBezTo>
                  <a:cubicBezTo>
                    <a:pt x="64" y="39"/>
                    <a:pt x="10" y="86"/>
                    <a:pt x="4" y="159"/>
                  </a:cubicBezTo>
                  <a:cubicBezTo>
                    <a:pt x="0" y="208"/>
                    <a:pt x="19" y="234"/>
                    <a:pt x="70" y="230"/>
                  </a:cubicBezTo>
                  <a:cubicBezTo>
                    <a:pt x="83" y="229"/>
                    <a:pt x="83" y="229"/>
                    <a:pt x="83" y="229"/>
                  </a:cubicBezTo>
                  <a:lnTo>
                    <a:pt x="83" y="230"/>
                  </a:lnTo>
                  <a:close/>
                  <a:moveTo>
                    <a:pt x="87" y="44"/>
                  </a:move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Freeform: Shape 41"/>
            <p:cNvSpPr>
              <a:spLocks/>
            </p:cNvSpPr>
            <p:nvPr/>
          </p:nvSpPr>
          <p:spPr bwMode="auto">
            <a:xfrm>
              <a:off x="9645215" y="3153604"/>
              <a:ext cx="661749" cy="434680"/>
            </a:xfrm>
            <a:custGeom>
              <a:avLst/>
              <a:gdLst>
                <a:gd name="T0" fmla="*/ 0 w 459"/>
                <a:gd name="T1" fmla="*/ 113 h 302"/>
                <a:gd name="T2" fmla="*/ 197 w 459"/>
                <a:gd name="T3" fmla="*/ 278 h 302"/>
                <a:gd name="T4" fmla="*/ 459 w 459"/>
                <a:gd name="T5" fmla="*/ 277 h 302"/>
                <a:gd name="T6" fmla="*/ 189 w 459"/>
                <a:gd name="T7" fmla="*/ 36 h 302"/>
                <a:gd name="T8" fmla="*/ 12 w 459"/>
                <a:gd name="T9" fmla="*/ 85 h 302"/>
                <a:gd name="T10" fmla="*/ 12 w 459"/>
                <a:gd name="T11" fmla="*/ 85 h 302"/>
                <a:gd name="T12" fmla="*/ 12 w 459"/>
                <a:gd name="T13" fmla="*/ 85 h 302"/>
                <a:gd name="T14" fmla="*/ 7 w 459"/>
                <a:gd name="T15" fmla="*/ 91 h 302"/>
                <a:gd name="T16" fmla="*/ 9 w 459"/>
                <a:gd name="T17" fmla="*/ 91 h 302"/>
                <a:gd name="T18" fmla="*/ 0 w 459"/>
                <a:gd name="T19" fmla="*/ 113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9" h="302">
                  <a:moveTo>
                    <a:pt x="0" y="113"/>
                  </a:moveTo>
                  <a:cubicBezTo>
                    <a:pt x="7" y="226"/>
                    <a:pt x="79" y="302"/>
                    <a:pt x="197" y="278"/>
                  </a:cubicBezTo>
                  <a:cubicBezTo>
                    <a:pt x="285" y="260"/>
                    <a:pt x="367" y="245"/>
                    <a:pt x="459" y="277"/>
                  </a:cubicBezTo>
                  <a:cubicBezTo>
                    <a:pt x="397" y="155"/>
                    <a:pt x="309" y="65"/>
                    <a:pt x="189" y="36"/>
                  </a:cubicBezTo>
                  <a:cubicBezTo>
                    <a:pt x="189" y="36"/>
                    <a:pt x="78" y="0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0" y="87"/>
                    <a:pt x="9" y="89"/>
                    <a:pt x="7" y="91"/>
                  </a:cubicBezTo>
                  <a:cubicBezTo>
                    <a:pt x="8" y="91"/>
                    <a:pt x="8" y="91"/>
                    <a:pt x="9" y="91"/>
                  </a:cubicBezTo>
                  <a:lnTo>
                    <a:pt x="0" y="113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: Shape 42"/>
            <p:cNvSpPr>
              <a:spLocks/>
            </p:cNvSpPr>
            <p:nvPr/>
          </p:nvSpPr>
          <p:spPr bwMode="auto">
            <a:xfrm>
              <a:off x="9565200" y="3477992"/>
              <a:ext cx="185982" cy="303842"/>
            </a:xfrm>
            <a:custGeom>
              <a:avLst/>
              <a:gdLst>
                <a:gd name="T0" fmla="*/ 50 w 129"/>
                <a:gd name="T1" fmla="*/ 211 h 211"/>
                <a:gd name="T2" fmla="*/ 44 w 129"/>
                <a:gd name="T3" fmla="*/ 209 h 211"/>
                <a:gd name="T4" fmla="*/ 44 w 129"/>
                <a:gd name="T5" fmla="*/ 209 h 211"/>
                <a:gd name="T6" fmla="*/ 44 w 129"/>
                <a:gd name="T7" fmla="*/ 209 h 211"/>
                <a:gd name="T8" fmla="*/ 9 w 129"/>
                <a:gd name="T9" fmla="*/ 134 h 211"/>
                <a:gd name="T10" fmla="*/ 1 w 129"/>
                <a:gd name="T11" fmla="*/ 0 h 211"/>
                <a:gd name="T12" fmla="*/ 121 w 129"/>
                <a:gd name="T13" fmla="*/ 134 h 211"/>
                <a:gd name="T14" fmla="*/ 57 w 129"/>
                <a:gd name="T15" fmla="*/ 211 h 211"/>
                <a:gd name="T16" fmla="*/ 50 w 129"/>
                <a:gd name="T17" fmla="*/ 210 h 211"/>
                <a:gd name="T18" fmla="*/ 50 w 129"/>
                <a:gd name="T1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11">
                  <a:moveTo>
                    <a:pt x="50" y="211"/>
                  </a:moveTo>
                  <a:cubicBezTo>
                    <a:pt x="48" y="211"/>
                    <a:pt x="46" y="210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10" y="195"/>
                    <a:pt x="0" y="165"/>
                    <a:pt x="9" y="134"/>
                  </a:cubicBezTo>
                  <a:cubicBezTo>
                    <a:pt x="21" y="88"/>
                    <a:pt x="18" y="45"/>
                    <a:pt x="1" y="0"/>
                  </a:cubicBezTo>
                  <a:cubicBezTo>
                    <a:pt x="51" y="31"/>
                    <a:pt x="106" y="67"/>
                    <a:pt x="121" y="134"/>
                  </a:cubicBezTo>
                  <a:cubicBezTo>
                    <a:pt x="129" y="180"/>
                    <a:pt x="109" y="207"/>
                    <a:pt x="57" y="211"/>
                  </a:cubicBezTo>
                  <a:cubicBezTo>
                    <a:pt x="50" y="210"/>
                    <a:pt x="50" y="210"/>
                    <a:pt x="50" y="210"/>
                  </a:cubicBezTo>
                  <a:lnTo>
                    <a:pt x="50" y="211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7" name="Freeform: Shape 43"/>
            <p:cNvSpPr>
              <a:spLocks/>
            </p:cNvSpPr>
            <p:nvPr/>
          </p:nvSpPr>
          <p:spPr bwMode="auto">
            <a:xfrm>
              <a:off x="9627913" y="4109464"/>
              <a:ext cx="522264" cy="730953"/>
            </a:xfrm>
            <a:custGeom>
              <a:avLst/>
              <a:gdLst>
                <a:gd name="T0" fmla="*/ 28 w 362"/>
                <a:gd name="T1" fmla="*/ 104 h 507"/>
                <a:gd name="T2" fmla="*/ 25 w 362"/>
                <a:gd name="T3" fmla="*/ 116 h 507"/>
                <a:gd name="T4" fmla="*/ 102 w 362"/>
                <a:gd name="T5" fmla="*/ 291 h 507"/>
                <a:gd name="T6" fmla="*/ 319 w 362"/>
                <a:gd name="T7" fmla="*/ 507 h 507"/>
                <a:gd name="T8" fmla="*/ 266 w 362"/>
                <a:gd name="T9" fmla="*/ 83 h 507"/>
                <a:gd name="T10" fmla="*/ 48 w 362"/>
                <a:gd name="T11" fmla="*/ 78 h 507"/>
                <a:gd name="T12" fmla="*/ 48 w 362"/>
                <a:gd name="T13" fmla="*/ 78 h 507"/>
                <a:gd name="T14" fmla="*/ 48 w 362"/>
                <a:gd name="T15" fmla="*/ 78 h 507"/>
                <a:gd name="T16" fmla="*/ 43 w 362"/>
                <a:gd name="T17" fmla="*/ 83 h 507"/>
                <a:gd name="T18" fmla="*/ 44 w 362"/>
                <a:gd name="T19" fmla="*/ 83 h 507"/>
                <a:gd name="T20" fmla="*/ 28 w 362"/>
                <a:gd name="T21" fmla="*/ 1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507">
                  <a:moveTo>
                    <a:pt x="28" y="104"/>
                  </a:moveTo>
                  <a:cubicBezTo>
                    <a:pt x="27" y="108"/>
                    <a:pt x="26" y="112"/>
                    <a:pt x="25" y="116"/>
                  </a:cubicBezTo>
                  <a:cubicBezTo>
                    <a:pt x="0" y="199"/>
                    <a:pt x="35" y="259"/>
                    <a:pt x="102" y="291"/>
                  </a:cubicBezTo>
                  <a:cubicBezTo>
                    <a:pt x="196" y="335"/>
                    <a:pt x="268" y="409"/>
                    <a:pt x="319" y="507"/>
                  </a:cubicBezTo>
                  <a:cubicBezTo>
                    <a:pt x="342" y="367"/>
                    <a:pt x="362" y="210"/>
                    <a:pt x="266" y="83"/>
                  </a:cubicBezTo>
                  <a:cubicBezTo>
                    <a:pt x="203" y="0"/>
                    <a:pt x="127" y="0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6" y="80"/>
                    <a:pt x="45" y="81"/>
                    <a:pt x="43" y="83"/>
                  </a:cubicBezTo>
                  <a:cubicBezTo>
                    <a:pt x="44" y="83"/>
                    <a:pt x="44" y="83"/>
                    <a:pt x="44" y="83"/>
                  </a:cubicBezTo>
                  <a:lnTo>
                    <a:pt x="28" y="104"/>
                  </a:lnTo>
                  <a:close/>
                </a:path>
              </a:pathLst>
            </a:cu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: Shape 44"/>
            <p:cNvSpPr>
              <a:spLocks/>
            </p:cNvSpPr>
            <p:nvPr/>
          </p:nvSpPr>
          <p:spPr bwMode="auto">
            <a:xfrm>
              <a:off x="8588795" y="3162256"/>
              <a:ext cx="206525" cy="165438"/>
            </a:xfrm>
            <a:custGeom>
              <a:avLst/>
              <a:gdLst>
                <a:gd name="T0" fmla="*/ 16 w 143"/>
                <a:gd name="T1" fmla="*/ 94 h 115"/>
                <a:gd name="T2" fmla="*/ 93 w 143"/>
                <a:gd name="T3" fmla="*/ 76 h 115"/>
                <a:gd name="T4" fmla="*/ 143 w 143"/>
                <a:gd name="T5" fmla="*/ 10 h 115"/>
                <a:gd name="T6" fmla="*/ 35 w 143"/>
                <a:gd name="T7" fmla="*/ 31 h 115"/>
                <a:gd name="T8" fmla="*/ 11 w 143"/>
                <a:gd name="T9" fmla="*/ 86 h 115"/>
                <a:gd name="T10" fmla="*/ 18 w 143"/>
                <a:gd name="T11" fmla="*/ 91 h 115"/>
                <a:gd name="T12" fmla="*/ 18 w 143"/>
                <a:gd name="T13" fmla="*/ 91 h 115"/>
                <a:gd name="T14" fmla="*/ 16 w 143"/>
                <a:gd name="T15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5">
                  <a:moveTo>
                    <a:pt x="16" y="94"/>
                  </a:moveTo>
                  <a:cubicBezTo>
                    <a:pt x="45" y="115"/>
                    <a:pt x="76" y="111"/>
                    <a:pt x="93" y="76"/>
                  </a:cubicBezTo>
                  <a:cubicBezTo>
                    <a:pt x="106" y="51"/>
                    <a:pt x="118" y="27"/>
                    <a:pt x="143" y="10"/>
                  </a:cubicBezTo>
                  <a:cubicBezTo>
                    <a:pt x="102" y="0"/>
                    <a:pt x="66" y="7"/>
                    <a:pt x="35" y="31"/>
                  </a:cubicBezTo>
                  <a:cubicBezTo>
                    <a:pt x="35" y="31"/>
                    <a:pt x="0" y="51"/>
                    <a:pt x="11" y="86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7" y="93"/>
                    <a:pt x="16" y="94"/>
                  </a:cubicBezTo>
                  <a:close/>
                </a:path>
              </a:pathLst>
            </a:custGeom>
            <a:blipFill dpi="0"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9" name="Freeform: Shape 45"/>
            <p:cNvSpPr>
              <a:spLocks/>
            </p:cNvSpPr>
            <p:nvPr/>
          </p:nvSpPr>
          <p:spPr bwMode="auto">
            <a:xfrm>
              <a:off x="8287115" y="2779478"/>
              <a:ext cx="375209" cy="274647"/>
            </a:xfrm>
            <a:custGeom>
              <a:avLst/>
              <a:gdLst>
                <a:gd name="T0" fmla="*/ 45 w 260"/>
                <a:gd name="T1" fmla="*/ 166 h 190"/>
                <a:gd name="T2" fmla="*/ 140 w 260"/>
                <a:gd name="T3" fmla="*/ 143 h 190"/>
                <a:gd name="T4" fmla="*/ 260 w 260"/>
                <a:gd name="T5" fmla="*/ 43 h 190"/>
                <a:gd name="T6" fmla="*/ 53 w 260"/>
                <a:gd name="T7" fmla="*/ 42 h 190"/>
                <a:gd name="T8" fmla="*/ 37 w 260"/>
                <a:gd name="T9" fmla="*/ 158 h 190"/>
                <a:gd name="T10" fmla="*/ 45 w 260"/>
                <a:gd name="T11" fmla="*/ 16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90">
                  <a:moveTo>
                    <a:pt x="45" y="166"/>
                  </a:moveTo>
                  <a:cubicBezTo>
                    <a:pt x="84" y="190"/>
                    <a:pt x="120" y="175"/>
                    <a:pt x="140" y="143"/>
                  </a:cubicBezTo>
                  <a:cubicBezTo>
                    <a:pt x="168" y="96"/>
                    <a:pt x="208" y="63"/>
                    <a:pt x="260" y="43"/>
                  </a:cubicBezTo>
                  <a:cubicBezTo>
                    <a:pt x="194" y="20"/>
                    <a:pt x="119" y="0"/>
                    <a:pt x="53" y="42"/>
                  </a:cubicBezTo>
                  <a:cubicBezTo>
                    <a:pt x="7" y="67"/>
                    <a:pt x="0" y="111"/>
                    <a:pt x="37" y="158"/>
                  </a:cubicBezTo>
                  <a:lnTo>
                    <a:pt x="45" y="166"/>
                  </a:lnTo>
                  <a:close/>
                </a:path>
              </a:pathLst>
            </a:custGeom>
            <a:blipFill dpi="0"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: Shape 46"/>
            <p:cNvSpPr>
              <a:spLocks/>
            </p:cNvSpPr>
            <p:nvPr/>
          </p:nvSpPr>
          <p:spPr bwMode="auto">
            <a:xfrm>
              <a:off x="7519399" y="2699463"/>
              <a:ext cx="523345" cy="371964"/>
            </a:xfrm>
            <a:custGeom>
              <a:avLst/>
              <a:gdLst>
                <a:gd name="T0" fmla="*/ 355 w 363"/>
                <a:gd name="T1" fmla="*/ 179 h 258"/>
                <a:gd name="T2" fmla="*/ 161 w 363"/>
                <a:gd name="T3" fmla="*/ 186 h 258"/>
                <a:gd name="T4" fmla="*/ 0 w 363"/>
                <a:gd name="T5" fmla="*/ 58 h 258"/>
                <a:gd name="T6" fmla="*/ 274 w 363"/>
                <a:gd name="T7" fmla="*/ 41 h 258"/>
                <a:gd name="T8" fmla="*/ 362 w 363"/>
                <a:gd name="T9" fmla="*/ 163 h 258"/>
                <a:gd name="T10" fmla="*/ 355 w 363"/>
                <a:gd name="T11" fmla="*/ 17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258">
                  <a:moveTo>
                    <a:pt x="355" y="179"/>
                  </a:moveTo>
                  <a:cubicBezTo>
                    <a:pt x="299" y="248"/>
                    <a:pt x="219" y="258"/>
                    <a:pt x="161" y="186"/>
                  </a:cubicBezTo>
                  <a:cubicBezTo>
                    <a:pt x="115" y="131"/>
                    <a:pt x="70" y="80"/>
                    <a:pt x="0" y="58"/>
                  </a:cubicBezTo>
                  <a:cubicBezTo>
                    <a:pt x="92" y="13"/>
                    <a:pt x="185" y="0"/>
                    <a:pt x="274" y="41"/>
                  </a:cubicBezTo>
                  <a:cubicBezTo>
                    <a:pt x="274" y="41"/>
                    <a:pt x="363" y="74"/>
                    <a:pt x="362" y="163"/>
                  </a:cubicBezTo>
                  <a:lnTo>
                    <a:pt x="355" y="179"/>
                  </a:lnTo>
                  <a:close/>
                </a:path>
              </a:pathLst>
            </a:cu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: Shape 47"/>
            <p:cNvSpPr>
              <a:spLocks/>
            </p:cNvSpPr>
            <p:nvPr/>
          </p:nvSpPr>
          <p:spPr bwMode="auto">
            <a:xfrm>
              <a:off x="6991729" y="3116841"/>
              <a:ext cx="728790" cy="454143"/>
            </a:xfrm>
            <a:custGeom>
              <a:avLst/>
              <a:gdLst>
                <a:gd name="T0" fmla="*/ 506 w 506"/>
                <a:gd name="T1" fmla="*/ 134 h 315"/>
                <a:gd name="T2" fmla="*/ 268 w 506"/>
                <a:gd name="T3" fmla="*/ 261 h 315"/>
                <a:gd name="T4" fmla="*/ 0 w 506"/>
                <a:gd name="T5" fmla="*/ 202 h 315"/>
                <a:gd name="T6" fmla="*/ 327 w 506"/>
                <a:gd name="T7" fmla="*/ 11 h 315"/>
                <a:gd name="T8" fmla="*/ 503 w 506"/>
                <a:gd name="T9" fmla="*/ 110 h 315"/>
                <a:gd name="T10" fmla="*/ 506 w 506"/>
                <a:gd name="T11" fmla="*/ 13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315">
                  <a:moveTo>
                    <a:pt x="506" y="134"/>
                  </a:moveTo>
                  <a:cubicBezTo>
                    <a:pt x="477" y="250"/>
                    <a:pt x="386" y="315"/>
                    <a:pt x="268" y="261"/>
                  </a:cubicBezTo>
                  <a:cubicBezTo>
                    <a:pt x="184" y="222"/>
                    <a:pt x="101" y="189"/>
                    <a:pt x="0" y="202"/>
                  </a:cubicBezTo>
                  <a:cubicBezTo>
                    <a:pt x="88" y="90"/>
                    <a:pt x="196" y="17"/>
                    <a:pt x="327" y="11"/>
                  </a:cubicBezTo>
                  <a:cubicBezTo>
                    <a:pt x="327" y="11"/>
                    <a:pt x="457" y="0"/>
                    <a:pt x="503" y="110"/>
                  </a:cubicBezTo>
                  <a:lnTo>
                    <a:pt x="506" y="134"/>
                  </a:lnTo>
                  <a:close/>
                </a:path>
              </a:pathLst>
            </a:custGeom>
            <a:blipFill dpi="0"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Freeform: Shape 48"/>
            <p:cNvSpPr>
              <a:spLocks/>
            </p:cNvSpPr>
            <p:nvPr/>
          </p:nvSpPr>
          <p:spPr bwMode="auto">
            <a:xfrm>
              <a:off x="7581032" y="3590445"/>
              <a:ext cx="126510" cy="195715"/>
            </a:xfrm>
            <a:custGeom>
              <a:avLst/>
              <a:gdLst>
                <a:gd name="T0" fmla="*/ 50 w 88"/>
                <a:gd name="T1" fmla="*/ 136 h 136"/>
                <a:gd name="T2" fmla="*/ 80 w 88"/>
                <a:gd name="T3" fmla="*/ 87 h 136"/>
                <a:gd name="T4" fmla="*/ 88 w 88"/>
                <a:gd name="T5" fmla="*/ 0 h 136"/>
                <a:gd name="T6" fmla="*/ 7 w 88"/>
                <a:gd name="T7" fmla="*/ 83 h 136"/>
                <a:gd name="T8" fmla="*/ 44 w 88"/>
                <a:gd name="T9" fmla="*/ 133 h 136"/>
                <a:gd name="T10" fmla="*/ 50 w 88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6">
                  <a:moveTo>
                    <a:pt x="50" y="136"/>
                  </a:moveTo>
                  <a:cubicBezTo>
                    <a:pt x="73" y="127"/>
                    <a:pt x="83" y="108"/>
                    <a:pt x="80" y="87"/>
                  </a:cubicBezTo>
                  <a:cubicBezTo>
                    <a:pt x="71" y="57"/>
                    <a:pt x="76" y="27"/>
                    <a:pt x="88" y="0"/>
                  </a:cubicBezTo>
                  <a:cubicBezTo>
                    <a:pt x="55" y="17"/>
                    <a:pt x="19" y="39"/>
                    <a:pt x="7" y="83"/>
                  </a:cubicBezTo>
                  <a:cubicBezTo>
                    <a:pt x="0" y="110"/>
                    <a:pt x="11" y="129"/>
                    <a:pt x="44" y="133"/>
                  </a:cubicBezTo>
                  <a:lnTo>
                    <a:pt x="50" y="136"/>
                  </a:lnTo>
                  <a:close/>
                </a:path>
              </a:pathLst>
            </a:custGeom>
            <a:blipFill dpi="0"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3" name="Freeform: Shape 49"/>
            <p:cNvSpPr>
              <a:spLocks/>
            </p:cNvSpPr>
            <p:nvPr/>
          </p:nvSpPr>
          <p:spPr bwMode="auto">
            <a:xfrm>
              <a:off x="7348555" y="4265170"/>
              <a:ext cx="447655" cy="722302"/>
            </a:xfrm>
            <a:custGeom>
              <a:avLst/>
              <a:gdLst>
                <a:gd name="T0" fmla="*/ 234 w 310"/>
                <a:gd name="T1" fmla="*/ 23 h 501"/>
                <a:gd name="T2" fmla="*/ 232 w 310"/>
                <a:gd name="T3" fmla="*/ 284 h 501"/>
                <a:gd name="T4" fmla="*/ 86 w 310"/>
                <a:gd name="T5" fmla="*/ 501 h 501"/>
                <a:gd name="T6" fmla="*/ 77 w 310"/>
                <a:gd name="T7" fmla="*/ 78 h 501"/>
                <a:gd name="T8" fmla="*/ 215 w 310"/>
                <a:gd name="T9" fmla="*/ 13 h 501"/>
                <a:gd name="T10" fmla="*/ 234 w 310"/>
                <a:gd name="T11" fmla="*/ 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501">
                  <a:moveTo>
                    <a:pt x="234" y="23"/>
                  </a:moveTo>
                  <a:cubicBezTo>
                    <a:pt x="295" y="110"/>
                    <a:pt x="310" y="210"/>
                    <a:pt x="232" y="284"/>
                  </a:cubicBezTo>
                  <a:cubicBezTo>
                    <a:pt x="156" y="359"/>
                    <a:pt x="102" y="417"/>
                    <a:pt x="86" y="501"/>
                  </a:cubicBezTo>
                  <a:cubicBezTo>
                    <a:pt x="26" y="354"/>
                    <a:pt x="0" y="206"/>
                    <a:pt x="77" y="78"/>
                  </a:cubicBezTo>
                  <a:cubicBezTo>
                    <a:pt x="117" y="12"/>
                    <a:pt x="166" y="0"/>
                    <a:pt x="215" y="13"/>
                  </a:cubicBezTo>
                  <a:lnTo>
                    <a:pt x="234" y="23"/>
                  </a:lnTo>
                  <a:close/>
                </a:path>
              </a:pathLst>
            </a:custGeom>
            <a:blipFill dpi="0"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: Shape 22"/>
            <p:cNvSpPr>
              <a:spLocks/>
            </p:cNvSpPr>
            <p:nvPr/>
          </p:nvSpPr>
          <p:spPr bwMode="auto">
            <a:xfrm>
              <a:off x="7752344" y="5318119"/>
              <a:ext cx="1112224" cy="214922"/>
            </a:xfrm>
            <a:custGeom>
              <a:avLst/>
              <a:gdLst>
                <a:gd name="T0" fmla="*/ 11 w 87"/>
                <a:gd name="T1" fmla="*/ 5 h 17"/>
                <a:gd name="T2" fmla="*/ 12 w 87"/>
                <a:gd name="T3" fmla="*/ 5 h 17"/>
                <a:gd name="T4" fmla="*/ 20 w 87"/>
                <a:gd name="T5" fmla="*/ 6 h 17"/>
                <a:gd name="T6" fmla="*/ 24 w 87"/>
                <a:gd name="T7" fmla="*/ 4 h 17"/>
                <a:gd name="T8" fmla="*/ 27 w 87"/>
                <a:gd name="T9" fmla="*/ 5 h 17"/>
                <a:gd name="T10" fmla="*/ 29 w 87"/>
                <a:gd name="T11" fmla="*/ 6 h 17"/>
                <a:gd name="T12" fmla="*/ 34 w 87"/>
                <a:gd name="T13" fmla="*/ 2 h 17"/>
                <a:gd name="T14" fmla="*/ 37 w 87"/>
                <a:gd name="T15" fmla="*/ 3 h 17"/>
                <a:gd name="T16" fmla="*/ 40 w 87"/>
                <a:gd name="T17" fmla="*/ 3 h 17"/>
                <a:gd name="T18" fmla="*/ 42 w 87"/>
                <a:gd name="T19" fmla="*/ 1 h 17"/>
                <a:gd name="T20" fmla="*/ 47 w 87"/>
                <a:gd name="T21" fmla="*/ 2 h 17"/>
                <a:gd name="T22" fmla="*/ 50 w 87"/>
                <a:gd name="T23" fmla="*/ 1 h 17"/>
                <a:gd name="T24" fmla="*/ 53 w 87"/>
                <a:gd name="T25" fmla="*/ 1 h 17"/>
                <a:gd name="T26" fmla="*/ 59 w 87"/>
                <a:gd name="T27" fmla="*/ 5 h 17"/>
                <a:gd name="T28" fmla="*/ 64 w 87"/>
                <a:gd name="T29" fmla="*/ 2 h 17"/>
                <a:gd name="T30" fmla="*/ 69 w 87"/>
                <a:gd name="T31" fmla="*/ 5 h 17"/>
                <a:gd name="T32" fmla="*/ 75 w 87"/>
                <a:gd name="T33" fmla="*/ 5 h 17"/>
                <a:gd name="T34" fmla="*/ 81 w 87"/>
                <a:gd name="T35" fmla="*/ 8 h 17"/>
                <a:gd name="T36" fmla="*/ 84 w 87"/>
                <a:gd name="T37" fmla="*/ 9 h 17"/>
                <a:gd name="T38" fmla="*/ 84 w 87"/>
                <a:gd name="T39" fmla="*/ 16 h 17"/>
                <a:gd name="T40" fmla="*/ 76 w 87"/>
                <a:gd name="T41" fmla="*/ 17 h 17"/>
                <a:gd name="T42" fmla="*/ 54 w 87"/>
                <a:gd name="T43" fmla="*/ 17 h 17"/>
                <a:gd name="T44" fmla="*/ 31 w 87"/>
                <a:gd name="T45" fmla="*/ 15 h 17"/>
                <a:gd name="T46" fmla="*/ 15 w 87"/>
                <a:gd name="T47" fmla="*/ 14 h 17"/>
                <a:gd name="T48" fmla="*/ 13 w 87"/>
                <a:gd name="T49" fmla="*/ 14 h 17"/>
                <a:gd name="T50" fmla="*/ 4 w 87"/>
                <a:gd name="T51" fmla="*/ 8 h 17"/>
                <a:gd name="T52" fmla="*/ 11 w 87"/>
                <a:gd name="T5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" h="17">
                  <a:moveTo>
                    <a:pt x="11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3"/>
                    <a:pt x="17" y="3"/>
                    <a:pt x="20" y="6"/>
                  </a:cubicBezTo>
                  <a:cubicBezTo>
                    <a:pt x="20" y="7"/>
                    <a:pt x="23" y="4"/>
                    <a:pt x="24" y="4"/>
                  </a:cubicBezTo>
                  <a:cubicBezTo>
                    <a:pt x="25" y="4"/>
                    <a:pt x="26" y="5"/>
                    <a:pt x="27" y="5"/>
                  </a:cubicBezTo>
                  <a:cubicBezTo>
                    <a:pt x="28" y="5"/>
                    <a:pt x="28" y="6"/>
                    <a:pt x="29" y="6"/>
                  </a:cubicBezTo>
                  <a:cubicBezTo>
                    <a:pt x="32" y="6"/>
                    <a:pt x="32" y="3"/>
                    <a:pt x="34" y="2"/>
                  </a:cubicBezTo>
                  <a:cubicBezTo>
                    <a:pt x="35" y="2"/>
                    <a:pt x="36" y="2"/>
                    <a:pt x="37" y="3"/>
                  </a:cubicBezTo>
                  <a:cubicBezTo>
                    <a:pt x="38" y="3"/>
                    <a:pt x="39" y="4"/>
                    <a:pt x="40" y="3"/>
                  </a:cubicBezTo>
                  <a:cubicBezTo>
                    <a:pt x="41" y="3"/>
                    <a:pt x="41" y="1"/>
                    <a:pt x="42" y="1"/>
                  </a:cubicBezTo>
                  <a:cubicBezTo>
                    <a:pt x="44" y="0"/>
                    <a:pt x="45" y="2"/>
                    <a:pt x="47" y="2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1" y="1"/>
                    <a:pt x="52" y="0"/>
                    <a:pt x="53" y="1"/>
                  </a:cubicBezTo>
                  <a:cubicBezTo>
                    <a:pt x="56" y="1"/>
                    <a:pt x="57" y="3"/>
                    <a:pt x="59" y="5"/>
                  </a:cubicBezTo>
                  <a:cubicBezTo>
                    <a:pt x="59" y="2"/>
                    <a:pt x="62" y="2"/>
                    <a:pt x="64" y="2"/>
                  </a:cubicBezTo>
                  <a:cubicBezTo>
                    <a:pt x="67" y="1"/>
                    <a:pt x="68" y="3"/>
                    <a:pt x="69" y="5"/>
                  </a:cubicBezTo>
                  <a:cubicBezTo>
                    <a:pt x="69" y="4"/>
                    <a:pt x="74" y="4"/>
                    <a:pt x="75" y="5"/>
                  </a:cubicBezTo>
                  <a:cubicBezTo>
                    <a:pt x="77" y="5"/>
                    <a:pt x="79" y="7"/>
                    <a:pt x="81" y="8"/>
                  </a:cubicBezTo>
                  <a:cubicBezTo>
                    <a:pt x="82" y="8"/>
                    <a:pt x="83" y="8"/>
                    <a:pt x="84" y="9"/>
                  </a:cubicBezTo>
                  <a:cubicBezTo>
                    <a:pt x="86" y="11"/>
                    <a:pt x="87" y="15"/>
                    <a:pt x="84" y="16"/>
                  </a:cubicBezTo>
                  <a:cubicBezTo>
                    <a:pt x="81" y="17"/>
                    <a:pt x="78" y="17"/>
                    <a:pt x="76" y="17"/>
                  </a:cubicBezTo>
                  <a:cubicBezTo>
                    <a:pt x="68" y="17"/>
                    <a:pt x="61" y="17"/>
                    <a:pt x="54" y="17"/>
                  </a:cubicBezTo>
                  <a:cubicBezTo>
                    <a:pt x="46" y="16"/>
                    <a:pt x="39" y="15"/>
                    <a:pt x="31" y="15"/>
                  </a:cubicBezTo>
                  <a:cubicBezTo>
                    <a:pt x="26" y="15"/>
                    <a:pt x="21" y="14"/>
                    <a:pt x="15" y="14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9" y="14"/>
                    <a:pt x="0" y="14"/>
                    <a:pt x="4" y="8"/>
                  </a:cubicBezTo>
                  <a:cubicBezTo>
                    <a:pt x="6" y="5"/>
                    <a:pt x="9" y="6"/>
                    <a:pt x="11" y="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5" name="Freeform: Shape 23"/>
            <p:cNvSpPr>
              <a:spLocks/>
            </p:cNvSpPr>
            <p:nvPr/>
          </p:nvSpPr>
          <p:spPr bwMode="auto">
            <a:xfrm>
              <a:off x="7526676" y="5613636"/>
              <a:ext cx="1552813" cy="1004810"/>
            </a:xfrm>
            <a:custGeom>
              <a:avLst/>
              <a:gdLst>
                <a:gd name="T0" fmla="*/ 234 w 289"/>
                <a:gd name="T1" fmla="*/ 234 h 234"/>
                <a:gd name="T2" fmla="*/ 54 w 289"/>
                <a:gd name="T3" fmla="*/ 234 h 234"/>
                <a:gd name="T4" fmla="*/ 0 w 289"/>
                <a:gd name="T5" fmla="*/ 0 h 234"/>
                <a:gd name="T6" fmla="*/ 289 w 289"/>
                <a:gd name="T7" fmla="*/ 0 h 234"/>
                <a:gd name="T8" fmla="*/ 234 w 289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34">
                  <a:moveTo>
                    <a:pt x="234" y="234"/>
                  </a:moveTo>
                  <a:lnTo>
                    <a:pt x="54" y="234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234" y="2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6" name="Freeform: Shape 24"/>
            <p:cNvSpPr>
              <a:spLocks/>
            </p:cNvSpPr>
            <p:nvPr/>
          </p:nvSpPr>
          <p:spPr bwMode="auto">
            <a:xfrm>
              <a:off x="7526676" y="5383158"/>
              <a:ext cx="1552813" cy="1257295"/>
            </a:xfrm>
            <a:custGeom>
              <a:avLst/>
              <a:gdLst>
                <a:gd name="T0" fmla="*/ 234 w 289"/>
                <a:gd name="T1" fmla="*/ 234 h 234"/>
                <a:gd name="T2" fmla="*/ 54 w 289"/>
                <a:gd name="T3" fmla="*/ 234 h 234"/>
                <a:gd name="T4" fmla="*/ 0 w 289"/>
                <a:gd name="T5" fmla="*/ 0 h 234"/>
                <a:gd name="T6" fmla="*/ 289 w 289"/>
                <a:gd name="T7" fmla="*/ 0 h 234"/>
                <a:gd name="T8" fmla="*/ 234 w 289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34">
                  <a:moveTo>
                    <a:pt x="234" y="234"/>
                  </a:moveTo>
                  <a:lnTo>
                    <a:pt x="54" y="234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234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: Shape 25"/>
            <p:cNvSpPr>
              <a:spLocks/>
            </p:cNvSpPr>
            <p:nvPr/>
          </p:nvSpPr>
          <p:spPr bwMode="auto">
            <a:xfrm>
              <a:off x="7462199" y="5447072"/>
              <a:ext cx="1681767" cy="306265"/>
            </a:xfrm>
            <a:custGeom>
              <a:avLst/>
              <a:gdLst>
                <a:gd name="T0" fmla="*/ 313 w 313"/>
                <a:gd name="T1" fmla="*/ 54 h 57"/>
                <a:gd name="T2" fmla="*/ 296 w 313"/>
                <a:gd name="T3" fmla="*/ 54 h 57"/>
                <a:gd name="T4" fmla="*/ 296 w 313"/>
                <a:gd name="T5" fmla="*/ 57 h 57"/>
                <a:gd name="T6" fmla="*/ 313 w 313"/>
                <a:gd name="T7" fmla="*/ 57 h 57"/>
                <a:gd name="T8" fmla="*/ 313 w 313"/>
                <a:gd name="T9" fmla="*/ 54 h 57"/>
                <a:gd name="T10" fmla="*/ 0 w 313"/>
                <a:gd name="T11" fmla="*/ 0 h 57"/>
                <a:gd name="T12" fmla="*/ 0 w 313"/>
                <a:gd name="T13" fmla="*/ 0 h 57"/>
                <a:gd name="T14" fmla="*/ 0 w 313"/>
                <a:gd name="T15" fmla="*/ 57 h 57"/>
                <a:gd name="T16" fmla="*/ 16 w 313"/>
                <a:gd name="T17" fmla="*/ 57 h 57"/>
                <a:gd name="T18" fmla="*/ 16 w 313"/>
                <a:gd name="T19" fmla="*/ 54 h 57"/>
                <a:gd name="T20" fmla="*/ 0 w 313"/>
                <a:gd name="T21" fmla="*/ 54 h 57"/>
                <a:gd name="T22" fmla="*/ 0 w 313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7">
                  <a:moveTo>
                    <a:pt x="313" y="54"/>
                  </a:moveTo>
                  <a:lnTo>
                    <a:pt x="296" y="54"/>
                  </a:lnTo>
                  <a:lnTo>
                    <a:pt x="296" y="57"/>
                  </a:lnTo>
                  <a:lnTo>
                    <a:pt x="313" y="57"/>
                  </a:lnTo>
                  <a:lnTo>
                    <a:pt x="313" y="5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16" y="57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2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8" name="Freeform: Shape 26"/>
            <p:cNvSpPr>
              <a:spLocks/>
            </p:cNvSpPr>
            <p:nvPr/>
          </p:nvSpPr>
          <p:spPr bwMode="auto">
            <a:xfrm>
              <a:off x="7462199" y="5447072"/>
              <a:ext cx="1681767" cy="306265"/>
            </a:xfrm>
            <a:custGeom>
              <a:avLst/>
              <a:gdLst>
                <a:gd name="T0" fmla="*/ 313 w 313"/>
                <a:gd name="T1" fmla="*/ 54 h 57"/>
                <a:gd name="T2" fmla="*/ 296 w 313"/>
                <a:gd name="T3" fmla="*/ 54 h 57"/>
                <a:gd name="T4" fmla="*/ 296 w 313"/>
                <a:gd name="T5" fmla="*/ 57 h 57"/>
                <a:gd name="T6" fmla="*/ 313 w 313"/>
                <a:gd name="T7" fmla="*/ 57 h 57"/>
                <a:gd name="T8" fmla="*/ 313 w 313"/>
                <a:gd name="T9" fmla="*/ 54 h 57"/>
                <a:gd name="T10" fmla="*/ 0 w 313"/>
                <a:gd name="T11" fmla="*/ 0 h 57"/>
                <a:gd name="T12" fmla="*/ 0 w 313"/>
                <a:gd name="T13" fmla="*/ 0 h 57"/>
                <a:gd name="T14" fmla="*/ 0 w 313"/>
                <a:gd name="T15" fmla="*/ 57 h 57"/>
                <a:gd name="T16" fmla="*/ 16 w 313"/>
                <a:gd name="T17" fmla="*/ 57 h 57"/>
                <a:gd name="T18" fmla="*/ 16 w 313"/>
                <a:gd name="T19" fmla="*/ 54 h 57"/>
                <a:gd name="T20" fmla="*/ 0 w 313"/>
                <a:gd name="T21" fmla="*/ 54 h 57"/>
                <a:gd name="T22" fmla="*/ 0 w 313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7">
                  <a:moveTo>
                    <a:pt x="313" y="54"/>
                  </a:moveTo>
                  <a:lnTo>
                    <a:pt x="296" y="54"/>
                  </a:lnTo>
                  <a:lnTo>
                    <a:pt x="296" y="57"/>
                  </a:lnTo>
                  <a:lnTo>
                    <a:pt x="313" y="57"/>
                  </a:lnTo>
                  <a:lnTo>
                    <a:pt x="313" y="54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16" y="57"/>
                  </a:lnTo>
                  <a:lnTo>
                    <a:pt x="16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9" name="Freeform: Shape 27"/>
            <p:cNvSpPr>
              <a:spLocks/>
            </p:cNvSpPr>
            <p:nvPr/>
          </p:nvSpPr>
          <p:spPr bwMode="auto">
            <a:xfrm>
              <a:off x="7548168" y="5737217"/>
              <a:ext cx="1504455" cy="16121"/>
            </a:xfrm>
            <a:custGeom>
              <a:avLst/>
              <a:gdLst>
                <a:gd name="T0" fmla="*/ 0 w 280"/>
                <a:gd name="T1" fmla="*/ 0 h 3"/>
                <a:gd name="T2" fmla="*/ 0 w 280"/>
                <a:gd name="T3" fmla="*/ 0 h 3"/>
                <a:gd name="T4" fmla="*/ 0 w 280"/>
                <a:gd name="T5" fmla="*/ 3 h 3"/>
                <a:gd name="T6" fmla="*/ 0 w 280"/>
                <a:gd name="T7" fmla="*/ 3 h 3"/>
                <a:gd name="T8" fmla="*/ 0 w 280"/>
                <a:gd name="T9" fmla="*/ 0 h 3"/>
                <a:gd name="T10" fmla="*/ 280 w 280"/>
                <a:gd name="T11" fmla="*/ 0 h 3"/>
                <a:gd name="T12" fmla="*/ 140 w 280"/>
                <a:gd name="T13" fmla="*/ 0 h 3"/>
                <a:gd name="T14" fmla="*/ 140 w 280"/>
                <a:gd name="T15" fmla="*/ 3 h 3"/>
                <a:gd name="T16" fmla="*/ 280 w 280"/>
                <a:gd name="T17" fmla="*/ 3 h 3"/>
                <a:gd name="T18" fmla="*/ 280 w 280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280" y="0"/>
                  </a:moveTo>
                  <a:lnTo>
                    <a:pt x="140" y="0"/>
                  </a:lnTo>
                  <a:lnTo>
                    <a:pt x="140" y="3"/>
                  </a:lnTo>
                  <a:lnTo>
                    <a:pt x="280" y="3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0" name="Freeform: Shape 28"/>
            <p:cNvSpPr>
              <a:spLocks/>
            </p:cNvSpPr>
            <p:nvPr/>
          </p:nvSpPr>
          <p:spPr bwMode="auto">
            <a:xfrm>
              <a:off x="7548168" y="5737217"/>
              <a:ext cx="1504455" cy="16121"/>
            </a:xfrm>
            <a:custGeom>
              <a:avLst/>
              <a:gdLst>
                <a:gd name="T0" fmla="*/ 0 w 280"/>
                <a:gd name="T1" fmla="*/ 0 h 3"/>
                <a:gd name="T2" fmla="*/ 0 w 280"/>
                <a:gd name="T3" fmla="*/ 0 h 3"/>
                <a:gd name="T4" fmla="*/ 0 w 280"/>
                <a:gd name="T5" fmla="*/ 3 h 3"/>
                <a:gd name="T6" fmla="*/ 0 w 280"/>
                <a:gd name="T7" fmla="*/ 3 h 3"/>
                <a:gd name="T8" fmla="*/ 0 w 280"/>
                <a:gd name="T9" fmla="*/ 0 h 3"/>
                <a:gd name="T10" fmla="*/ 280 w 280"/>
                <a:gd name="T11" fmla="*/ 0 h 3"/>
                <a:gd name="T12" fmla="*/ 140 w 280"/>
                <a:gd name="T13" fmla="*/ 0 h 3"/>
                <a:gd name="T14" fmla="*/ 140 w 280"/>
                <a:gd name="T15" fmla="*/ 3 h 3"/>
                <a:gd name="T16" fmla="*/ 280 w 280"/>
                <a:gd name="T17" fmla="*/ 3 h 3"/>
                <a:gd name="T18" fmla="*/ 280 w 280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moveTo>
                    <a:pt x="280" y="0"/>
                  </a:moveTo>
                  <a:lnTo>
                    <a:pt x="140" y="0"/>
                  </a:lnTo>
                  <a:lnTo>
                    <a:pt x="140" y="3"/>
                  </a:lnTo>
                  <a:lnTo>
                    <a:pt x="280" y="3"/>
                  </a:lnTo>
                  <a:lnTo>
                    <a:pt x="280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1" name="Rectangle 29"/>
            <p:cNvSpPr>
              <a:spLocks/>
            </p:cNvSpPr>
            <p:nvPr/>
          </p:nvSpPr>
          <p:spPr bwMode="auto">
            <a:xfrm>
              <a:off x="7462199" y="5436326"/>
              <a:ext cx="1681767" cy="3008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2" name="Rectangle 30"/>
            <p:cNvSpPr>
              <a:spLocks/>
            </p:cNvSpPr>
            <p:nvPr/>
          </p:nvSpPr>
          <p:spPr bwMode="auto">
            <a:xfrm>
              <a:off x="7462199" y="5436326"/>
              <a:ext cx="1681767" cy="30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3" name="Freeform: Shape 31"/>
            <p:cNvSpPr>
              <a:spLocks/>
            </p:cNvSpPr>
            <p:nvPr/>
          </p:nvSpPr>
          <p:spPr bwMode="auto">
            <a:xfrm>
              <a:off x="7548168" y="5753335"/>
              <a:ext cx="752227" cy="865111"/>
            </a:xfrm>
            <a:custGeom>
              <a:avLst/>
              <a:gdLst>
                <a:gd name="T0" fmla="*/ 140 w 140"/>
                <a:gd name="T1" fmla="*/ 0 h 208"/>
                <a:gd name="T2" fmla="*/ 0 w 140"/>
                <a:gd name="T3" fmla="*/ 0 h 208"/>
                <a:gd name="T4" fmla="*/ 50 w 140"/>
                <a:gd name="T5" fmla="*/ 208 h 208"/>
                <a:gd name="T6" fmla="*/ 140 w 140"/>
                <a:gd name="T7" fmla="*/ 208 h 208"/>
                <a:gd name="T8" fmla="*/ 140 w 140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08">
                  <a:moveTo>
                    <a:pt x="140" y="0"/>
                  </a:moveTo>
                  <a:lnTo>
                    <a:pt x="0" y="0"/>
                  </a:lnTo>
                  <a:lnTo>
                    <a:pt x="50" y="208"/>
                  </a:lnTo>
                  <a:lnTo>
                    <a:pt x="140" y="20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4" name="Freeform: Shape 32"/>
            <p:cNvSpPr>
              <a:spLocks/>
            </p:cNvSpPr>
            <p:nvPr/>
          </p:nvSpPr>
          <p:spPr bwMode="auto">
            <a:xfrm>
              <a:off x="7548168" y="5522858"/>
              <a:ext cx="752227" cy="1117595"/>
            </a:xfrm>
            <a:custGeom>
              <a:avLst/>
              <a:gdLst>
                <a:gd name="T0" fmla="*/ 140 w 140"/>
                <a:gd name="T1" fmla="*/ 0 h 208"/>
                <a:gd name="T2" fmla="*/ 0 w 140"/>
                <a:gd name="T3" fmla="*/ 0 h 208"/>
                <a:gd name="T4" fmla="*/ 50 w 140"/>
                <a:gd name="T5" fmla="*/ 208 h 208"/>
                <a:gd name="T6" fmla="*/ 140 w 140"/>
                <a:gd name="T7" fmla="*/ 208 h 208"/>
                <a:gd name="T8" fmla="*/ 140 w 140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08">
                  <a:moveTo>
                    <a:pt x="140" y="0"/>
                  </a:moveTo>
                  <a:lnTo>
                    <a:pt x="0" y="0"/>
                  </a:lnTo>
                  <a:lnTo>
                    <a:pt x="50" y="208"/>
                  </a:lnTo>
                  <a:lnTo>
                    <a:pt x="140" y="208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5" name="Rectangle 33"/>
            <p:cNvSpPr>
              <a:spLocks/>
            </p:cNvSpPr>
            <p:nvPr/>
          </p:nvSpPr>
          <p:spPr bwMode="auto">
            <a:xfrm>
              <a:off x="7548168" y="5737217"/>
              <a:ext cx="752227" cy="161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6" name="Rectangle 34"/>
            <p:cNvSpPr>
              <a:spLocks/>
            </p:cNvSpPr>
            <p:nvPr/>
          </p:nvSpPr>
          <p:spPr bwMode="auto">
            <a:xfrm>
              <a:off x="7548168" y="5737217"/>
              <a:ext cx="752227" cy="161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: Shape 35"/>
            <p:cNvSpPr>
              <a:spLocks/>
            </p:cNvSpPr>
            <p:nvPr/>
          </p:nvSpPr>
          <p:spPr bwMode="auto">
            <a:xfrm>
              <a:off x="7462199" y="5436326"/>
              <a:ext cx="838196" cy="300891"/>
            </a:xfrm>
            <a:custGeom>
              <a:avLst/>
              <a:gdLst>
                <a:gd name="T0" fmla="*/ 156 w 156"/>
                <a:gd name="T1" fmla="*/ 0 h 56"/>
                <a:gd name="T2" fmla="*/ 0 w 156"/>
                <a:gd name="T3" fmla="*/ 0 h 56"/>
                <a:gd name="T4" fmla="*/ 0 w 156"/>
                <a:gd name="T5" fmla="*/ 56 h 56"/>
                <a:gd name="T6" fmla="*/ 16 w 156"/>
                <a:gd name="T7" fmla="*/ 56 h 56"/>
                <a:gd name="T8" fmla="*/ 156 w 156"/>
                <a:gd name="T9" fmla="*/ 56 h 56"/>
                <a:gd name="T10" fmla="*/ 156 w 156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56">
                  <a:moveTo>
                    <a:pt x="1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16" y="56"/>
                  </a:lnTo>
                  <a:lnTo>
                    <a:pt x="156" y="5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: Shape 36"/>
            <p:cNvSpPr>
              <a:spLocks/>
            </p:cNvSpPr>
            <p:nvPr/>
          </p:nvSpPr>
          <p:spPr bwMode="auto">
            <a:xfrm>
              <a:off x="7462199" y="5436326"/>
              <a:ext cx="838196" cy="300891"/>
            </a:xfrm>
            <a:custGeom>
              <a:avLst/>
              <a:gdLst>
                <a:gd name="T0" fmla="*/ 156 w 156"/>
                <a:gd name="T1" fmla="*/ 0 h 56"/>
                <a:gd name="T2" fmla="*/ 0 w 156"/>
                <a:gd name="T3" fmla="*/ 0 h 56"/>
                <a:gd name="T4" fmla="*/ 0 w 156"/>
                <a:gd name="T5" fmla="*/ 56 h 56"/>
                <a:gd name="T6" fmla="*/ 16 w 156"/>
                <a:gd name="T7" fmla="*/ 56 h 56"/>
                <a:gd name="T8" fmla="*/ 156 w 156"/>
                <a:gd name="T9" fmla="*/ 56 h 56"/>
                <a:gd name="T10" fmla="*/ 156 w 156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56">
                  <a:moveTo>
                    <a:pt x="1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16" y="56"/>
                  </a:lnTo>
                  <a:lnTo>
                    <a:pt x="156" y="56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63282" y="1491630"/>
            <a:ext cx="2739044" cy="563303"/>
            <a:chOff x="2063282" y="1491630"/>
            <a:chExt cx="2739044" cy="563303"/>
          </a:xfrm>
        </p:grpSpPr>
        <p:grpSp>
          <p:nvGrpSpPr>
            <p:cNvPr id="4" name="Group 5"/>
            <p:cNvGrpSpPr/>
            <p:nvPr/>
          </p:nvGrpSpPr>
          <p:grpSpPr>
            <a:xfrm>
              <a:off x="2735796" y="1491630"/>
              <a:ext cx="2066530" cy="563303"/>
              <a:chOff x="8689521" y="2412324"/>
              <a:chExt cx="2755373" cy="751070"/>
            </a:xfrm>
          </p:grpSpPr>
          <p:sp>
            <p:nvSpPr>
              <p:cNvPr id="49" name="TextBox 6"/>
              <p:cNvSpPr txBox="1"/>
              <p:nvPr/>
            </p:nvSpPr>
            <p:spPr>
              <a:xfrm>
                <a:off x="8689522" y="2412324"/>
                <a:ext cx="2755372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0">
                <a:normAutofit fontScale="85000" lnSpcReduction="20000"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50" name="Rectangle 7"/>
              <p:cNvSpPr/>
              <p:nvPr/>
            </p:nvSpPr>
            <p:spPr>
              <a:xfrm>
                <a:off x="8689521" y="2642354"/>
                <a:ext cx="2755373" cy="52104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sp>
          <p:nvSpPr>
            <p:cNvPr id="8" name="Rectangle 51"/>
            <p:cNvSpPr/>
            <p:nvPr/>
          </p:nvSpPr>
          <p:spPr>
            <a:xfrm>
              <a:off x="2063282" y="1505259"/>
              <a:ext cx="527599" cy="527599"/>
            </a:xfrm>
            <a:prstGeom prst="rect">
              <a:avLst/>
            </a:prstGeom>
            <a:blipFill dpi="0"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Freeform: Shape 52"/>
            <p:cNvSpPr>
              <a:spLocks/>
            </p:cNvSpPr>
            <p:nvPr/>
          </p:nvSpPr>
          <p:spPr bwMode="auto">
            <a:xfrm>
              <a:off x="2143329" y="1578375"/>
              <a:ext cx="365863" cy="369683"/>
            </a:xfrm>
            <a:custGeom>
              <a:avLst/>
              <a:gdLst>
                <a:gd name="T0" fmla="*/ 138 w 306"/>
                <a:gd name="T1" fmla="*/ 226 h 309"/>
                <a:gd name="T2" fmla="*/ 149 w 306"/>
                <a:gd name="T3" fmla="*/ 229 h 309"/>
                <a:gd name="T4" fmla="*/ 198 w 306"/>
                <a:gd name="T5" fmla="*/ 216 h 309"/>
                <a:gd name="T6" fmla="*/ 226 w 306"/>
                <a:gd name="T7" fmla="*/ 169 h 309"/>
                <a:gd name="T8" fmla="*/ 215 w 306"/>
                <a:gd name="T9" fmla="*/ 147 h 309"/>
                <a:gd name="T10" fmla="*/ 171 w 306"/>
                <a:gd name="T11" fmla="*/ 209 h 309"/>
                <a:gd name="T12" fmla="*/ 138 w 306"/>
                <a:gd name="T13" fmla="*/ 226 h 309"/>
                <a:gd name="T14" fmla="*/ 80 w 306"/>
                <a:gd name="T15" fmla="*/ 107 h 309"/>
                <a:gd name="T16" fmla="*/ 142 w 306"/>
                <a:gd name="T17" fmla="*/ 15 h 309"/>
                <a:gd name="T18" fmla="*/ 164 w 306"/>
                <a:gd name="T19" fmla="*/ 16 h 309"/>
                <a:gd name="T20" fmla="*/ 225 w 306"/>
                <a:gd name="T21" fmla="*/ 107 h 309"/>
                <a:gd name="T22" fmla="*/ 241 w 306"/>
                <a:gd name="T23" fmla="*/ 153 h 309"/>
                <a:gd name="T24" fmla="*/ 193 w 306"/>
                <a:gd name="T25" fmla="*/ 237 h 309"/>
                <a:gd name="T26" fmla="*/ 112 w 306"/>
                <a:gd name="T27" fmla="*/ 237 h 309"/>
                <a:gd name="T28" fmla="*/ 65 w 306"/>
                <a:gd name="T29" fmla="*/ 153 h 309"/>
                <a:gd name="T30" fmla="*/ 80 w 306"/>
                <a:gd name="T31" fmla="*/ 107 h 309"/>
                <a:gd name="T32" fmla="*/ 153 w 306"/>
                <a:gd name="T33" fmla="*/ 277 h 309"/>
                <a:gd name="T34" fmla="*/ 238 w 306"/>
                <a:gd name="T35" fmla="*/ 257 h 309"/>
                <a:gd name="T36" fmla="*/ 237 w 306"/>
                <a:gd name="T37" fmla="*/ 226 h 309"/>
                <a:gd name="T38" fmla="*/ 234 w 306"/>
                <a:gd name="T39" fmla="*/ 224 h 309"/>
                <a:gd name="T40" fmla="*/ 246 w 306"/>
                <a:gd name="T41" fmla="*/ 205 h 309"/>
                <a:gd name="T42" fmla="*/ 295 w 306"/>
                <a:gd name="T43" fmla="*/ 260 h 309"/>
                <a:gd name="T44" fmla="*/ 252 w 306"/>
                <a:gd name="T45" fmla="*/ 294 h 309"/>
                <a:gd name="T46" fmla="*/ 153 w 306"/>
                <a:gd name="T47" fmla="*/ 309 h 309"/>
                <a:gd name="T48" fmla="*/ 53 w 306"/>
                <a:gd name="T49" fmla="*/ 294 h 309"/>
                <a:gd name="T50" fmla="*/ 10 w 306"/>
                <a:gd name="T51" fmla="*/ 260 h 309"/>
                <a:gd name="T52" fmla="*/ 60 w 306"/>
                <a:gd name="T53" fmla="*/ 205 h 309"/>
                <a:gd name="T54" fmla="*/ 71 w 306"/>
                <a:gd name="T55" fmla="*/ 224 h 309"/>
                <a:gd name="T56" fmla="*/ 69 w 306"/>
                <a:gd name="T57" fmla="*/ 226 h 309"/>
                <a:gd name="T58" fmla="*/ 67 w 306"/>
                <a:gd name="T59" fmla="*/ 257 h 309"/>
                <a:gd name="T60" fmla="*/ 153 w 306"/>
                <a:gd name="T61" fmla="*/ 27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309">
                  <a:moveTo>
                    <a:pt x="138" y="226"/>
                  </a:moveTo>
                  <a:cubicBezTo>
                    <a:pt x="141" y="227"/>
                    <a:pt x="145" y="229"/>
                    <a:pt x="149" y="229"/>
                  </a:cubicBezTo>
                  <a:cubicBezTo>
                    <a:pt x="164" y="232"/>
                    <a:pt x="182" y="227"/>
                    <a:pt x="198" y="216"/>
                  </a:cubicBezTo>
                  <a:cubicBezTo>
                    <a:pt x="215" y="204"/>
                    <a:pt x="226" y="186"/>
                    <a:pt x="226" y="169"/>
                  </a:cubicBezTo>
                  <a:cubicBezTo>
                    <a:pt x="226" y="160"/>
                    <a:pt x="220" y="151"/>
                    <a:pt x="215" y="147"/>
                  </a:cubicBezTo>
                  <a:cubicBezTo>
                    <a:pt x="210" y="170"/>
                    <a:pt x="193" y="193"/>
                    <a:pt x="171" y="209"/>
                  </a:cubicBezTo>
                  <a:cubicBezTo>
                    <a:pt x="160" y="216"/>
                    <a:pt x="149" y="222"/>
                    <a:pt x="138" y="226"/>
                  </a:cubicBezTo>
                  <a:close/>
                  <a:moveTo>
                    <a:pt x="80" y="107"/>
                  </a:moveTo>
                  <a:cubicBezTo>
                    <a:pt x="98" y="76"/>
                    <a:pt x="122" y="47"/>
                    <a:pt x="142" y="15"/>
                  </a:cubicBezTo>
                  <a:cubicBezTo>
                    <a:pt x="151" y="1"/>
                    <a:pt x="154" y="0"/>
                    <a:pt x="164" y="16"/>
                  </a:cubicBezTo>
                  <a:cubicBezTo>
                    <a:pt x="183" y="47"/>
                    <a:pt x="207" y="76"/>
                    <a:pt x="225" y="107"/>
                  </a:cubicBezTo>
                  <a:cubicBezTo>
                    <a:pt x="234" y="122"/>
                    <a:pt x="241" y="138"/>
                    <a:pt x="241" y="153"/>
                  </a:cubicBezTo>
                  <a:cubicBezTo>
                    <a:pt x="241" y="190"/>
                    <a:pt x="221" y="222"/>
                    <a:pt x="193" y="237"/>
                  </a:cubicBezTo>
                  <a:cubicBezTo>
                    <a:pt x="167" y="251"/>
                    <a:pt x="137" y="251"/>
                    <a:pt x="112" y="237"/>
                  </a:cubicBezTo>
                  <a:cubicBezTo>
                    <a:pt x="84" y="221"/>
                    <a:pt x="65" y="190"/>
                    <a:pt x="65" y="153"/>
                  </a:cubicBezTo>
                  <a:cubicBezTo>
                    <a:pt x="65" y="138"/>
                    <a:pt x="71" y="122"/>
                    <a:pt x="80" y="107"/>
                  </a:cubicBezTo>
                  <a:close/>
                  <a:moveTo>
                    <a:pt x="153" y="277"/>
                  </a:moveTo>
                  <a:cubicBezTo>
                    <a:pt x="178" y="277"/>
                    <a:pt x="218" y="273"/>
                    <a:pt x="238" y="257"/>
                  </a:cubicBezTo>
                  <a:cubicBezTo>
                    <a:pt x="251" y="247"/>
                    <a:pt x="250" y="236"/>
                    <a:pt x="237" y="226"/>
                  </a:cubicBezTo>
                  <a:cubicBezTo>
                    <a:pt x="236" y="226"/>
                    <a:pt x="235" y="225"/>
                    <a:pt x="234" y="224"/>
                  </a:cubicBezTo>
                  <a:cubicBezTo>
                    <a:pt x="239" y="218"/>
                    <a:pt x="243" y="212"/>
                    <a:pt x="246" y="205"/>
                  </a:cubicBezTo>
                  <a:cubicBezTo>
                    <a:pt x="267" y="213"/>
                    <a:pt x="306" y="232"/>
                    <a:pt x="295" y="260"/>
                  </a:cubicBezTo>
                  <a:cubicBezTo>
                    <a:pt x="289" y="277"/>
                    <a:pt x="268" y="288"/>
                    <a:pt x="252" y="294"/>
                  </a:cubicBezTo>
                  <a:cubicBezTo>
                    <a:pt x="225" y="304"/>
                    <a:pt x="189" y="309"/>
                    <a:pt x="153" y="309"/>
                  </a:cubicBezTo>
                  <a:cubicBezTo>
                    <a:pt x="116" y="309"/>
                    <a:pt x="80" y="304"/>
                    <a:pt x="53" y="294"/>
                  </a:cubicBezTo>
                  <a:cubicBezTo>
                    <a:pt x="38" y="288"/>
                    <a:pt x="16" y="277"/>
                    <a:pt x="10" y="260"/>
                  </a:cubicBezTo>
                  <a:cubicBezTo>
                    <a:pt x="0" y="232"/>
                    <a:pt x="38" y="213"/>
                    <a:pt x="60" y="205"/>
                  </a:cubicBezTo>
                  <a:cubicBezTo>
                    <a:pt x="63" y="212"/>
                    <a:pt x="67" y="218"/>
                    <a:pt x="71" y="224"/>
                  </a:cubicBezTo>
                  <a:cubicBezTo>
                    <a:pt x="70" y="225"/>
                    <a:pt x="70" y="226"/>
                    <a:pt x="69" y="226"/>
                  </a:cubicBezTo>
                  <a:cubicBezTo>
                    <a:pt x="56" y="236"/>
                    <a:pt x="54" y="247"/>
                    <a:pt x="67" y="257"/>
                  </a:cubicBezTo>
                  <a:cubicBezTo>
                    <a:pt x="88" y="273"/>
                    <a:pt x="128" y="277"/>
                    <a:pt x="153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063282" y="2457456"/>
            <a:ext cx="2739044" cy="563303"/>
            <a:chOff x="2063282" y="2457456"/>
            <a:chExt cx="2739044" cy="563303"/>
          </a:xfrm>
        </p:grpSpPr>
        <p:sp>
          <p:nvSpPr>
            <p:cNvPr id="10" name="Rectangle 54"/>
            <p:cNvSpPr/>
            <p:nvPr/>
          </p:nvSpPr>
          <p:spPr>
            <a:xfrm>
              <a:off x="2063282" y="2457456"/>
              <a:ext cx="527599" cy="527599"/>
            </a:xfrm>
            <a:prstGeom prst="rect">
              <a:avLst/>
            </a:prstGeom>
            <a:blipFill dpi="0"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+mn-lt"/>
              </a:endParaRPr>
            </a:p>
          </p:txBody>
        </p:sp>
        <p:grpSp>
          <p:nvGrpSpPr>
            <p:cNvPr id="11" name="Group 55"/>
            <p:cNvGrpSpPr/>
            <p:nvPr/>
          </p:nvGrpSpPr>
          <p:grpSpPr>
            <a:xfrm>
              <a:off x="2169543" y="2598805"/>
              <a:ext cx="318937" cy="245215"/>
              <a:chOff x="2849564" y="3636963"/>
              <a:chExt cx="315912" cy="242888"/>
            </a:xfrm>
            <a:solidFill>
              <a:schemeClr val="bg1"/>
            </a:solidFill>
          </p:grpSpPr>
          <p:sp>
            <p:nvSpPr>
              <p:cNvPr id="18" name="Freeform: Shape 56"/>
              <p:cNvSpPr>
                <a:spLocks/>
              </p:cNvSpPr>
              <p:nvPr/>
            </p:nvSpPr>
            <p:spPr bwMode="auto">
              <a:xfrm>
                <a:off x="2849564" y="3671888"/>
                <a:ext cx="298450" cy="207963"/>
              </a:xfrm>
              <a:custGeom>
                <a:avLst/>
                <a:gdLst>
                  <a:gd name="T0" fmla="*/ 103 w 112"/>
                  <a:gd name="T1" fmla="*/ 78 h 78"/>
                  <a:gd name="T2" fmla="*/ 9 w 112"/>
                  <a:gd name="T3" fmla="*/ 78 h 78"/>
                  <a:gd name="T4" fmla="*/ 0 w 112"/>
                  <a:gd name="T5" fmla="*/ 69 h 78"/>
                  <a:gd name="T6" fmla="*/ 0 w 112"/>
                  <a:gd name="T7" fmla="*/ 8 h 78"/>
                  <a:gd name="T8" fmla="*/ 9 w 112"/>
                  <a:gd name="T9" fmla="*/ 0 h 78"/>
                  <a:gd name="T10" fmla="*/ 42 w 112"/>
                  <a:gd name="T11" fmla="*/ 0 h 78"/>
                  <a:gd name="T12" fmla="*/ 46 w 112"/>
                  <a:gd name="T13" fmla="*/ 4 h 78"/>
                  <a:gd name="T14" fmla="*/ 42 w 112"/>
                  <a:gd name="T15" fmla="*/ 8 h 78"/>
                  <a:gd name="T16" fmla="*/ 9 w 112"/>
                  <a:gd name="T17" fmla="*/ 8 h 78"/>
                  <a:gd name="T18" fmla="*/ 8 w 112"/>
                  <a:gd name="T19" fmla="*/ 8 h 78"/>
                  <a:gd name="T20" fmla="*/ 8 w 112"/>
                  <a:gd name="T21" fmla="*/ 69 h 78"/>
                  <a:gd name="T22" fmla="*/ 9 w 112"/>
                  <a:gd name="T23" fmla="*/ 70 h 78"/>
                  <a:gd name="T24" fmla="*/ 103 w 112"/>
                  <a:gd name="T25" fmla="*/ 70 h 78"/>
                  <a:gd name="T26" fmla="*/ 104 w 112"/>
                  <a:gd name="T27" fmla="*/ 69 h 78"/>
                  <a:gd name="T28" fmla="*/ 104 w 112"/>
                  <a:gd name="T29" fmla="*/ 43 h 78"/>
                  <a:gd name="T30" fmla="*/ 108 w 112"/>
                  <a:gd name="T31" fmla="*/ 39 h 78"/>
                  <a:gd name="T32" fmla="*/ 112 w 112"/>
                  <a:gd name="T33" fmla="*/ 43 h 78"/>
                  <a:gd name="T34" fmla="*/ 112 w 112"/>
                  <a:gd name="T35" fmla="*/ 69 h 78"/>
                  <a:gd name="T36" fmla="*/ 103 w 112"/>
                  <a:gd name="T3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78">
                    <a:moveTo>
                      <a:pt x="103" y="78"/>
                    </a:moveTo>
                    <a:cubicBezTo>
                      <a:pt x="9" y="78"/>
                      <a:pt x="9" y="78"/>
                      <a:pt x="9" y="78"/>
                    </a:cubicBezTo>
                    <a:cubicBezTo>
                      <a:pt x="4" y="78"/>
                      <a:pt x="0" y="74"/>
                      <a:pt x="0" y="6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6" y="1"/>
                      <a:pt x="46" y="4"/>
                    </a:cubicBezTo>
                    <a:cubicBezTo>
                      <a:pt x="46" y="6"/>
                      <a:pt x="44" y="8"/>
                      <a:pt x="4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70"/>
                      <a:pt x="8" y="70"/>
                      <a:pt x="9" y="70"/>
                    </a:cubicBezTo>
                    <a:cubicBezTo>
                      <a:pt x="103" y="70"/>
                      <a:pt x="103" y="70"/>
                      <a:pt x="103" y="70"/>
                    </a:cubicBezTo>
                    <a:cubicBezTo>
                      <a:pt x="103" y="70"/>
                      <a:pt x="104" y="70"/>
                      <a:pt x="104" y="69"/>
                    </a:cubicBezTo>
                    <a:cubicBezTo>
                      <a:pt x="104" y="43"/>
                      <a:pt x="104" y="43"/>
                      <a:pt x="104" y="43"/>
                    </a:cubicBezTo>
                    <a:cubicBezTo>
                      <a:pt x="104" y="41"/>
                      <a:pt x="105" y="39"/>
                      <a:pt x="108" y="39"/>
                    </a:cubicBezTo>
                    <a:cubicBezTo>
                      <a:pt x="110" y="39"/>
                      <a:pt x="112" y="41"/>
                      <a:pt x="112" y="43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74"/>
                      <a:pt x="108" y="78"/>
                      <a:pt x="103" y="7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Freeform: Shape 57"/>
              <p:cNvSpPr>
                <a:spLocks/>
              </p:cNvSpPr>
              <p:nvPr/>
            </p:nvSpPr>
            <p:spPr bwMode="auto">
              <a:xfrm>
                <a:off x="2943226" y="3636963"/>
                <a:ext cx="222250" cy="200025"/>
              </a:xfrm>
              <a:custGeom>
                <a:avLst/>
                <a:gdLst>
                  <a:gd name="T0" fmla="*/ 46 w 83"/>
                  <a:gd name="T1" fmla="*/ 58 h 75"/>
                  <a:gd name="T2" fmla="*/ 83 w 83"/>
                  <a:gd name="T3" fmla="*/ 29 h 75"/>
                  <a:gd name="T4" fmla="*/ 46 w 83"/>
                  <a:gd name="T5" fmla="*/ 0 h 75"/>
                  <a:gd name="T6" fmla="*/ 46 w 83"/>
                  <a:gd name="T7" fmla="*/ 20 h 75"/>
                  <a:gd name="T8" fmla="*/ 0 w 83"/>
                  <a:gd name="T9" fmla="*/ 75 h 75"/>
                  <a:gd name="T10" fmla="*/ 46 w 83"/>
                  <a:gd name="T11" fmla="*/ 40 h 75"/>
                  <a:gd name="T12" fmla="*/ 46 w 83"/>
                  <a:gd name="T13" fmla="*/ 5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75">
                    <a:moveTo>
                      <a:pt x="46" y="58"/>
                    </a:moveTo>
                    <a:cubicBezTo>
                      <a:pt x="83" y="29"/>
                      <a:pt x="83" y="29"/>
                      <a:pt x="83" y="2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10" y="21"/>
                      <a:pt x="0" y="38"/>
                      <a:pt x="0" y="75"/>
                    </a:cubicBezTo>
                    <a:cubicBezTo>
                      <a:pt x="15" y="43"/>
                      <a:pt x="30" y="41"/>
                      <a:pt x="46" y="40"/>
                    </a:cubicBezTo>
                    <a:cubicBezTo>
                      <a:pt x="46" y="58"/>
                      <a:pt x="46" y="58"/>
                      <a:pt x="46" y="5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53"/>
            <p:cNvGrpSpPr/>
            <p:nvPr/>
          </p:nvGrpSpPr>
          <p:grpSpPr>
            <a:xfrm>
              <a:off x="2735796" y="2457456"/>
              <a:ext cx="2066530" cy="563303"/>
              <a:chOff x="8689521" y="2412324"/>
              <a:chExt cx="2755373" cy="751070"/>
            </a:xfrm>
          </p:grpSpPr>
          <p:sp>
            <p:nvSpPr>
              <p:cNvPr id="16" name="TextBox 58"/>
              <p:cNvSpPr txBox="1"/>
              <p:nvPr/>
            </p:nvSpPr>
            <p:spPr>
              <a:xfrm>
                <a:off x="8689522" y="2412324"/>
                <a:ext cx="2755372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0">
                <a:normAutofit fontScale="85000" lnSpcReduction="20000"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Rectangle 59"/>
              <p:cNvSpPr/>
              <p:nvPr/>
            </p:nvSpPr>
            <p:spPr>
              <a:xfrm>
                <a:off x="8689521" y="2642354"/>
                <a:ext cx="2755373" cy="52104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2063282" y="3367418"/>
            <a:ext cx="2762269" cy="575980"/>
            <a:chOff x="2063282" y="3367418"/>
            <a:chExt cx="2762269" cy="575980"/>
          </a:xfrm>
        </p:grpSpPr>
        <p:sp>
          <p:nvSpPr>
            <p:cNvPr id="5" name="Rectangle 15"/>
            <p:cNvSpPr/>
            <p:nvPr/>
          </p:nvSpPr>
          <p:spPr>
            <a:xfrm>
              <a:off x="2063282" y="3367418"/>
              <a:ext cx="527599" cy="527599"/>
            </a:xfrm>
            <a:prstGeom prst="rect">
              <a:avLst/>
            </a:prstGeom>
            <a:blipFill dpi="0"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: Shape 16"/>
            <p:cNvSpPr>
              <a:spLocks/>
            </p:cNvSpPr>
            <p:nvPr/>
          </p:nvSpPr>
          <p:spPr bwMode="auto">
            <a:xfrm>
              <a:off x="2194504" y="3513605"/>
              <a:ext cx="312556" cy="255099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3" name="Group 60"/>
            <p:cNvGrpSpPr/>
            <p:nvPr/>
          </p:nvGrpSpPr>
          <p:grpSpPr>
            <a:xfrm>
              <a:off x="2759021" y="3380095"/>
              <a:ext cx="2066530" cy="563303"/>
              <a:chOff x="8689521" y="2412324"/>
              <a:chExt cx="2755373" cy="751070"/>
            </a:xfrm>
          </p:grpSpPr>
          <p:sp>
            <p:nvSpPr>
              <p:cNvPr id="14" name="TextBox 61"/>
              <p:cNvSpPr txBox="1"/>
              <p:nvPr/>
            </p:nvSpPr>
            <p:spPr>
              <a:xfrm>
                <a:off x="8689522" y="2412324"/>
                <a:ext cx="2755372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0">
                <a:normAutofit fontScale="85000" lnSpcReduction="20000"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b="1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5" name="Rectangle 62"/>
              <p:cNvSpPr/>
              <p:nvPr/>
            </p:nvSpPr>
            <p:spPr>
              <a:xfrm>
                <a:off x="8689521" y="2642354"/>
                <a:ext cx="2755373" cy="52104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</a:br>
                <a:r>
                  <a:rPr lang="zh-CN" altLang="en-US" sz="11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51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E3630BC6-4DA8-42F1-9A8B-65438D0943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3"/>
          <p:cNvGrpSpPr/>
          <p:nvPr/>
        </p:nvGrpSpPr>
        <p:grpSpPr>
          <a:xfrm>
            <a:off x="1158094" y="1284711"/>
            <a:ext cx="3048000" cy="2942285"/>
            <a:chOff x="1544125" y="1712948"/>
            <a:chExt cx="4064000" cy="3923046"/>
          </a:xfrm>
        </p:grpSpPr>
        <p:grpSp>
          <p:nvGrpSpPr>
            <p:cNvPr id="40" name="Group 3"/>
            <p:cNvGrpSpPr/>
            <p:nvPr/>
          </p:nvGrpSpPr>
          <p:grpSpPr>
            <a:xfrm>
              <a:off x="4130979" y="2623012"/>
              <a:ext cx="315809" cy="399615"/>
              <a:chOff x="2943440" y="2191613"/>
              <a:chExt cx="236857" cy="299711"/>
            </a:xfrm>
          </p:grpSpPr>
          <p:sp>
            <p:nvSpPr>
              <p:cNvPr id="73" name="Arrow: Right 4"/>
              <p:cNvSpPr/>
              <p:nvPr/>
            </p:nvSpPr>
            <p:spPr>
              <a:xfrm rot="2160000">
                <a:off x="2943440" y="2191613"/>
                <a:ext cx="236857" cy="29971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2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Rectangle 5"/>
              <p:cNvSpPr/>
              <p:nvPr/>
            </p:nvSpPr>
            <p:spPr>
              <a:xfrm rot="2160000">
                <a:off x="2950225" y="2230672"/>
                <a:ext cx="165800" cy="17982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6"/>
            <p:cNvGrpSpPr/>
            <p:nvPr/>
          </p:nvGrpSpPr>
          <p:grpSpPr>
            <a:xfrm>
              <a:off x="4544047" y="4031171"/>
              <a:ext cx="399615" cy="315809"/>
              <a:chOff x="3253241" y="3247732"/>
              <a:chExt cx="299711" cy="236857"/>
            </a:xfrm>
          </p:grpSpPr>
          <p:sp>
            <p:nvSpPr>
              <p:cNvPr id="71" name="Arrow: Right 7"/>
              <p:cNvSpPr/>
              <p:nvPr/>
            </p:nvSpPr>
            <p:spPr>
              <a:xfrm rot="6480000">
                <a:off x="3284668" y="3216305"/>
                <a:ext cx="236857" cy="29971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3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8"/>
              <p:cNvSpPr/>
              <p:nvPr/>
            </p:nvSpPr>
            <p:spPr>
              <a:xfrm rot="17280000">
                <a:off x="3331176" y="3242457"/>
                <a:ext cx="165800" cy="17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9"/>
            <p:cNvGrpSpPr/>
            <p:nvPr/>
          </p:nvGrpSpPr>
          <p:grpSpPr>
            <a:xfrm>
              <a:off x="3427159" y="4844165"/>
              <a:ext cx="315809" cy="399615"/>
              <a:chOff x="2415575" y="3857478"/>
              <a:chExt cx="236857" cy="299711"/>
            </a:xfrm>
          </p:grpSpPr>
          <p:sp>
            <p:nvSpPr>
              <p:cNvPr id="69" name="Arrow: Right 10"/>
              <p:cNvSpPr/>
              <p:nvPr/>
            </p:nvSpPr>
            <p:spPr>
              <a:xfrm rot="10800000">
                <a:off x="2415575" y="3857478"/>
                <a:ext cx="236857" cy="29971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4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Rectangle 11"/>
              <p:cNvSpPr/>
              <p:nvPr/>
            </p:nvSpPr>
            <p:spPr>
              <a:xfrm>
                <a:off x="2486632" y="3917420"/>
                <a:ext cx="165800" cy="17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Group 12"/>
            <p:cNvGrpSpPr/>
            <p:nvPr/>
          </p:nvGrpSpPr>
          <p:grpSpPr>
            <a:xfrm>
              <a:off x="2214113" y="4048171"/>
              <a:ext cx="399615" cy="315809"/>
              <a:chOff x="1505791" y="3260482"/>
              <a:chExt cx="299711" cy="236857"/>
            </a:xfrm>
          </p:grpSpPr>
          <p:sp>
            <p:nvSpPr>
              <p:cNvPr id="67" name="Arrow: Right 13"/>
              <p:cNvSpPr/>
              <p:nvPr/>
            </p:nvSpPr>
            <p:spPr>
              <a:xfrm rot="15120000">
                <a:off x="1537218" y="3229055"/>
                <a:ext cx="236857" cy="29971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5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Rectangle 14"/>
              <p:cNvSpPr/>
              <p:nvPr/>
            </p:nvSpPr>
            <p:spPr>
              <a:xfrm rot="4320000">
                <a:off x="1583726" y="3322787"/>
                <a:ext cx="165800" cy="17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15"/>
            <p:cNvGrpSpPr/>
            <p:nvPr/>
          </p:nvGrpSpPr>
          <p:grpSpPr>
            <a:xfrm>
              <a:off x="2691002" y="2633520"/>
              <a:ext cx="315809" cy="399615"/>
              <a:chOff x="1863457" y="2199494"/>
              <a:chExt cx="236857" cy="299711"/>
            </a:xfrm>
          </p:grpSpPr>
          <p:sp>
            <p:nvSpPr>
              <p:cNvPr id="65" name="Arrow: Right 16"/>
              <p:cNvSpPr/>
              <p:nvPr/>
            </p:nvSpPr>
            <p:spPr>
              <a:xfrm rot="19440000">
                <a:off x="1863457" y="2199494"/>
                <a:ext cx="236857" cy="29971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chemeClr val="accent1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Rectangle 17"/>
              <p:cNvSpPr/>
              <p:nvPr/>
            </p:nvSpPr>
            <p:spPr>
              <a:xfrm rot="19440000">
                <a:off x="1870242" y="2280319"/>
                <a:ext cx="165800" cy="17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18"/>
            <p:cNvGrpSpPr/>
            <p:nvPr/>
          </p:nvGrpSpPr>
          <p:grpSpPr>
            <a:xfrm>
              <a:off x="2746391" y="2980204"/>
              <a:ext cx="1659467" cy="1659467"/>
              <a:chOff x="1016000" y="1689100"/>
              <a:chExt cx="787400" cy="787400"/>
            </a:xfrm>
          </p:grpSpPr>
          <p:grpSp>
            <p:nvGrpSpPr>
              <p:cNvPr id="61" name="Group 19"/>
              <p:cNvGrpSpPr/>
              <p:nvPr/>
            </p:nvGrpSpPr>
            <p:grpSpPr>
              <a:xfrm>
                <a:off x="1016000" y="1689100"/>
                <a:ext cx="787400" cy="787400"/>
                <a:chOff x="4343400" y="1854885"/>
                <a:chExt cx="457200" cy="457200"/>
              </a:xfrm>
            </p:grpSpPr>
            <p:sp>
              <p:nvSpPr>
                <p:cNvPr id="63" name="Oval 21"/>
                <p:cNvSpPr/>
                <p:nvPr/>
              </p:nvSpPr>
              <p:spPr>
                <a:xfrm>
                  <a:off x="4343400" y="1854885"/>
                  <a:ext cx="457200" cy="457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Oval 22"/>
                <p:cNvSpPr/>
                <p:nvPr/>
              </p:nvSpPr>
              <p:spPr>
                <a:xfrm>
                  <a:off x="4408030" y="1919516"/>
                  <a:ext cx="327939" cy="32793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2" name="Freeform: Shape 20"/>
              <p:cNvSpPr>
                <a:spLocks/>
              </p:cNvSpPr>
              <p:nvPr/>
            </p:nvSpPr>
            <p:spPr bwMode="auto">
              <a:xfrm>
                <a:off x="1267654" y="1960311"/>
                <a:ext cx="284092" cy="244978"/>
              </a:xfrm>
              <a:custGeom>
                <a:avLst/>
                <a:gdLst/>
                <a:ahLst/>
                <a:cxnLst>
                  <a:cxn ang="0">
                    <a:pos x="64" y="51"/>
                  </a:cxn>
                  <a:cxn ang="0">
                    <a:pos x="60" y="55"/>
                  </a:cxn>
                  <a:cxn ang="0">
                    <a:pos x="49" y="55"/>
                  </a:cxn>
                  <a:cxn ang="0">
                    <a:pos x="45" y="51"/>
                  </a:cxn>
                  <a:cxn ang="0">
                    <a:pos x="45" y="40"/>
                  </a:cxn>
                  <a:cxn ang="0">
                    <a:pos x="49" y="36"/>
                  </a:cxn>
                  <a:cxn ang="0">
                    <a:pos x="52" y="36"/>
                  </a:cxn>
                  <a:cxn ang="0">
                    <a:pos x="52" y="30"/>
                  </a:cxn>
                  <a:cxn ang="0">
                    <a:pos x="34" y="30"/>
                  </a:cxn>
                  <a:cxn ang="0">
                    <a:pos x="34" y="36"/>
                  </a:cxn>
                  <a:cxn ang="0">
                    <a:pos x="37" y="36"/>
                  </a:cxn>
                  <a:cxn ang="0">
                    <a:pos x="41" y="40"/>
                  </a:cxn>
                  <a:cxn ang="0">
                    <a:pos x="41" y="51"/>
                  </a:cxn>
                  <a:cxn ang="0">
                    <a:pos x="37" y="55"/>
                  </a:cxn>
                  <a:cxn ang="0">
                    <a:pos x="26" y="55"/>
                  </a:cxn>
                  <a:cxn ang="0">
                    <a:pos x="23" y="51"/>
                  </a:cxn>
                  <a:cxn ang="0">
                    <a:pos x="23" y="40"/>
                  </a:cxn>
                  <a:cxn ang="0">
                    <a:pos x="26" y="36"/>
                  </a:cxn>
                  <a:cxn ang="0">
                    <a:pos x="29" y="36"/>
                  </a:cxn>
                  <a:cxn ang="0">
                    <a:pos x="29" y="30"/>
                  </a:cxn>
                  <a:cxn ang="0">
                    <a:pos x="11" y="30"/>
                  </a:cxn>
                  <a:cxn ang="0">
                    <a:pos x="11" y="36"/>
                  </a:cxn>
                  <a:cxn ang="0">
                    <a:pos x="15" y="36"/>
                  </a:cxn>
                  <a:cxn ang="0">
                    <a:pos x="18" y="40"/>
                  </a:cxn>
                  <a:cxn ang="0">
                    <a:pos x="18" y="51"/>
                  </a:cxn>
                  <a:cxn ang="0">
                    <a:pos x="15" y="55"/>
                  </a:cxn>
                  <a:cxn ang="0">
                    <a:pos x="3" y="55"/>
                  </a:cxn>
                  <a:cxn ang="0">
                    <a:pos x="0" y="51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7" y="36"/>
                  </a:cxn>
                  <a:cxn ang="0">
                    <a:pos x="7" y="30"/>
                  </a:cxn>
                  <a:cxn ang="0">
                    <a:pos x="11" y="25"/>
                  </a:cxn>
                  <a:cxn ang="0">
                    <a:pos x="29" y="25"/>
                  </a:cxn>
                  <a:cxn ang="0">
                    <a:pos x="29" y="18"/>
                  </a:cxn>
                  <a:cxn ang="0">
                    <a:pos x="26" y="18"/>
                  </a:cxn>
                  <a:cxn ang="0">
                    <a:pos x="23" y="15"/>
                  </a:cxn>
                  <a:cxn ang="0">
                    <a:pos x="23" y="3"/>
                  </a:cxn>
                  <a:cxn ang="0">
                    <a:pos x="26" y="0"/>
                  </a:cxn>
                  <a:cxn ang="0">
                    <a:pos x="37" y="0"/>
                  </a:cxn>
                  <a:cxn ang="0">
                    <a:pos x="41" y="3"/>
                  </a:cxn>
                  <a:cxn ang="0">
                    <a:pos x="41" y="15"/>
                  </a:cxn>
                  <a:cxn ang="0">
                    <a:pos x="37" y="18"/>
                  </a:cxn>
                  <a:cxn ang="0">
                    <a:pos x="34" y="18"/>
                  </a:cxn>
                  <a:cxn ang="0">
                    <a:pos x="34" y="25"/>
                  </a:cxn>
                  <a:cxn ang="0">
                    <a:pos x="52" y="25"/>
                  </a:cxn>
                  <a:cxn ang="0">
                    <a:pos x="57" y="30"/>
                  </a:cxn>
                  <a:cxn ang="0">
                    <a:pos x="57" y="36"/>
                  </a:cxn>
                  <a:cxn ang="0">
                    <a:pos x="60" y="36"/>
                  </a:cxn>
                  <a:cxn ang="0">
                    <a:pos x="64" y="40"/>
                  </a:cxn>
                  <a:cxn ang="0">
                    <a:pos x="64" y="51"/>
                  </a:cxn>
                </a:cxnLst>
                <a:rect l="0" t="0" r="r" b="b"/>
                <a:pathLst>
                  <a:path w="64" h="55">
                    <a:moveTo>
                      <a:pt x="64" y="51"/>
                    </a:moveTo>
                    <a:cubicBezTo>
                      <a:pt x="64" y="53"/>
                      <a:pt x="62" y="55"/>
                      <a:pt x="60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7" y="55"/>
                      <a:pt x="45" y="53"/>
                      <a:pt x="45" y="5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38"/>
                      <a:pt x="47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6"/>
                      <a:pt x="41" y="38"/>
                      <a:pt x="41" y="40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3"/>
                      <a:pt x="39" y="55"/>
                      <a:pt x="37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4" y="55"/>
                      <a:pt x="23" y="53"/>
                      <a:pt x="23" y="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8"/>
                      <a:pt x="24" y="36"/>
                      <a:pt x="26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6"/>
                      <a:pt x="18" y="38"/>
                      <a:pt x="18" y="40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3"/>
                      <a:pt x="17" y="55"/>
                      <a:pt x="15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5"/>
                      <a:pt x="0" y="53"/>
                      <a:pt x="0" y="5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1" y="36"/>
                      <a:pt x="3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27"/>
                      <a:pt x="9" y="25"/>
                      <a:pt x="11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4" y="18"/>
                      <a:pt x="23" y="17"/>
                      <a:pt x="23" y="1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4" y="0"/>
                      <a:pt x="26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7"/>
                      <a:pt x="39" y="18"/>
                      <a:pt x="37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5" y="25"/>
                      <a:pt x="57" y="27"/>
                      <a:pt x="57" y="30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2" y="36"/>
                      <a:pt x="64" y="38"/>
                      <a:pt x="64" y="40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23"/>
            <p:cNvGrpSpPr/>
            <p:nvPr/>
          </p:nvGrpSpPr>
          <p:grpSpPr>
            <a:xfrm>
              <a:off x="2984103" y="1712948"/>
              <a:ext cx="1184043" cy="1184043"/>
              <a:chOff x="2083284" y="1636066"/>
              <a:chExt cx="888032" cy="888032"/>
            </a:xfrm>
          </p:grpSpPr>
          <p:sp>
            <p:nvSpPr>
              <p:cNvPr id="59" name="Oval 24"/>
              <p:cNvSpPr/>
              <p:nvPr/>
            </p:nvSpPr>
            <p:spPr>
              <a:xfrm>
                <a:off x="2083284" y="1636066"/>
                <a:ext cx="888032" cy="888032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60" name="Freeform: Shape 25"/>
              <p:cNvSpPr>
                <a:spLocks/>
              </p:cNvSpPr>
              <p:nvPr/>
            </p:nvSpPr>
            <p:spPr bwMode="auto">
              <a:xfrm>
                <a:off x="2357278" y="1910060"/>
                <a:ext cx="340044" cy="340044"/>
              </a:xfrm>
              <a:custGeom>
                <a:avLst/>
                <a:gdLst/>
                <a:ahLst/>
                <a:cxnLst>
                  <a:cxn ang="0">
                    <a:pos x="55" y="31"/>
                  </a:cxn>
                  <a:cxn ang="0">
                    <a:pos x="54" y="33"/>
                  </a:cxn>
                  <a:cxn ang="0">
                    <a:pos x="47" y="34"/>
                  </a:cxn>
                  <a:cxn ang="0">
                    <a:pos x="46" y="37"/>
                  </a:cxn>
                  <a:cxn ang="0">
                    <a:pos x="49" y="42"/>
                  </a:cxn>
                  <a:cxn ang="0">
                    <a:pos x="50" y="43"/>
                  </a:cxn>
                  <a:cxn ang="0">
                    <a:pos x="49" y="44"/>
                  </a:cxn>
                  <a:cxn ang="0">
                    <a:pos x="43" y="50"/>
                  </a:cxn>
                  <a:cxn ang="0">
                    <a:pos x="42" y="50"/>
                  </a:cxn>
                  <a:cxn ang="0">
                    <a:pos x="37" y="46"/>
                  </a:cxn>
                  <a:cxn ang="0">
                    <a:pos x="33" y="47"/>
                  </a:cxn>
                  <a:cxn ang="0">
                    <a:pos x="32" y="54"/>
                  </a:cxn>
                  <a:cxn ang="0">
                    <a:pos x="31" y="55"/>
                  </a:cxn>
                  <a:cxn ang="0">
                    <a:pos x="23" y="55"/>
                  </a:cxn>
                  <a:cxn ang="0">
                    <a:pos x="22" y="54"/>
                  </a:cxn>
                  <a:cxn ang="0">
                    <a:pos x="21" y="47"/>
                  </a:cxn>
                  <a:cxn ang="0">
                    <a:pos x="18" y="46"/>
                  </a:cxn>
                  <a:cxn ang="0">
                    <a:pos x="13" y="50"/>
                  </a:cxn>
                  <a:cxn ang="0">
                    <a:pos x="12" y="50"/>
                  </a:cxn>
                  <a:cxn ang="0">
                    <a:pos x="11" y="50"/>
                  </a:cxn>
                  <a:cxn ang="0">
                    <a:pos x="5" y="44"/>
                  </a:cxn>
                  <a:cxn ang="0">
                    <a:pos x="5" y="43"/>
                  </a:cxn>
                  <a:cxn ang="0">
                    <a:pos x="5" y="42"/>
                  </a:cxn>
                  <a:cxn ang="0">
                    <a:pos x="9" y="37"/>
                  </a:cxn>
                  <a:cxn ang="0">
                    <a:pos x="7" y="33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1" y="22"/>
                  </a:cxn>
                  <a:cxn ang="0">
                    <a:pos x="7" y="21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2" y="5"/>
                  </a:cxn>
                  <a:cxn ang="0">
                    <a:pos x="13" y="5"/>
                  </a:cxn>
                  <a:cxn ang="0">
                    <a:pos x="18" y="9"/>
                  </a:cxn>
                  <a:cxn ang="0">
                    <a:pos x="21" y="8"/>
                  </a:cxn>
                  <a:cxn ang="0">
                    <a:pos x="22" y="1"/>
                  </a:cxn>
                  <a:cxn ang="0">
                    <a:pos x="23" y="0"/>
                  </a:cxn>
                  <a:cxn ang="0">
                    <a:pos x="31" y="0"/>
                  </a:cxn>
                  <a:cxn ang="0">
                    <a:pos x="32" y="1"/>
                  </a:cxn>
                  <a:cxn ang="0">
                    <a:pos x="33" y="8"/>
                  </a:cxn>
                  <a:cxn ang="0">
                    <a:pos x="37" y="9"/>
                  </a:cxn>
                  <a:cxn ang="0">
                    <a:pos x="42" y="5"/>
                  </a:cxn>
                  <a:cxn ang="0">
                    <a:pos x="43" y="5"/>
                  </a:cxn>
                  <a:cxn ang="0">
                    <a:pos x="43" y="5"/>
                  </a:cxn>
                  <a:cxn ang="0">
                    <a:pos x="49" y="11"/>
                  </a:cxn>
                  <a:cxn ang="0">
                    <a:pos x="50" y="12"/>
                  </a:cxn>
                  <a:cxn ang="0">
                    <a:pos x="49" y="13"/>
                  </a:cxn>
                  <a:cxn ang="0">
                    <a:pos x="46" y="18"/>
                  </a:cxn>
                  <a:cxn ang="0">
                    <a:pos x="47" y="21"/>
                  </a:cxn>
                  <a:cxn ang="0">
                    <a:pos x="54" y="22"/>
                  </a:cxn>
                  <a:cxn ang="0">
                    <a:pos x="55" y="23"/>
                  </a:cxn>
                  <a:cxn ang="0">
                    <a:pos x="55" y="31"/>
                  </a:cxn>
                  <a:cxn ang="0">
                    <a:pos x="27" y="18"/>
                  </a:cxn>
                  <a:cxn ang="0">
                    <a:pos x="18" y="27"/>
                  </a:cxn>
                  <a:cxn ang="0">
                    <a:pos x="27" y="36"/>
                  </a:cxn>
                  <a:cxn ang="0">
                    <a:pos x="36" y="27"/>
                  </a:cxn>
                  <a:cxn ang="0">
                    <a:pos x="27" y="18"/>
                  </a:cxn>
                </a:cxnLst>
                <a:rect l="0" t="0" r="r" b="b"/>
                <a:pathLst>
                  <a:path w="55" h="55">
                    <a:moveTo>
                      <a:pt x="55" y="31"/>
                    </a:moveTo>
                    <a:cubicBezTo>
                      <a:pt x="55" y="32"/>
                      <a:pt x="54" y="33"/>
                      <a:pt x="54" y="33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5"/>
                      <a:pt x="46" y="36"/>
                      <a:pt x="46" y="37"/>
                    </a:cubicBezTo>
                    <a:cubicBezTo>
                      <a:pt x="47" y="39"/>
                      <a:pt x="48" y="40"/>
                      <a:pt x="49" y="42"/>
                    </a:cubicBezTo>
                    <a:cubicBezTo>
                      <a:pt x="50" y="42"/>
                      <a:pt x="50" y="42"/>
                      <a:pt x="50" y="43"/>
                    </a:cubicBezTo>
                    <a:cubicBezTo>
                      <a:pt x="50" y="43"/>
                      <a:pt x="50" y="43"/>
                      <a:pt x="49" y="44"/>
                    </a:cubicBezTo>
                    <a:cubicBezTo>
                      <a:pt x="49" y="45"/>
                      <a:pt x="44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6" y="46"/>
                      <a:pt x="35" y="47"/>
                      <a:pt x="33" y="47"/>
                    </a:cubicBezTo>
                    <a:cubicBezTo>
                      <a:pt x="33" y="49"/>
                      <a:pt x="33" y="52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6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48"/>
                      <a:pt x="7" y="46"/>
                      <a:pt x="5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0"/>
                      <a:pt x="8" y="39"/>
                      <a:pt x="9" y="37"/>
                    </a:cubicBezTo>
                    <a:cubicBezTo>
                      <a:pt x="8" y="36"/>
                      <a:pt x="8" y="35"/>
                      <a:pt x="7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0"/>
                      <a:pt x="8" y="19"/>
                      <a:pt x="9" y="18"/>
                    </a:cubicBezTo>
                    <a:cubicBezTo>
                      <a:pt x="8" y="16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6" y="10"/>
                      <a:pt x="11" y="5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20" y="8"/>
                      <a:pt x="21" y="8"/>
                    </a:cubicBezTo>
                    <a:cubicBezTo>
                      <a:pt x="21" y="5"/>
                      <a:pt x="21" y="3"/>
                      <a:pt x="22" y="1"/>
                    </a:cubicBezTo>
                    <a:cubicBezTo>
                      <a:pt x="22" y="0"/>
                      <a:pt x="23" y="0"/>
                      <a:pt x="2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2" y="0"/>
                      <a:pt x="32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6" y="8"/>
                      <a:pt x="37" y="9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5" y="7"/>
                      <a:pt x="48" y="9"/>
                      <a:pt x="49" y="11"/>
                    </a:cubicBezTo>
                    <a:cubicBezTo>
                      <a:pt x="50" y="11"/>
                      <a:pt x="50" y="12"/>
                      <a:pt x="50" y="12"/>
                    </a:cubicBezTo>
                    <a:cubicBezTo>
                      <a:pt x="50" y="12"/>
                      <a:pt x="49" y="13"/>
                      <a:pt x="49" y="13"/>
                    </a:cubicBezTo>
                    <a:cubicBezTo>
                      <a:pt x="48" y="14"/>
                      <a:pt x="47" y="16"/>
                      <a:pt x="46" y="18"/>
                    </a:cubicBezTo>
                    <a:cubicBezTo>
                      <a:pt x="46" y="19"/>
                      <a:pt x="47" y="20"/>
                      <a:pt x="47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5" y="23"/>
                      <a:pt x="55" y="23"/>
                    </a:cubicBezTo>
                    <a:lnTo>
                      <a:pt x="55" y="31"/>
                    </a:lnTo>
                    <a:close/>
                    <a:moveTo>
                      <a:pt x="27" y="18"/>
                    </a:moveTo>
                    <a:cubicBezTo>
                      <a:pt x="22" y="18"/>
                      <a:pt x="18" y="22"/>
                      <a:pt x="18" y="27"/>
                    </a:cubicBezTo>
                    <a:cubicBezTo>
                      <a:pt x="18" y="32"/>
                      <a:pt x="22" y="36"/>
                      <a:pt x="27" y="36"/>
                    </a:cubicBezTo>
                    <a:cubicBezTo>
                      <a:pt x="32" y="36"/>
                      <a:pt x="36" y="32"/>
                      <a:pt x="36" y="27"/>
                    </a:cubicBezTo>
                    <a:cubicBezTo>
                      <a:pt x="36" y="22"/>
                      <a:pt x="32" y="18"/>
                      <a:pt x="27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Group 26"/>
            <p:cNvGrpSpPr/>
            <p:nvPr/>
          </p:nvGrpSpPr>
          <p:grpSpPr>
            <a:xfrm>
              <a:off x="4424082" y="2759154"/>
              <a:ext cx="1184043" cy="1184043"/>
              <a:chOff x="3163268" y="2420720"/>
              <a:chExt cx="888032" cy="888032"/>
            </a:xfrm>
          </p:grpSpPr>
          <p:sp>
            <p:nvSpPr>
              <p:cNvPr id="57" name="Oval 27"/>
              <p:cNvSpPr/>
              <p:nvPr/>
            </p:nvSpPr>
            <p:spPr>
              <a:xfrm>
                <a:off x="3163268" y="2420720"/>
                <a:ext cx="888032" cy="888032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28"/>
              <p:cNvSpPr>
                <a:spLocks/>
              </p:cNvSpPr>
              <p:nvPr/>
            </p:nvSpPr>
            <p:spPr bwMode="auto">
              <a:xfrm>
                <a:off x="3430119" y="2721861"/>
                <a:ext cx="354330" cy="285750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Group 29"/>
            <p:cNvGrpSpPr/>
            <p:nvPr/>
          </p:nvGrpSpPr>
          <p:grpSpPr>
            <a:xfrm>
              <a:off x="3874059" y="4451951"/>
              <a:ext cx="1184043" cy="1184043"/>
              <a:chOff x="2750751" y="3690318"/>
              <a:chExt cx="888032" cy="888032"/>
            </a:xfrm>
          </p:grpSpPr>
          <p:sp>
            <p:nvSpPr>
              <p:cNvPr id="55" name="Oval 30"/>
              <p:cNvSpPr/>
              <p:nvPr/>
            </p:nvSpPr>
            <p:spPr>
              <a:xfrm>
                <a:off x="2750751" y="3690318"/>
                <a:ext cx="888032" cy="888032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  <p:sp>
            <p:nvSpPr>
              <p:cNvPr id="56" name="Freeform: Shape 31"/>
              <p:cNvSpPr>
                <a:spLocks/>
              </p:cNvSpPr>
              <p:nvPr/>
            </p:nvSpPr>
            <p:spPr bwMode="auto">
              <a:xfrm>
                <a:off x="2996170" y="3978600"/>
                <a:ext cx="397194" cy="311468"/>
              </a:xfrm>
              <a:custGeom>
                <a:avLst/>
                <a:gdLst/>
                <a:ahLst/>
                <a:cxnLst>
                  <a:cxn ang="0">
                    <a:pos x="45" y="14"/>
                  </a:cxn>
                  <a:cxn ang="0">
                    <a:pos x="32" y="10"/>
                  </a:cxn>
                  <a:cxn ang="0">
                    <a:pos x="18" y="14"/>
                  </a:cxn>
                  <a:cxn ang="0">
                    <a:pos x="0" y="14"/>
                  </a:cxn>
                  <a:cxn ang="0">
                    <a:pos x="64" y="14"/>
                  </a:cxn>
                  <a:cxn ang="0">
                    <a:pos x="0" y="15"/>
                  </a:cxn>
                  <a:cxn ang="0">
                    <a:pos x="18" y="20"/>
                  </a:cxn>
                  <a:cxn ang="0">
                    <a:pos x="2" y="22"/>
                  </a:cxn>
                  <a:cxn ang="0">
                    <a:pos x="9" y="35"/>
                  </a:cxn>
                  <a:cxn ang="0">
                    <a:pos x="1" y="36"/>
                  </a:cxn>
                  <a:cxn ang="0">
                    <a:pos x="0" y="28"/>
                  </a:cxn>
                  <a:cxn ang="0">
                    <a:pos x="8" y="27"/>
                  </a:cxn>
                  <a:cxn ang="0">
                    <a:pos x="9" y="35"/>
                  </a:cxn>
                  <a:cxn ang="0">
                    <a:pos x="15" y="50"/>
                  </a:cxn>
                  <a:cxn ang="0">
                    <a:pos x="7" y="49"/>
                  </a:cxn>
                  <a:cxn ang="0">
                    <a:pos x="8" y="41"/>
                  </a:cxn>
                  <a:cxn ang="0">
                    <a:pos x="16" y="42"/>
                  </a:cxn>
                  <a:cxn ang="0">
                    <a:pos x="23" y="35"/>
                  </a:cxn>
                  <a:cxn ang="0">
                    <a:pos x="15" y="36"/>
                  </a:cxn>
                  <a:cxn ang="0">
                    <a:pos x="13" y="28"/>
                  </a:cxn>
                  <a:cxn ang="0">
                    <a:pos x="21" y="27"/>
                  </a:cxn>
                  <a:cxn ang="0">
                    <a:pos x="23" y="35"/>
                  </a:cxn>
                  <a:cxn ang="0">
                    <a:pos x="28" y="50"/>
                  </a:cxn>
                  <a:cxn ang="0">
                    <a:pos x="20" y="49"/>
                  </a:cxn>
                  <a:cxn ang="0">
                    <a:pos x="21" y="41"/>
                  </a:cxn>
                  <a:cxn ang="0">
                    <a:pos x="29" y="42"/>
                  </a:cxn>
                  <a:cxn ang="0">
                    <a:pos x="36" y="35"/>
                  </a:cxn>
                  <a:cxn ang="0">
                    <a:pos x="28" y="36"/>
                  </a:cxn>
                  <a:cxn ang="0">
                    <a:pos x="27" y="28"/>
                  </a:cxn>
                  <a:cxn ang="0">
                    <a:pos x="35" y="27"/>
                  </a:cxn>
                  <a:cxn ang="0">
                    <a:pos x="36" y="35"/>
                  </a:cxn>
                  <a:cxn ang="0">
                    <a:pos x="42" y="50"/>
                  </a:cxn>
                  <a:cxn ang="0">
                    <a:pos x="34" y="49"/>
                  </a:cxn>
                  <a:cxn ang="0">
                    <a:pos x="35" y="41"/>
                  </a:cxn>
                  <a:cxn ang="0">
                    <a:pos x="43" y="42"/>
                  </a:cxn>
                  <a:cxn ang="0">
                    <a:pos x="50" y="35"/>
                  </a:cxn>
                  <a:cxn ang="0">
                    <a:pos x="42" y="36"/>
                  </a:cxn>
                  <a:cxn ang="0">
                    <a:pos x="41" y="28"/>
                  </a:cxn>
                  <a:cxn ang="0">
                    <a:pos x="49" y="27"/>
                  </a:cxn>
                  <a:cxn ang="0">
                    <a:pos x="50" y="35"/>
                  </a:cxn>
                  <a:cxn ang="0">
                    <a:pos x="61" y="22"/>
                  </a:cxn>
                  <a:cxn ang="0">
                    <a:pos x="45" y="20"/>
                  </a:cxn>
                  <a:cxn ang="0">
                    <a:pos x="64" y="15"/>
                  </a:cxn>
                  <a:cxn ang="0">
                    <a:pos x="57" y="49"/>
                  </a:cxn>
                  <a:cxn ang="0">
                    <a:pos x="49" y="50"/>
                  </a:cxn>
                  <a:cxn ang="0">
                    <a:pos x="48" y="42"/>
                  </a:cxn>
                  <a:cxn ang="0">
                    <a:pos x="56" y="41"/>
                  </a:cxn>
                  <a:cxn ang="0">
                    <a:pos x="57" y="49"/>
                  </a:cxn>
                  <a:cxn ang="0">
                    <a:pos x="63" y="36"/>
                  </a:cxn>
                  <a:cxn ang="0">
                    <a:pos x="55" y="35"/>
                  </a:cxn>
                  <a:cxn ang="0">
                    <a:pos x="56" y="27"/>
                  </a:cxn>
                  <a:cxn ang="0">
                    <a:pos x="64" y="28"/>
                  </a:cxn>
                </a:cxnLst>
                <a:rect l="0" t="0" r="r" b="b"/>
                <a:pathLst>
                  <a:path w="64" h="50">
                    <a:moveTo>
                      <a:pt x="64" y="14"/>
                    </a:move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2"/>
                      <a:pt x="44" y="10"/>
                      <a:pt x="32" y="10"/>
                    </a:cubicBezTo>
                    <a:cubicBezTo>
                      <a:pt x="19" y="10"/>
                      <a:pt x="18" y="12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1"/>
                      <a:pt x="4" y="0"/>
                      <a:pt x="32" y="0"/>
                    </a:cubicBezTo>
                    <a:cubicBezTo>
                      <a:pt x="59" y="0"/>
                      <a:pt x="64" y="11"/>
                      <a:pt x="64" y="14"/>
                    </a:cubicBezTo>
                    <a:close/>
                    <a:moveTo>
                      <a:pt x="0" y="2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7" y="22"/>
                      <a:pt x="16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20"/>
                    </a:cubicBezTo>
                    <a:close/>
                    <a:moveTo>
                      <a:pt x="9" y="35"/>
                    </a:moveTo>
                    <a:cubicBezTo>
                      <a:pt x="9" y="36"/>
                      <a:pt x="8" y="36"/>
                      <a:pt x="8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9" y="27"/>
                      <a:pt x="9" y="28"/>
                    </a:cubicBezTo>
                    <a:lnTo>
                      <a:pt x="9" y="35"/>
                    </a:lnTo>
                    <a:close/>
                    <a:moveTo>
                      <a:pt x="16" y="49"/>
                    </a:moveTo>
                    <a:cubicBezTo>
                      <a:pt x="16" y="49"/>
                      <a:pt x="15" y="50"/>
                      <a:pt x="15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7" y="50"/>
                      <a:pt x="7" y="49"/>
                      <a:pt x="7" y="49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41"/>
                      <a:pt x="7" y="41"/>
                      <a:pt x="8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1"/>
                      <a:pt x="16" y="41"/>
                      <a:pt x="16" y="42"/>
                    </a:cubicBezTo>
                    <a:lnTo>
                      <a:pt x="16" y="49"/>
                    </a:lnTo>
                    <a:close/>
                    <a:moveTo>
                      <a:pt x="23" y="35"/>
                    </a:moveTo>
                    <a:cubicBezTo>
                      <a:pt x="23" y="36"/>
                      <a:pt x="22" y="36"/>
                      <a:pt x="21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4" y="36"/>
                      <a:pt x="13" y="36"/>
                      <a:pt x="13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7"/>
                      <a:pt x="14" y="27"/>
                      <a:pt x="15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3" y="27"/>
                      <a:pt x="23" y="28"/>
                    </a:cubicBezTo>
                    <a:lnTo>
                      <a:pt x="23" y="35"/>
                    </a:lnTo>
                    <a:close/>
                    <a:moveTo>
                      <a:pt x="29" y="49"/>
                    </a:moveTo>
                    <a:cubicBezTo>
                      <a:pt x="29" y="49"/>
                      <a:pt x="29" y="50"/>
                      <a:pt x="28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0" y="49"/>
                      <a:pt x="20" y="49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1"/>
                      <a:pt x="21" y="41"/>
                      <a:pt x="21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2"/>
                    </a:cubicBezTo>
                    <a:lnTo>
                      <a:pt x="29" y="49"/>
                    </a:lnTo>
                    <a:close/>
                    <a:moveTo>
                      <a:pt x="36" y="35"/>
                    </a:moveTo>
                    <a:cubicBezTo>
                      <a:pt x="36" y="36"/>
                      <a:pt x="36" y="36"/>
                      <a:pt x="35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7" y="36"/>
                      <a:pt x="27" y="35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6" y="27"/>
                      <a:pt x="36" y="27"/>
                      <a:pt x="36" y="28"/>
                    </a:cubicBezTo>
                    <a:lnTo>
                      <a:pt x="36" y="35"/>
                    </a:lnTo>
                    <a:close/>
                    <a:moveTo>
                      <a:pt x="43" y="49"/>
                    </a:moveTo>
                    <a:cubicBezTo>
                      <a:pt x="43" y="49"/>
                      <a:pt x="43" y="50"/>
                      <a:pt x="42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0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5" y="41"/>
                      <a:pt x="35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3" y="41"/>
                      <a:pt x="43" y="42"/>
                    </a:cubicBezTo>
                    <a:lnTo>
                      <a:pt x="43" y="49"/>
                    </a:lnTo>
                    <a:close/>
                    <a:moveTo>
                      <a:pt x="50" y="35"/>
                    </a:moveTo>
                    <a:cubicBezTo>
                      <a:pt x="50" y="36"/>
                      <a:pt x="50" y="36"/>
                      <a:pt x="49" y="3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1" y="36"/>
                      <a:pt x="41" y="36"/>
                      <a:pt x="41" y="35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1" y="27"/>
                      <a:pt x="42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0" y="27"/>
                      <a:pt x="50" y="27"/>
                      <a:pt x="50" y="28"/>
                    </a:cubicBezTo>
                    <a:lnTo>
                      <a:pt x="50" y="35"/>
                    </a:lnTo>
                    <a:close/>
                    <a:moveTo>
                      <a:pt x="64" y="20"/>
                    </a:moveTo>
                    <a:cubicBezTo>
                      <a:pt x="64" y="21"/>
                      <a:pt x="63" y="22"/>
                      <a:pt x="61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22"/>
                      <a:pt x="45" y="21"/>
                      <a:pt x="45" y="2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64" y="15"/>
                      <a:pt x="64" y="15"/>
                      <a:pt x="64" y="15"/>
                    </a:cubicBezTo>
                    <a:lnTo>
                      <a:pt x="64" y="20"/>
                    </a:lnTo>
                    <a:close/>
                    <a:moveTo>
                      <a:pt x="57" y="49"/>
                    </a:moveTo>
                    <a:cubicBezTo>
                      <a:pt x="57" y="49"/>
                      <a:pt x="56" y="50"/>
                      <a:pt x="56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8" y="50"/>
                      <a:pt x="48" y="49"/>
                      <a:pt x="48" y="49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1"/>
                      <a:pt x="48" y="41"/>
                      <a:pt x="49" y="41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6" y="41"/>
                      <a:pt x="57" y="41"/>
                      <a:pt x="57" y="42"/>
                    </a:cubicBezTo>
                    <a:lnTo>
                      <a:pt x="57" y="49"/>
                    </a:lnTo>
                    <a:close/>
                    <a:moveTo>
                      <a:pt x="64" y="35"/>
                    </a:moveTo>
                    <a:cubicBezTo>
                      <a:pt x="64" y="36"/>
                      <a:pt x="63" y="36"/>
                      <a:pt x="63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5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6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4" y="27"/>
                      <a:pt x="64" y="28"/>
                    </a:cubicBezTo>
                    <a:lnTo>
                      <a:pt x="6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Group 32"/>
            <p:cNvGrpSpPr/>
            <p:nvPr/>
          </p:nvGrpSpPr>
          <p:grpSpPr>
            <a:xfrm>
              <a:off x="2094147" y="4451951"/>
              <a:ext cx="1184043" cy="1184043"/>
              <a:chOff x="1415817" y="3690318"/>
              <a:chExt cx="888032" cy="888032"/>
            </a:xfrm>
          </p:grpSpPr>
          <p:sp>
            <p:nvSpPr>
              <p:cNvPr id="53" name="Oval 33"/>
              <p:cNvSpPr/>
              <p:nvPr/>
            </p:nvSpPr>
            <p:spPr>
              <a:xfrm>
                <a:off x="1415817" y="3690318"/>
                <a:ext cx="888032" cy="888032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34"/>
              <p:cNvSpPr>
                <a:spLocks/>
              </p:cNvSpPr>
              <p:nvPr/>
            </p:nvSpPr>
            <p:spPr bwMode="auto">
              <a:xfrm>
                <a:off x="1662665" y="3991459"/>
                <a:ext cx="394336" cy="285750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2" y="44"/>
                  </a:cxn>
                  <a:cxn ang="0">
                    <a:pos x="61" y="45"/>
                  </a:cxn>
                  <a:cxn ang="0">
                    <a:pos x="60" y="44"/>
                  </a:cxn>
                  <a:cxn ang="0">
                    <a:pos x="45" y="30"/>
                  </a:cxn>
                  <a:cxn ang="0">
                    <a:pos x="45" y="36"/>
                  </a:cxn>
                  <a:cxn ang="0">
                    <a:pos x="35" y="46"/>
                  </a:cxn>
                  <a:cxn ang="0">
                    <a:pos x="10" y="46"/>
                  </a:cxn>
                  <a:cxn ang="0">
                    <a:pos x="0" y="36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35" y="0"/>
                  </a:cxn>
                  <a:cxn ang="0">
                    <a:pos x="45" y="10"/>
                  </a:cxn>
                  <a:cxn ang="0">
                    <a:pos x="45" y="16"/>
                  </a:cxn>
                  <a:cxn ang="0">
                    <a:pos x="60" y="2"/>
                  </a:cxn>
                  <a:cxn ang="0">
                    <a:pos x="61" y="1"/>
                  </a:cxn>
                  <a:cxn ang="0">
                    <a:pos x="62" y="1"/>
                  </a:cxn>
                  <a:cxn ang="0">
                    <a:pos x="64" y="4"/>
                  </a:cxn>
                  <a:cxn ang="0">
                    <a:pos x="64" y="42"/>
                  </a:cxn>
                </a:cxnLst>
                <a:rect l="0" t="0" r="r" b="b"/>
                <a:pathLst>
                  <a:path w="64" h="46">
                    <a:moveTo>
                      <a:pt x="64" y="42"/>
                    </a:moveTo>
                    <a:cubicBezTo>
                      <a:pt x="64" y="43"/>
                      <a:pt x="63" y="44"/>
                      <a:pt x="62" y="44"/>
                    </a:cubicBezTo>
                    <a:cubicBezTo>
                      <a:pt x="62" y="45"/>
                      <a:pt x="62" y="45"/>
                      <a:pt x="61" y="45"/>
                    </a:cubicBezTo>
                    <a:cubicBezTo>
                      <a:pt x="61" y="45"/>
                      <a:pt x="60" y="44"/>
                      <a:pt x="60" y="44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41"/>
                      <a:pt x="41" y="46"/>
                      <a:pt x="35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4" y="46"/>
                      <a:pt x="0" y="41"/>
                      <a:pt x="0" y="3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5" y="5"/>
                      <a:pt x="45" y="10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61" y="1"/>
                      <a:pt x="61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2"/>
                      <a:pt x="64" y="3"/>
                      <a:pt x="64" y="4"/>
                    </a:cubicBezTo>
                    <a:lnTo>
                      <a:pt x="64" y="4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Group 35"/>
            <p:cNvGrpSpPr/>
            <p:nvPr/>
          </p:nvGrpSpPr>
          <p:grpSpPr>
            <a:xfrm>
              <a:off x="1544125" y="2759154"/>
              <a:ext cx="1184043" cy="1184043"/>
              <a:chOff x="1003300" y="2420720"/>
              <a:chExt cx="888032" cy="888032"/>
            </a:xfrm>
          </p:grpSpPr>
          <p:sp>
            <p:nvSpPr>
              <p:cNvPr id="51" name="Oval 36"/>
              <p:cNvSpPr/>
              <p:nvPr/>
            </p:nvSpPr>
            <p:spPr>
              <a:xfrm>
                <a:off x="1003300" y="2420720"/>
                <a:ext cx="888032" cy="888032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37"/>
              <p:cNvSpPr>
                <a:spLocks/>
              </p:cNvSpPr>
              <p:nvPr/>
            </p:nvSpPr>
            <p:spPr bwMode="auto">
              <a:xfrm>
                <a:off x="1264437" y="2694714"/>
                <a:ext cx="365758" cy="340044"/>
              </a:xfrm>
              <a:custGeom>
                <a:avLst/>
                <a:gdLst/>
                <a:ahLst/>
                <a:cxnLst>
                  <a:cxn ang="0">
                    <a:pos x="10" y="37"/>
                  </a:cxn>
                  <a:cxn ang="0">
                    <a:pos x="0" y="25"/>
                  </a:cxn>
                  <a:cxn ang="0">
                    <a:pos x="6" y="18"/>
                  </a:cxn>
                  <a:cxn ang="0">
                    <a:pos x="15" y="30"/>
                  </a:cxn>
                  <a:cxn ang="0">
                    <a:pos x="10" y="37"/>
                  </a:cxn>
                  <a:cxn ang="0">
                    <a:pos x="50" y="50"/>
                  </a:cxn>
                  <a:cxn ang="0">
                    <a:pos x="43" y="55"/>
                  </a:cxn>
                  <a:cxn ang="0">
                    <a:pos x="29" y="52"/>
                  </a:cxn>
                  <a:cxn ang="0">
                    <a:pos x="15" y="55"/>
                  </a:cxn>
                  <a:cxn ang="0">
                    <a:pos x="9" y="50"/>
                  </a:cxn>
                  <a:cxn ang="0">
                    <a:pos x="29" y="29"/>
                  </a:cxn>
                  <a:cxn ang="0">
                    <a:pos x="50" y="50"/>
                  </a:cxn>
                  <a:cxn ang="0">
                    <a:pos x="21" y="21"/>
                  </a:cxn>
                  <a:cxn ang="0">
                    <a:pos x="12" y="9"/>
                  </a:cxn>
                  <a:cxn ang="0">
                    <a:pos x="18" y="0"/>
                  </a:cxn>
                  <a:cxn ang="0">
                    <a:pos x="28" y="13"/>
                  </a:cxn>
                  <a:cxn ang="0">
                    <a:pos x="21" y="21"/>
                  </a:cxn>
                  <a:cxn ang="0">
                    <a:pos x="31" y="13"/>
                  </a:cxn>
                  <a:cxn ang="0">
                    <a:pos x="41" y="0"/>
                  </a:cxn>
                  <a:cxn ang="0">
                    <a:pos x="47" y="9"/>
                  </a:cxn>
                  <a:cxn ang="0">
                    <a:pos x="38" y="21"/>
                  </a:cxn>
                  <a:cxn ang="0">
                    <a:pos x="31" y="13"/>
                  </a:cxn>
                  <a:cxn ang="0">
                    <a:pos x="59" y="25"/>
                  </a:cxn>
                  <a:cxn ang="0">
                    <a:pos x="49" y="37"/>
                  </a:cxn>
                  <a:cxn ang="0">
                    <a:pos x="44" y="30"/>
                  </a:cxn>
                  <a:cxn ang="0">
                    <a:pos x="53" y="18"/>
                  </a:cxn>
                  <a:cxn ang="0">
                    <a:pos x="59" y="25"/>
                  </a:cxn>
                </a:cxnLst>
                <a:rect l="0" t="0" r="r" b="b"/>
                <a:pathLst>
                  <a:path w="59" h="55">
                    <a:moveTo>
                      <a:pt x="10" y="37"/>
                    </a:moveTo>
                    <a:cubicBezTo>
                      <a:pt x="4" y="37"/>
                      <a:pt x="0" y="30"/>
                      <a:pt x="0" y="25"/>
                    </a:cubicBezTo>
                    <a:cubicBezTo>
                      <a:pt x="0" y="21"/>
                      <a:pt x="2" y="18"/>
                      <a:pt x="6" y="18"/>
                    </a:cubicBezTo>
                    <a:cubicBezTo>
                      <a:pt x="11" y="18"/>
                      <a:pt x="15" y="25"/>
                      <a:pt x="15" y="30"/>
                    </a:cubicBezTo>
                    <a:cubicBezTo>
                      <a:pt x="15" y="33"/>
                      <a:pt x="14" y="37"/>
                      <a:pt x="10" y="37"/>
                    </a:cubicBezTo>
                    <a:close/>
                    <a:moveTo>
                      <a:pt x="50" y="50"/>
                    </a:moveTo>
                    <a:cubicBezTo>
                      <a:pt x="50" y="54"/>
                      <a:pt x="46" y="55"/>
                      <a:pt x="43" y="55"/>
                    </a:cubicBezTo>
                    <a:cubicBezTo>
                      <a:pt x="38" y="55"/>
                      <a:pt x="34" y="52"/>
                      <a:pt x="29" y="52"/>
                    </a:cubicBezTo>
                    <a:cubicBezTo>
                      <a:pt x="25" y="52"/>
                      <a:pt x="21" y="55"/>
                      <a:pt x="15" y="55"/>
                    </a:cubicBezTo>
                    <a:cubicBezTo>
                      <a:pt x="12" y="55"/>
                      <a:pt x="9" y="54"/>
                      <a:pt x="9" y="50"/>
                    </a:cubicBezTo>
                    <a:cubicBezTo>
                      <a:pt x="9" y="41"/>
                      <a:pt x="21" y="29"/>
                      <a:pt x="29" y="29"/>
                    </a:cubicBezTo>
                    <a:cubicBezTo>
                      <a:pt x="38" y="29"/>
                      <a:pt x="50" y="41"/>
                      <a:pt x="50" y="50"/>
                    </a:cubicBezTo>
                    <a:close/>
                    <a:moveTo>
                      <a:pt x="21" y="21"/>
                    </a:moveTo>
                    <a:cubicBezTo>
                      <a:pt x="15" y="21"/>
                      <a:pt x="12" y="14"/>
                      <a:pt x="12" y="9"/>
                    </a:cubicBezTo>
                    <a:cubicBezTo>
                      <a:pt x="12" y="5"/>
                      <a:pt x="14" y="0"/>
                      <a:pt x="18" y="0"/>
                    </a:cubicBezTo>
                    <a:cubicBezTo>
                      <a:pt x="24" y="0"/>
                      <a:pt x="28" y="8"/>
                      <a:pt x="28" y="13"/>
                    </a:cubicBezTo>
                    <a:cubicBezTo>
                      <a:pt x="28" y="17"/>
                      <a:pt x="26" y="21"/>
                      <a:pt x="21" y="21"/>
                    </a:cubicBezTo>
                    <a:close/>
                    <a:moveTo>
                      <a:pt x="31" y="13"/>
                    </a:moveTo>
                    <a:cubicBezTo>
                      <a:pt x="31" y="8"/>
                      <a:pt x="35" y="0"/>
                      <a:pt x="41" y="0"/>
                    </a:cubicBezTo>
                    <a:cubicBezTo>
                      <a:pt x="45" y="0"/>
                      <a:pt x="47" y="5"/>
                      <a:pt x="47" y="9"/>
                    </a:cubicBezTo>
                    <a:cubicBezTo>
                      <a:pt x="47" y="14"/>
                      <a:pt x="44" y="21"/>
                      <a:pt x="38" y="21"/>
                    </a:cubicBezTo>
                    <a:cubicBezTo>
                      <a:pt x="33" y="21"/>
                      <a:pt x="31" y="17"/>
                      <a:pt x="31" y="13"/>
                    </a:cubicBezTo>
                    <a:close/>
                    <a:moveTo>
                      <a:pt x="59" y="25"/>
                    </a:moveTo>
                    <a:cubicBezTo>
                      <a:pt x="59" y="30"/>
                      <a:pt x="55" y="37"/>
                      <a:pt x="49" y="37"/>
                    </a:cubicBezTo>
                    <a:cubicBezTo>
                      <a:pt x="45" y="37"/>
                      <a:pt x="44" y="33"/>
                      <a:pt x="44" y="30"/>
                    </a:cubicBezTo>
                    <a:cubicBezTo>
                      <a:pt x="44" y="25"/>
                      <a:pt x="48" y="18"/>
                      <a:pt x="53" y="18"/>
                    </a:cubicBezTo>
                    <a:cubicBezTo>
                      <a:pt x="57" y="18"/>
                      <a:pt x="59" y="21"/>
                      <a:pt x="59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89"/>
          <p:cNvGrpSpPr/>
          <p:nvPr/>
        </p:nvGrpSpPr>
        <p:grpSpPr>
          <a:xfrm>
            <a:off x="4575005" y="3194623"/>
            <a:ext cx="3627928" cy="481859"/>
            <a:chOff x="5831273" y="4278292"/>
            <a:chExt cx="4837237" cy="642478"/>
          </a:xfrm>
        </p:grpSpPr>
        <p:grpSp>
          <p:nvGrpSpPr>
            <p:cNvPr id="34" name="Group 67"/>
            <p:cNvGrpSpPr/>
            <p:nvPr/>
          </p:nvGrpSpPr>
          <p:grpSpPr>
            <a:xfrm>
              <a:off x="5831273" y="4294731"/>
              <a:ext cx="609600" cy="609600"/>
              <a:chOff x="5831273" y="5140838"/>
              <a:chExt cx="609600" cy="609600"/>
            </a:xfrm>
          </p:grpSpPr>
          <p:sp>
            <p:nvSpPr>
              <p:cNvPr id="38" name="Oval 68"/>
              <p:cNvSpPr/>
              <p:nvPr/>
            </p:nvSpPr>
            <p:spPr>
              <a:xfrm>
                <a:off x="5831273" y="5140838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Oval 69"/>
              <p:cNvSpPr/>
              <p:nvPr/>
            </p:nvSpPr>
            <p:spPr>
              <a:xfrm>
                <a:off x="5917446" y="5227013"/>
                <a:ext cx="437252" cy="437252"/>
              </a:xfrm>
              <a:prstGeom prst="ellipse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</p:grpSp>
        <p:grpSp>
          <p:nvGrpSpPr>
            <p:cNvPr id="35" name="Group 70"/>
            <p:cNvGrpSpPr/>
            <p:nvPr/>
          </p:nvGrpSpPr>
          <p:grpSpPr>
            <a:xfrm>
              <a:off x="6440873" y="4278292"/>
              <a:ext cx="4227637" cy="642478"/>
              <a:chOff x="7284132" y="5074715"/>
              <a:chExt cx="2262955" cy="642478"/>
            </a:xfrm>
          </p:grpSpPr>
          <p:sp>
            <p:nvSpPr>
              <p:cNvPr id="36" name="TextBox 71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Box 72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6" name="Group 90"/>
          <p:cNvGrpSpPr/>
          <p:nvPr/>
        </p:nvGrpSpPr>
        <p:grpSpPr>
          <a:xfrm>
            <a:off x="4575005" y="2523838"/>
            <a:ext cx="3627928" cy="481859"/>
            <a:chOff x="5831273" y="3477735"/>
            <a:chExt cx="4837237" cy="642478"/>
          </a:xfrm>
        </p:grpSpPr>
        <p:grpSp>
          <p:nvGrpSpPr>
            <p:cNvPr id="28" name="Group 64"/>
            <p:cNvGrpSpPr/>
            <p:nvPr/>
          </p:nvGrpSpPr>
          <p:grpSpPr>
            <a:xfrm>
              <a:off x="5831273" y="3494174"/>
              <a:ext cx="609600" cy="609600"/>
              <a:chOff x="5831273" y="4138950"/>
              <a:chExt cx="609600" cy="609600"/>
            </a:xfrm>
          </p:grpSpPr>
          <p:sp>
            <p:nvSpPr>
              <p:cNvPr id="32" name="Oval 65"/>
              <p:cNvSpPr/>
              <p:nvPr/>
            </p:nvSpPr>
            <p:spPr>
              <a:xfrm>
                <a:off x="5831273" y="413895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Oval 66"/>
              <p:cNvSpPr/>
              <p:nvPr/>
            </p:nvSpPr>
            <p:spPr>
              <a:xfrm>
                <a:off x="5917446" y="4225125"/>
                <a:ext cx="437252" cy="437252"/>
              </a:xfrm>
              <a:prstGeom prst="ellipse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73"/>
            <p:cNvGrpSpPr/>
            <p:nvPr/>
          </p:nvGrpSpPr>
          <p:grpSpPr>
            <a:xfrm>
              <a:off x="6440873" y="3477735"/>
              <a:ext cx="4227637" cy="642478"/>
              <a:chOff x="7284132" y="5074715"/>
              <a:chExt cx="2262955" cy="642478"/>
            </a:xfrm>
          </p:grpSpPr>
          <p:sp>
            <p:nvSpPr>
              <p:cNvPr id="30" name="TextBox 74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Box 75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7" name="Group 91"/>
          <p:cNvGrpSpPr/>
          <p:nvPr/>
        </p:nvGrpSpPr>
        <p:grpSpPr>
          <a:xfrm>
            <a:off x="4575005" y="1853053"/>
            <a:ext cx="3627928" cy="481859"/>
            <a:chOff x="5831273" y="2307867"/>
            <a:chExt cx="4837237" cy="642478"/>
          </a:xfrm>
        </p:grpSpPr>
        <p:grpSp>
          <p:nvGrpSpPr>
            <p:cNvPr id="22" name="Group 61"/>
            <p:cNvGrpSpPr/>
            <p:nvPr/>
          </p:nvGrpSpPr>
          <p:grpSpPr>
            <a:xfrm>
              <a:off x="5831273" y="2324306"/>
              <a:ext cx="609600" cy="609600"/>
              <a:chOff x="5831273" y="3137061"/>
              <a:chExt cx="609600" cy="609600"/>
            </a:xfrm>
          </p:grpSpPr>
          <p:sp>
            <p:nvSpPr>
              <p:cNvPr id="26" name="Oval 62"/>
              <p:cNvSpPr/>
              <p:nvPr/>
            </p:nvSpPr>
            <p:spPr>
              <a:xfrm>
                <a:off x="5831273" y="3137061"/>
                <a:ext cx="609600" cy="6096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Oval 63"/>
              <p:cNvSpPr/>
              <p:nvPr/>
            </p:nvSpPr>
            <p:spPr>
              <a:xfrm>
                <a:off x="5917446" y="3223236"/>
                <a:ext cx="437252" cy="437252"/>
              </a:xfrm>
              <a:prstGeom prst="ellipse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endParaRPr>
              </a:p>
            </p:txBody>
          </p:sp>
        </p:grpSp>
        <p:grpSp>
          <p:nvGrpSpPr>
            <p:cNvPr id="23" name="Group 76"/>
            <p:cNvGrpSpPr/>
            <p:nvPr/>
          </p:nvGrpSpPr>
          <p:grpSpPr>
            <a:xfrm>
              <a:off x="6440873" y="2307867"/>
              <a:ext cx="4227637" cy="642478"/>
              <a:chOff x="7284132" y="5074715"/>
              <a:chExt cx="2262955" cy="642478"/>
            </a:xfrm>
          </p:grpSpPr>
          <p:sp>
            <p:nvSpPr>
              <p:cNvPr id="24" name="TextBox 77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78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8" name="Group 92"/>
          <p:cNvGrpSpPr/>
          <p:nvPr/>
        </p:nvGrpSpPr>
        <p:grpSpPr>
          <a:xfrm>
            <a:off x="4575005" y="1182268"/>
            <a:ext cx="3627928" cy="481859"/>
            <a:chOff x="5831273" y="1576357"/>
            <a:chExt cx="4837237" cy="642478"/>
          </a:xfrm>
        </p:grpSpPr>
        <p:grpSp>
          <p:nvGrpSpPr>
            <p:cNvPr id="16" name="Group 58"/>
            <p:cNvGrpSpPr/>
            <p:nvPr/>
          </p:nvGrpSpPr>
          <p:grpSpPr>
            <a:xfrm>
              <a:off x="5831273" y="1592796"/>
              <a:ext cx="609600" cy="609600"/>
              <a:chOff x="5831273" y="2135171"/>
              <a:chExt cx="609600" cy="609600"/>
            </a:xfrm>
          </p:grpSpPr>
          <p:sp>
            <p:nvSpPr>
              <p:cNvPr id="20" name="Oval 59"/>
              <p:cNvSpPr/>
              <p:nvPr/>
            </p:nvSpPr>
            <p:spPr>
              <a:xfrm>
                <a:off x="5831273" y="2135171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Oval 60"/>
              <p:cNvSpPr/>
              <p:nvPr/>
            </p:nvSpPr>
            <p:spPr>
              <a:xfrm>
                <a:off x="5917446" y="2221346"/>
                <a:ext cx="437252" cy="437252"/>
              </a:xfrm>
              <a:prstGeom prst="ellipse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79"/>
            <p:cNvGrpSpPr/>
            <p:nvPr/>
          </p:nvGrpSpPr>
          <p:grpSpPr>
            <a:xfrm>
              <a:off x="6440873" y="1576357"/>
              <a:ext cx="4227637" cy="642478"/>
              <a:chOff x="7284132" y="5074715"/>
              <a:chExt cx="2262955" cy="642478"/>
            </a:xfrm>
          </p:grpSpPr>
          <p:sp>
            <p:nvSpPr>
              <p:cNvPr id="18" name="TextBox 80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81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9" name="Group 88"/>
          <p:cNvGrpSpPr/>
          <p:nvPr/>
        </p:nvGrpSpPr>
        <p:grpSpPr>
          <a:xfrm>
            <a:off x="4575005" y="3865407"/>
            <a:ext cx="3627928" cy="481859"/>
            <a:chOff x="5831273" y="5153876"/>
            <a:chExt cx="4837237" cy="642478"/>
          </a:xfrm>
        </p:grpSpPr>
        <p:grpSp>
          <p:nvGrpSpPr>
            <p:cNvPr id="10" name="Group 82"/>
            <p:cNvGrpSpPr/>
            <p:nvPr/>
          </p:nvGrpSpPr>
          <p:grpSpPr>
            <a:xfrm>
              <a:off x="5831273" y="5170315"/>
              <a:ext cx="609600" cy="609600"/>
              <a:chOff x="5831273" y="5140838"/>
              <a:chExt cx="609600" cy="609600"/>
            </a:xfrm>
          </p:grpSpPr>
          <p:sp>
            <p:nvSpPr>
              <p:cNvPr id="14" name="Oval 83"/>
              <p:cNvSpPr/>
              <p:nvPr/>
            </p:nvSpPr>
            <p:spPr>
              <a:xfrm>
                <a:off x="5831273" y="5140838"/>
                <a:ext cx="609600" cy="6096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5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10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Oval 84"/>
              <p:cNvSpPr/>
              <p:nvPr/>
            </p:nvSpPr>
            <p:spPr>
              <a:xfrm>
                <a:off x="5917446" y="5227013"/>
                <a:ext cx="437252" cy="437252"/>
              </a:xfrm>
              <a:prstGeom prst="ellipse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5">
                        <a:lumMod val="10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85"/>
            <p:cNvGrpSpPr/>
            <p:nvPr/>
          </p:nvGrpSpPr>
          <p:grpSpPr>
            <a:xfrm>
              <a:off x="6440873" y="5153876"/>
              <a:ext cx="4227637" cy="642478"/>
              <a:chOff x="7284132" y="5074715"/>
              <a:chExt cx="2262955" cy="642478"/>
            </a:xfrm>
          </p:grpSpPr>
          <p:sp>
            <p:nvSpPr>
              <p:cNvPr id="12" name="TextBox 86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TextBox 87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7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833B4260-1CCE-4BDA-A6E3-A584920B9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背景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動機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3733bf4-062b-4be4-beff-36a42eaec55c"/>
          <p:cNvGrpSpPr>
            <a:grpSpLocks noChangeAspect="1"/>
          </p:cNvGrpSpPr>
          <p:nvPr/>
        </p:nvGrpSpPr>
        <p:grpSpPr>
          <a:xfrm>
            <a:off x="542297" y="1584055"/>
            <a:ext cx="8060880" cy="2223648"/>
            <a:chOff x="723063" y="2112073"/>
            <a:chExt cx="10747840" cy="2964864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2927466" y="4441805"/>
              <a:ext cx="3168534" cy="63513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5" name="Freeform: Shape 22"/>
            <p:cNvSpPr/>
            <p:nvPr/>
          </p:nvSpPr>
          <p:spPr>
            <a:xfrm>
              <a:off x="5786485" y="2112074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: Shape 23"/>
            <p:cNvSpPr/>
            <p:nvPr/>
          </p:nvSpPr>
          <p:spPr>
            <a:xfrm>
              <a:off x="5963672" y="2112074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Freeform: Shape 24"/>
            <p:cNvSpPr/>
            <p:nvPr/>
          </p:nvSpPr>
          <p:spPr>
            <a:xfrm flipH="1">
              <a:off x="6227309" y="2112073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" name="Freeform: Shape 19"/>
            <p:cNvSpPr/>
            <p:nvPr/>
          </p:nvSpPr>
          <p:spPr>
            <a:xfrm>
              <a:off x="5786935" y="2807382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Freeform: Shape 20"/>
            <p:cNvSpPr/>
            <p:nvPr/>
          </p:nvSpPr>
          <p:spPr>
            <a:xfrm>
              <a:off x="5964122" y="2807382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0" name="Freeform: Shape 21"/>
            <p:cNvSpPr/>
            <p:nvPr/>
          </p:nvSpPr>
          <p:spPr>
            <a:xfrm flipH="1">
              <a:off x="6227759" y="2807381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785618" y="3506119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962805" y="3506119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 flipH="1">
              <a:off x="6226442" y="3506118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4" name="Group 9"/>
            <p:cNvGrpSpPr/>
            <p:nvPr/>
          </p:nvGrpSpPr>
          <p:grpSpPr>
            <a:xfrm>
              <a:off x="5962608" y="4201427"/>
              <a:ext cx="263878" cy="759478"/>
              <a:chOff x="4469832" y="3408828"/>
              <a:chExt cx="263878" cy="759478"/>
            </a:xfrm>
            <a:solidFill>
              <a:schemeClr val="accent4"/>
            </a:solidFill>
          </p:grpSpPr>
          <p:sp>
            <p:nvSpPr>
              <p:cNvPr id="27" name="Freeform: Shape 15"/>
              <p:cNvSpPr/>
              <p:nvPr/>
            </p:nvSpPr>
            <p:spPr>
              <a:xfrm>
                <a:off x="4470479" y="3408828"/>
                <a:ext cx="263231" cy="705227"/>
              </a:xfrm>
              <a:custGeom>
                <a:avLst/>
                <a:gdLst>
                  <a:gd name="connsiteX0" fmla="*/ 0 w 445945"/>
                  <a:gd name="connsiteY0" fmla="*/ 0 h 1194737"/>
                  <a:gd name="connsiteX1" fmla="*/ 445945 w 445945"/>
                  <a:gd name="connsiteY1" fmla="*/ 0 h 1194737"/>
                  <a:gd name="connsiteX2" fmla="*/ 445945 w 445945"/>
                  <a:gd name="connsiteY2" fmla="*/ 1194737 h 1194737"/>
                  <a:gd name="connsiteX3" fmla="*/ 0 w 445945"/>
                  <a:gd name="connsiteY3" fmla="*/ 1194737 h 119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5945" h="1194737">
                    <a:moveTo>
                      <a:pt x="0" y="0"/>
                    </a:moveTo>
                    <a:lnTo>
                      <a:pt x="445945" y="0"/>
                    </a:lnTo>
                    <a:lnTo>
                      <a:pt x="445945" y="1194737"/>
                    </a:lnTo>
                    <a:lnTo>
                      <a:pt x="0" y="11947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16"/>
              <p:cNvSpPr/>
              <p:nvPr/>
            </p:nvSpPr>
            <p:spPr>
              <a:xfrm>
                <a:off x="4469832" y="4115863"/>
                <a:ext cx="263231" cy="52443"/>
              </a:xfrm>
              <a:custGeom>
                <a:avLst/>
                <a:gdLst>
                  <a:gd name="connsiteX0" fmla="*/ 0 w 413533"/>
                  <a:gd name="connsiteY0" fmla="*/ 0 h 82388"/>
                  <a:gd name="connsiteX1" fmla="*/ 413533 w 413533"/>
                  <a:gd name="connsiteY1" fmla="*/ 0 h 82388"/>
                  <a:gd name="connsiteX2" fmla="*/ 410293 w 413533"/>
                  <a:gd name="connsiteY2" fmla="*/ 4444 h 82388"/>
                  <a:gd name="connsiteX3" fmla="*/ 206766 w 413533"/>
                  <a:gd name="connsiteY3" fmla="*/ 82388 h 82388"/>
                  <a:gd name="connsiteX4" fmla="*/ 3240 w 413533"/>
                  <a:gd name="connsiteY4" fmla="*/ 4444 h 8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533" h="82388">
                    <a:moveTo>
                      <a:pt x="0" y="0"/>
                    </a:moveTo>
                    <a:lnTo>
                      <a:pt x="413533" y="0"/>
                    </a:lnTo>
                    <a:lnTo>
                      <a:pt x="410293" y="4444"/>
                    </a:lnTo>
                    <a:cubicBezTo>
                      <a:pt x="358206" y="52602"/>
                      <a:pt x="286248" y="82388"/>
                      <a:pt x="206766" y="82388"/>
                    </a:cubicBezTo>
                    <a:cubicBezTo>
                      <a:pt x="127284" y="82388"/>
                      <a:pt x="55327" y="52602"/>
                      <a:pt x="3240" y="44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: Shape 10"/>
            <p:cNvSpPr/>
            <p:nvPr/>
          </p:nvSpPr>
          <p:spPr>
            <a:xfrm rot="20560681">
              <a:off x="5683023" y="4244326"/>
              <a:ext cx="399216" cy="720509"/>
            </a:xfrm>
            <a:custGeom>
              <a:avLst/>
              <a:gdLst>
                <a:gd name="connsiteX0" fmla="*/ 398565 w 399216"/>
                <a:gd name="connsiteY0" fmla="*/ 0 h 720509"/>
                <a:gd name="connsiteX1" fmla="*/ 399216 w 399216"/>
                <a:gd name="connsiteY1" fmla="*/ 203 h 720509"/>
                <a:gd name="connsiteX2" fmla="*/ 189700 w 399216"/>
                <a:gd name="connsiteY2" fmla="*/ 671975 h 720509"/>
                <a:gd name="connsiteX3" fmla="*/ 187218 w 399216"/>
                <a:gd name="connsiteY3" fmla="*/ 673667 h 720509"/>
                <a:gd name="connsiteX4" fmla="*/ 189945 w 399216"/>
                <a:gd name="connsiteY4" fmla="*/ 673667 h 720509"/>
                <a:gd name="connsiteX5" fmla="*/ 188471 w 399216"/>
                <a:gd name="connsiteY5" fmla="*/ 676194 h 720509"/>
                <a:gd name="connsiteX6" fmla="*/ 95893 w 399216"/>
                <a:gd name="connsiteY6" fmla="*/ 720509 h 720509"/>
                <a:gd name="connsiteX7" fmla="*/ 3316 w 399216"/>
                <a:gd name="connsiteY7" fmla="*/ 676194 h 720509"/>
                <a:gd name="connsiteX8" fmla="*/ 3158 w 399216"/>
                <a:gd name="connsiteY8" fmla="*/ 675923 h 720509"/>
                <a:gd name="connsiteX9" fmla="*/ 0 w 399216"/>
                <a:gd name="connsiteY9" fmla="*/ 675934 h 720509"/>
                <a:gd name="connsiteX10" fmla="*/ 161540 w 399216"/>
                <a:gd name="connsiteY10" fmla="*/ 157989 h 720509"/>
                <a:gd name="connsiteX11" fmla="*/ 163215 w 399216"/>
                <a:gd name="connsiteY11" fmla="*/ 160445 h 7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216" h="720509">
                  <a:moveTo>
                    <a:pt x="398565" y="0"/>
                  </a:moveTo>
                  <a:lnTo>
                    <a:pt x="399216" y="203"/>
                  </a:lnTo>
                  <a:lnTo>
                    <a:pt x="189700" y="671975"/>
                  </a:lnTo>
                  <a:lnTo>
                    <a:pt x="187218" y="673667"/>
                  </a:lnTo>
                  <a:lnTo>
                    <a:pt x="189945" y="673667"/>
                  </a:lnTo>
                  <a:lnTo>
                    <a:pt x="188471" y="676194"/>
                  </a:lnTo>
                  <a:cubicBezTo>
                    <a:pt x="164779" y="703574"/>
                    <a:pt x="132047" y="720509"/>
                    <a:pt x="95893" y="720509"/>
                  </a:cubicBezTo>
                  <a:cubicBezTo>
                    <a:pt x="59739" y="720509"/>
                    <a:pt x="27009" y="703574"/>
                    <a:pt x="3316" y="676194"/>
                  </a:cubicBezTo>
                  <a:lnTo>
                    <a:pt x="3158" y="675923"/>
                  </a:lnTo>
                  <a:lnTo>
                    <a:pt x="0" y="675934"/>
                  </a:lnTo>
                  <a:lnTo>
                    <a:pt x="161540" y="157989"/>
                  </a:lnTo>
                  <a:lnTo>
                    <a:pt x="163215" y="1604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 rot="1039319" flipH="1">
              <a:off x="6109760" y="4239368"/>
              <a:ext cx="399216" cy="720509"/>
            </a:xfrm>
            <a:custGeom>
              <a:avLst/>
              <a:gdLst>
                <a:gd name="connsiteX0" fmla="*/ 398565 w 399216"/>
                <a:gd name="connsiteY0" fmla="*/ 0 h 720509"/>
                <a:gd name="connsiteX1" fmla="*/ 399216 w 399216"/>
                <a:gd name="connsiteY1" fmla="*/ 203 h 720509"/>
                <a:gd name="connsiteX2" fmla="*/ 189700 w 399216"/>
                <a:gd name="connsiteY2" fmla="*/ 671975 h 720509"/>
                <a:gd name="connsiteX3" fmla="*/ 187218 w 399216"/>
                <a:gd name="connsiteY3" fmla="*/ 673667 h 720509"/>
                <a:gd name="connsiteX4" fmla="*/ 189945 w 399216"/>
                <a:gd name="connsiteY4" fmla="*/ 673667 h 720509"/>
                <a:gd name="connsiteX5" fmla="*/ 188471 w 399216"/>
                <a:gd name="connsiteY5" fmla="*/ 676194 h 720509"/>
                <a:gd name="connsiteX6" fmla="*/ 95893 w 399216"/>
                <a:gd name="connsiteY6" fmla="*/ 720509 h 720509"/>
                <a:gd name="connsiteX7" fmla="*/ 3316 w 399216"/>
                <a:gd name="connsiteY7" fmla="*/ 676194 h 720509"/>
                <a:gd name="connsiteX8" fmla="*/ 3158 w 399216"/>
                <a:gd name="connsiteY8" fmla="*/ 675923 h 720509"/>
                <a:gd name="connsiteX9" fmla="*/ 0 w 399216"/>
                <a:gd name="connsiteY9" fmla="*/ 675934 h 720509"/>
                <a:gd name="connsiteX10" fmla="*/ 161540 w 399216"/>
                <a:gd name="connsiteY10" fmla="*/ 157989 h 720509"/>
                <a:gd name="connsiteX11" fmla="*/ 163215 w 399216"/>
                <a:gd name="connsiteY11" fmla="*/ 160445 h 7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216" h="720509">
                  <a:moveTo>
                    <a:pt x="398565" y="0"/>
                  </a:moveTo>
                  <a:lnTo>
                    <a:pt x="399216" y="203"/>
                  </a:lnTo>
                  <a:lnTo>
                    <a:pt x="189700" y="671975"/>
                  </a:lnTo>
                  <a:lnTo>
                    <a:pt x="187218" y="673667"/>
                  </a:lnTo>
                  <a:lnTo>
                    <a:pt x="189945" y="673667"/>
                  </a:lnTo>
                  <a:lnTo>
                    <a:pt x="188471" y="676194"/>
                  </a:lnTo>
                  <a:cubicBezTo>
                    <a:pt x="164779" y="703574"/>
                    <a:pt x="132047" y="720509"/>
                    <a:pt x="95893" y="720509"/>
                  </a:cubicBezTo>
                  <a:cubicBezTo>
                    <a:pt x="59739" y="720509"/>
                    <a:pt x="27009" y="703574"/>
                    <a:pt x="3316" y="676194"/>
                  </a:cubicBezTo>
                  <a:lnTo>
                    <a:pt x="3158" y="675923"/>
                  </a:lnTo>
                  <a:lnTo>
                    <a:pt x="0" y="675934"/>
                  </a:lnTo>
                  <a:lnTo>
                    <a:pt x="161540" y="157989"/>
                  </a:lnTo>
                  <a:lnTo>
                    <a:pt x="163215" y="16044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7" name="Group 12"/>
            <p:cNvGrpSpPr/>
            <p:nvPr/>
          </p:nvGrpSpPr>
          <p:grpSpPr>
            <a:xfrm>
              <a:off x="5785618" y="4832689"/>
              <a:ext cx="612414" cy="244247"/>
              <a:chOff x="4292842" y="4040090"/>
              <a:chExt cx="612414" cy="244247"/>
            </a:xfrm>
          </p:grpSpPr>
          <p:sp>
            <p:nvSpPr>
              <p:cNvPr id="25" name="Oval 13"/>
              <p:cNvSpPr/>
              <p:nvPr/>
            </p:nvSpPr>
            <p:spPr>
              <a:xfrm>
                <a:off x="4292842" y="4040090"/>
                <a:ext cx="612414" cy="244247"/>
              </a:xfrm>
              <a:prstGeom prst="ellipse">
                <a:avLst/>
              </a:prstGeom>
              <a:solidFill>
                <a:srgbClr val="F2A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>
              <a:xfrm>
                <a:off x="4469832" y="4112952"/>
                <a:ext cx="277584" cy="110708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: Shape 25"/>
            <p:cNvSpPr>
              <a:spLocks/>
            </p:cNvSpPr>
            <p:nvPr/>
          </p:nvSpPr>
          <p:spPr bwMode="auto">
            <a:xfrm>
              <a:off x="2912324" y="3042800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+mn-lt"/>
                </a:rPr>
                <a:t>标题文本预设</a:t>
              </a:r>
            </a:p>
          </p:txBody>
        </p:sp>
        <p:sp>
          <p:nvSpPr>
            <p:cNvPr id="19" name="Freeform: Shape 26"/>
            <p:cNvSpPr>
              <a:spLocks/>
            </p:cNvSpPr>
            <p:nvPr/>
          </p:nvSpPr>
          <p:spPr bwMode="auto">
            <a:xfrm flipH="1">
              <a:off x="6404539" y="2349214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Freeform: Shape 27"/>
            <p:cNvSpPr>
              <a:spLocks/>
            </p:cNvSpPr>
            <p:nvPr/>
          </p:nvSpPr>
          <p:spPr bwMode="auto">
            <a:xfrm flipH="1">
              <a:off x="6404539" y="3770315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TextBox 28"/>
            <p:cNvSpPr txBox="1">
              <a:spLocks/>
            </p:cNvSpPr>
            <p:nvPr/>
          </p:nvSpPr>
          <p:spPr>
            <a:xfrm>
              <a:off x="9367366" y="2352674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2" name="TextBox 33"/>
            <p:cNvSpPr txBox="1">
              <a:spLocks/>
            </p:cNvSpPr>
            <p:nvPr/>
          </p:nvSpPr>
          <p:spPr>
            <a:xfrm>
              <a:off x="9367366" y="3746720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3" name="TextBox 34"/>
            <p:cNvSpPr txBox="1">
              <a:spLocks/>
            </p:cNvSpPr>
            <p:nvPr/>
          </p:nvSpPr>
          <p:spPr>
            <a:xfrm>
              <a:off x="723063" y="3024663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4" name="TextBox 35"/>
            <p:cNvSpPr txBox="1">
              <a:spLocks/>
            </p:cNvSpPr>
            <p:nvPr/>
          </p:nvSpPr>
          <p:spPr>
            <a:xfrm>
              <a:off x="723063" y="4386811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</a:br>
              <a:r>
                <a:rPr lang="zh-CN" altLang="en-US" sz="1000"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0C9571B-C6C0-42BB-AD61-9297E2A1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37A1CE-2EE9-4D9C-9C2C-E9B59DA3D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3D139-E757-4175-9590-6A68DAD9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B2E576-B504-4267-B8BC-B1C98E6FD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285C08-EFB7-4F33-B207-54205846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92937">
            <a:off x="7813081" y="4243617"/>
            <a:ext cx="1454976" cy="6401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1C9611-4CC8-47F8-9CB2-7E767FADF800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768D1C-73CA-400D-AB6B-9B0FFC2C8285}"/>
              </a:ext>
            </a:extLst>
          </p:cNvPr>
          <p:cNvSpPr/>
          <p:nvPr/>
        </p:nvSpPr>
        <p:spPr>
          <a:xfrm>
            <a:off x="3854676" y="1863562"/>
            <a:ext cx="1670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itchFamily="34" charset="-122"/>
              </a:rPr>
              <a:t>水彩风</a:t>
            </a: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id="{136DFFF1-E0EF-4B7F-B5E6-5442E6E32DC7}"/>
              </a:ext>
            </a:extLst>
          </p:cNvPr>
          <p:cNvSpPr txBox="1"/>
          <p:nvPr/>
        </p:nvSpPr>
        <p:spPr>
          <a:xfrm>
            <a:off x="3621049" y="2809260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演示完毕 谢谢欣赏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02ED40-FD5B-4A03-B201-9559641ED0B0}"/>
              </a:ext>
            </a:extLst>
          </p:cNvPr>
          <p:cNvSpPr/>
          <p:nvPr/>
        </p:nvSpPr>
        <p:spPr>
          <a:xfrm>
            <a:off x="2534819" y="2184756"/>
            <a:ext cx="4126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pc="300" dirty="0">
                <a:solidFill>
                  <a:srgbClr val="93ABD8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hakuyocaoshu7000" panose="02000600000000000000" pitchFamily="2" charset="-122"/>
                <a:sym typeface="微软雅黑" pitchFamily="34" charset="-122"/>
              </a:rPr>
              <a:t>POWERPOINT</a:t>
            </a:r>
            <a:endParaRPr lang="zh-CN" altLang="en-US" sz="4000" b="1" spc="300" dirty="0">
              <a:solidFill>
                <a:srgbClr val="93ABD8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hakuyocaoshu7000" panose="02000600000000000000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DB7FF23-96A9-48AD-8768-B539749B48BB}"/>
              </a:ext>
            </a:extLst>
          </p:cNvPr>
          <p:cNvGrpSpPr/>
          <p:nvPr/>
        </p:nvGrpSpPr>
        <p:grpSpPr>
          <a:xfrm>
            <a:off x="2863912" y="1347614"/>
            <a:ext cx="1465950" cy="1800873"/>
            <a:chOff x="3688323" y="2368279"/>
            <a:chExt cx="1954599" cy="2401163"/>
          </a:xfrm>
        </p:grpSpPr>
        <p:sp>
          <p:nvSpPr>
            <p:cNvPr id="29" name="箭头: 五边形 28">
              <a:extLst>
                <a:ext uri="{FF2B5EF4-FFF2-40B4-BE49-F238E27FC236}">
                  <a16:creationId xmlns:a16="http://schemas.microsoft.com/office/drawing/2014/main" id="{08394F8B-32C2-428B-BB7F-B1B7D77F008B}"/>
                </a:ext>
              </a:extLst>
            </p:cNvPr>
            <p:cNvSpPr/>
            <p:nvPr/>
          </p:nvSpPr>
          <p:spPr>
            <a:xfrm rot="5400000">
              <a:off x="3578198" y="2704719"/>
              <a:ext cx="2174849" cy="195459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ED7BD1C8-868B-49A7-ACF4-80DE98F2979E}"/>
                </a:ext>
              </a:extLst>
            </p:cNvPr>
            <p:cNvSpPr/>
            <p:nvPr/>
          </p:nvSpPr>
          <p:spPr>
            <a:xfrm>
              <a:off x="3688323" y="2368279"/>
              <a:ext cx="1954598" cy="642093"/>
            </a:xfrm>
            <a:prstGeom prst="round2Same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574F657-EDA3-448E-BA05-5D58D3AD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573" y="3375364"/>
              <a:ext cx="864096" cy="61001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2" name="文本框 111">
              <a:extLst>
                <a:ext uri="{FF2B5EF4-FFF2-40B4-BE49-F238E27FC236}">
                  <a16:creationId xmlns:a16="http://schemas.microsoft.com/office/drawing/2014/main" id="{BDA66C09-3C7C-4EE2-B2CB-D432ED652B29}"/>
                </a:ext>
              </a:extLst>
            </p:cNvPr>
            <p:cNvSpPr txBox="1"/>
            <p:nvPr/>
          </p:nvSpPr>
          <p:spPr>
            <a:xfrm>
              <a:off x="4068865" y="2504659"/>
              <a:ext cx="119351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起因</a:t>
              </a:r>
              <a:endParaRPr lang="zh-CN" altLang="en-US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D50246D-6F36-4B76-8EE1-58F2D041874C}"/>
              </a:ext>
            </a:extLst>
          </p:cNvPr>
          <p:cNvSpPr/>
          <p:nvPr/>
        </p:nvSpPr>
        <p:spPr>
          <a:xfrm>
            <a:off x="679901" y="3472758"/>
            <a:ext cx="1933522" cy="229781"/>
          </a:xfrm>
          <a:prstGeom prst="rect">
            <a:avLst/>
          </a:prstGeom>
        </p:spPr>
        <p:txBody>
          <a:bodyPr wrap="none" lIns="0" tIns="0" rIns="0" bIns="0" anchor="ctr">
            <a:normAutofit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TW" altLang="en-US" sz="1600" b="1" dirty="0">
                <a:solidFill>
                  <a:schemeClr val="accen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成果是可用的</a:t>
            </a:r>
            <a:endParaRPr lang="zh-CN" altLang="en-US" sz="1600" b="1" dirty="0">
              <a:solidFill>
                <a:schemeClr val="accent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9C2433-6D4A-40D8-9A9B-C2094DE41FAE}"/>
              </a:ext>
            </a:extLst>
          </p:cNvPr>
          <p:cNvGrpSpPr/>
          <p:nvPr/>
        </p:nvGrpSpPr>
        <p:grpSpPr>
          <a:xfrm>
            <a:off x="2630127" y="3472758"/>
            <a:ext cx="1933522" cy="588005"/>
            <a:chOff x="251866" y="1988839"/>
            <a:chExt cx="3288629" cy="784007"/>
          </a:xfrm>
        </p:grpSpPr>
        <p:sp>
          <p:nvSpPr>
            <p:cNvPr id="17" name="文本框 40">
              <a:extLst>
                <a:ext uri="{FF2B5EF4-FFF2-40B4-BE49-F238E27FC236}">
                  <a16:creationId xmlns:a16="http://schemas.microsoft.com/office/drawing/2014/main" id="{7BD1C425-76B0-4B1A-B12E-CF6E0E4CA077}"/>
                </a:ext>
              </a:extLst>
            </p:cNvPr>
            <p:cNvSpPr txBox="1"/>
            <p:nvPr/>
          </p:nvSpPr>
          <p:spPr>
            <a:xfrm>
              <a:off x="251866" y="2295215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57F52F-CDD8-4D97-9A6E-BC788F4770C0}"/>
                </a:ext>
              </a:extLst>
            </p:cNvPr>
            <p:cNvSpPr/>
            <p:nvPr/>
          </p:nvSpPr>
          <p:spPr>
            <a:xfrm>
              <a:off x="251866" y="1988839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親身遇上的問題</a:t>
              </a:r>
              <a:endParaRPr lang="zh-CN" altLang="en-US" sz="1600" b="1" dirty="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300A2C-961D-4559-85E5-E8DC9A39B916}"/>
              </a:ext>
            </a:extLst>
          </p:cNvPr>
          <p:cNvGrpSpPr/>
          <p:nvPr/>
        </p:nvGrpSpPr>
        <p:grpSpPr>
          <a:xfrm>
            <a:off x="6530578" y="3472758"/>
            <a:ext cx="1933522" cy="588005"/>
            <a:chOff x="251866" y="1988839"/>
            <a:chExt cx="3288629" cy="784007"/>
          </a:xfrm>
        </p:grpSpPr>
        <p:sp>
          <p:nvSpPr>
            <p:cNvPr id="15" name="文本框 43">
              <a:extLst>
                <a:ext uri="{FF2B5EF4-FFF2-40B4-BE49-F238E27FC236}">
                  <a16:creationId xmlns:a16="http://schemas.microsoft.com/office/drawing/2014/main" id="{81189A92-A100-4140-8D39-C7A11B05FE95}"/>
                </a:ext>
              </a:extLst>
            </p:cNvPr>
            <p:cNvSpPr txBox="1"/>
            <p:nvPr/>
          </p:nvSpPr>
          <p:spPr>
            <a:xfrm>
              <a:off x="251866" y="2295215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A36A1A1-2FC9-4374-ADA1-C354425FF856}"/>
                </a:ext>
              </a:extLst>
            </p:cNvPr>
            <p:cNvSpPr/>
            <p:nvPr/>
          </p:nvSpPr>
          <p:spPr>
            <a:xfrm>
              <a:off x="251866" y="1988839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應急用雨傘的問題</a:t>
              </a:r>
              <a:endParaRPr lang="zh-CN" altLang="en-US" sz="1600" b="1" dirty="0">
                <a:solidFill>
                  <a:schemeClr val="accent4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DCB767-3BEA-45A6-9744-F11681EB961C}"/>
              </a:ext>
            </a:extLst>
          </p:cNvPr>
          <p:cNvGrpSpPr/>
          <p:nvPr/>
        </p:nvGrpSpPr>
        <p:grpSpPr>
          <a:xfrm>
            <a:off x="4580353" y="3472758"/>
            <a:ext cx="1933522" cy="588005"/>
            <a:chOff x="251866" y="1988839"/>
            <a:chExt cx="3288629" cy="784007"/>
          </a:xfrm>
        </p:grpSpPr>
        <p:sp>
          <p:nvSpPr>
            <p:cNvPr id="13" name="文本框 46">
              <a:extLst>
                <a:ext uri="{FF2B5EF4-FFF2-40B4-BE49-F238E27FC236}">
                  <a16:creationId xmlns:a16="http://schemas.microsoft.com/office/drawing/2014/main" id="{341E16A5-6888-4846-82CF-D4444742FAC8}"/>
                </a:ext>
              </a:extLst>
            </p:cNvPr>
            <p:cNvSpPr txBox="1"/>
            <p:nvPr/>
          </p:nvSpPr>
          <p:spPr>
            <a:xfrm>
              <a:off x="251866" y="2295215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100"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579109-2C84-4AFD-9660-FA3EA69683D0}"/>
                </a:ext>
              </a:extLst>
            </p:cNvPr>
            <p:cNvSpPr/>
            <p:nvPr/>
          </p:nvSpPr>
          <p:spPr>
            <a:xfrm>
              <a:off x="251866" y="1988839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愛心傘的問題</a:t>
              </a:r>
              <a:endParaRPr lang="zh-CN" altLang="en-US" sz="1600" b="1" dirty="0">
                <a:solidFill>
                  <a:schemeClr val="accent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FBBAA2E0-E01B-4868-833A-A22C74F0A418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背景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&amp;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動機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3D670DE-E189-460F-8F24-FA22710BF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C6B7D631-2E8B-4E1B-A256-1E0D429EE56F}"/>
              </a:ext>
            </a:extLst>
          </p:cNvPr>
          <p:cNvGrpSpPr/>
          <p:nvPr/>
        </p:nvGrpSpPr>
        <p:grpSpPr>
          <a:xfrm>
            <a:off x="913687" y="1347614"/>
            <a:ext cx="1465951" cy="1799639"/>
            <a:chOff x="913687" y="1347614"/>
            <a:chExt cx="1465951" cy="17996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DD965F5-5040-4352-841C-623786D84796}"/>
                </a:ext>
              </a:extLst>
            </p:cNvPr>
            <p:cNvGrpSpPr/>
            <p:nvPr/>
          </p:nvGrpSpPr>
          <p:grpSpPr>
            <a:xfrm>
              <a:off x="913687" y="1347614"/>
              <a:ext cx="1465951" cy="1799639"/>
              <a:chOff x="1096508" y="2368278"/>
              <a:chExt cx="1954601" cy="2399518"/>
            </a:xfrm>
          </p:grpSpPr>
          <p:sp>
            <p:nvSpPr>
              <p:cNvPr id="33" name="箭头: 五边形 32">
                <a:extLst>
                  <a:ext uri="{FF2B5EF4-FFF2-40B4-BE49-F238E27FC236}">
                    <a16:creationId xmlns:a16="http://schemas.microsoft.com/office/drawing/2014/main" id="{181E9BB4-0C81-4BB4-90DE-3F9C0E26F38B}"/>
                  </a:ext>
                </a:extLst>
              </p:cNvPr>
              <p:cNvSpPr/>
              <p:nvPr/>
            </p:nvSpPr>
            <p:spPr>
              <a:xfrm rot="5400000">
                <a:off x="986385" y="2703073"/>
                <a:ext cx="2174849" cy="1954598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4" name="矩形: 圆顶角 33">
                <a:extLst>
                  <a:ext uri="{FF2B5EF4-FFF2-40B4-BE49-F238E27FC236}">
                    <a16:creationId xmlns:a16="http://schemas.microsoft.com/office/drawing/2014/main" id="{61E5F42D-4071-4105-93B2-8DE99D4BBEFF}"/>
                  </a:ext>
                </a:extLst>
              </p:cNvPr>
              <p:cNvSpPr/>
              <p:nvPr/>
            </p:nvSpPr>
            <p:spPr>
              <a:xfrm>
                <a:off x="1096508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36" name="文本框 110">
                <a:extLst>
                  <a:ext uri="{FF2B5EF4-FFF2-40B4-BE49-F238E27FC236}">
                    <a16:creationId xmlns:a16="http://schemas.microsoft.com/office/drawing/2014/main" id="{6B165B76-D921-480D-9FFB-6214DBAA0FFC}"/>
                  </a:ext>
                </a:extLst>
              </p:cNvPr>
              <p:cNvSpPr txBox="1"/>
              <p:nvPr/>
            </p:nvSpPr>
            <p:spPr>
              <a:xfrm>
                <a:off x="1516877" y="2504658"/>
                <a:ext cx="1193514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題目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CBE3F73C-D71D-42A3-A09C-9169880BF882}"/>
                </a:ext>
              </a:extLst>
            </p:cNvPr>
            <p:cNvSpPr txBox="1"/>
            <p:nvPr/>
          </p:nvSpPr>
          <p:spPr>
            <a:xfrm>
              <a:off x="1331640" y="1793115"/>
              <a:ext cx="576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TW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481423-04AF-4D9D-BE2B-6681AB1561D2}"/>
              </a:ext>
            </a:extLst>
          </p:cNvPr>
          <p:cNvGrpSpPr/>
          <p:nvPr/>
        </p:nvGrpSpPr>
        <p:grpSpPr>
          <a:xfrm>
            <a:off x="4814138" y="1347614"/>
            <a:ext cx="1465951" cy="1799639"/>
            <a:chOff x="4814138" y="1347614"/>
            <a:chExt cx="1465951" cy="17996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08B1E3F-B6D2-4D7D-83B6-A2BEA0664B73}"/>
                </a:ext>
              </a:extLst>
            </p:cNvPr>
            <p:cNvGrpSpPr/>
            <p:nvPr/>
          </p:nvGrpSpPr>
          <p:grpSpPr>
            <a:xfrm>
              <a:off x="4814138" y="1347614"/>
              <a:ext cx="1465951" cy="1799639"/>
              <a:chOff x="6356374" y="2368278"/>
              <a:chExt cx="1954601" cy="2399518"/>
            </a:xfrm>
          </p:grpSpPr>
          <p:sp>
            <p:nvSpPr>
              <p:cNvPr id="25" name="箭头: 五边形 24">
                <a:extLst>
                  <a:ext uri="{FF2B5EF4-FFF2-40B4-BE49-F238E27FC236}">
                    <a16:creationId xmlns:a16="http://schemas.microsoft.com/office/drawing/2014/main" id="{76F38B9C-BAE0-4F79-85B3-438917758CCF}"/>
                  </a:ext>
                </a:extLst>
              </p:cNvPr>
              <p:cNvSpPr/>
              <p:nvPr/>
            </p:nvSpPr>
            <p:spPr>
              <a:xfrm rot="5400000">
                <a:off x="6246251" y="2703073"/>
                <a:ext cx="2174849" cy="1954598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: 圆顶角 25">
                <a:extLst>
                  <a:ext uri="{FF2B5EF4-FFF2-40B4-BE49-F238E27FC236}">
                    <a16:creationId xmlns:a16="http://schemas.microsoft.com/office/drawing/2014/main" id="{97EDB24C-4142-440F-99F4-7F86EDA54A11}"/>
                  </a:ext>
                </a:extLst>
              </p:cNvPr>
              <p:cNvSpPr/>
              <p:nvPr/>
            </p:nvSpPr>
            <p:spPr>
              <a:xfrm>
                <a:off x="6356374" y="2368278"/>
                <a:ext cx="1954598" cy="642093"/>
              </a:xfrm>
              <a:prstGeom prst="round2Same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7FC80EA-E58E-45EE-BE9A-2BFA507A2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619" y="3307998"/>
                <a:ext cx="864095" cy="788472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文本框 112">
                <a:extLst>
                  <a:ext uri="{FF2B5EF4-FFF2-40B4-BE49-F238E27FC236}">
                    <a16:creationId xmlns:a16="http://schemas.microsoft.com/office/drawing/2014/main" id="{5AF0BC59-BBAF-409E-871D-15A9A98854C3}"/>
                  </a:ext>
                </a:extLst>
              </p:cNvPr>
              <p:cNvSpPr txBox="1"/>
              <p:nvPr/>
            </p:nvSpPr>
            <p:spPr>
              <a:xfrm>
                <a:off x="6736916" y="2504658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類似的服務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3" name="乘號 2">
              <a:extLst>
                <a:ext uri="{FF2B5EF4-FFF2-40B4-BE49-F238E27FC236}">
                  <a16:creationId xmlns:a16="http://schemas.microsoft.com/office/drawing/2014/main" id="{9D48E3C3-126C-42B1-820B-8B5AE4154654}"/>
                </a:ext>
              </a:extLst>
            </p:cNvPr>
            <p:cNvSpPr/>
            <p:nvPr/>
          </p:nvSpPr>
          <p:spPr>
            <a:xfrm>
              <a:off x="5292080" y="2102928"/>
              <a:ext cx="504056" cy="481570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7815AD4-7041-457F-BD16-9A7EC0D3A44E}"/>
              </a:ext>
            </a:extLst>
          </p:cNvPr>
          <p:cNvGrpSpPr/>
          <p:nvPr/>
        </p:nvGrpSpPr>
        <p:grpSpPr>
          <a:xfrm>
            <a:off x="6764362" y="1347614"/>
            <a:ext cx="1465949" cy="1799638"/>
            <a:chOff x="6764362" y="1347614"/>
            <a:chExt cx="1465949" cy="179963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2B23429-B687-4DEA-BCEE-995C39C0488F}"/>
                </a:ext>
              </a:extLst>
            </p:cNvPr>
            <p:cNvGrpSpPr/>
            <p:nvPr/>
          </p:nvGrpSpPr>
          <p:grpSpPr>
            <a:xfrm>
              <a:off x="6764362" y="1347614"/>
              <a:ext cx="1465949" cy="1799638"/>
              <a:chOff x="9064655" y="2368279"/>
              <a:chExt cx="1954599" cy="2399517"/>
            </a:xfrm>
          </p:grpSpPr>
          <p:sp>
            <p:nvSpPr>
              <p:cNvPr id="21" name="箭头: 五边形 20">
                <a:extLst>
                  <a:ext uri="{FF2B5EF4-FFF2-40B4-BE49-F238E27FC236}">
                    <a16:creationId xmlns:a16="http://schemas.microsoft.com/office/drawing/2014/main" id="{92E18091-A3DA-4173-A918-5ACA65E5D99D}"/>
                  </a:ext>
                </a:extLst>
              </p:cNvPr>
              <p:cNvSpPr/>
              <p:nvPr/>
            </p:nvSpPr>
            <p:spPr>
              <a:xfrm rot="5400000">
                <a:off x="8954529" y="2703073"/>
                <a:ext cx="2174849" cy="1954598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2" name="矩形: 圆顶角 21">
                <a:extLst>
                  <a:ext uri="{FF2B5EF4-FFF2-40B4-BE49-F238E27FC236}">
                    <a16:creationId xmlns:a16="http://schemas.microsoft.com/office/drawing/2014/main" id="{B506602B-EF74-4FD2-8DED-A1770CF638F4}"/>
                  </a:ext>
                </a:extLst>
              </p:cNvPr>
              <p:cNvSpPr/>
              <p:nvPr/>
            </p:nvSpPr>
            <p:spPr>
              <a:xfrm>
                <a:off x="9064656" y="2368279"/>
                <a:ext cx="1954598" cy="642093"/>
              </a:xfrm>
              <a:prstGeom prst="round2Same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tx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文本框 113">
                <a:extLst>
                  <a:ext uri="{FF2B5EF4-FFF2-40B4-BE49-F238E27FC236}">
                    <a16:creationId xmlns:a16="http://schemas.microsoft.com/office/drawing/2014/main" id="{251D58C3-9A55-45F3-ABE9-AB31C9B8C8E0}"/>
                  </a:ext>
                </a:extLst>
              </p:cNvPr>
              <p:cNvSpPr txBox="1"/>
              <p:nvPr/>
            </p:nvSpPr>
            <p:spPr>
              <a:xfrm>
                <a:off x="9445198" y="2504659"/>
                <a:ext cx="1193515" cy="369332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zh-TW" altLang="en-US" dirty="0">
                    <a:solidFill>
                      <a:schemeClr val="bg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環保性</a:t>
                </a:r>
                <a:endParaRPr lang="zh-CN" altLang="en-US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5763D1E6-240F-4F62-BEBB-10BBDA4B4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66" b="80696" l="10000" r="90000">
                          <a14:foregroundMark x1="27583" y1="55083" x2="27583" y2="55083"/>
                          <a14:foregroundMark x1="24583" y1="49083" x2="33833" y2="55083"/>
                          <a14:foregroundMark x1="33750" y1="48000" x2="22917" y2="65000"/>
                          <a14:foregroundMark x1="60000" y1="39500" x2="52083" y2="23500"/>
                          <a14:foregroundMark x1="70833" y1="56667" x2="73417" y2="72500"/>
                          <a14:backgroundMark x1="26917" y1="17917" x2="10167" y2="37917"/>
                          <a14:backgroundMark x1="43417" y1="5500" x2="75000" y2="11833"/>
                          <a14:backgroundMark x1="74583" y1="21833" x2="88417" y2="53917"/>
                          <a14:backgroundMark x1="85167" y1="85917" x2="13083" y2="8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38"/>
            <a:stretch/>
          </p:blipFill>
          <p:spPr>
            <a:xfrm>
              <a:off x="6902227" y="1750053"/>
              <a:ext cx="1190216" cy="106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3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分析</a:t>
            </a:r>
            <a:r>
              <a:rPr lang="en-US" altLang="zh-TW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&amp;</a:t>
            </a:r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比較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6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D449DE6A-6BB0-4BC9-AFB4-A12B591534ED}"/>
              </a:ext>
            </a:extLst>
          </p:cNvPr>
          <p:cNvGrpSpPr/>
          <p:nvPr/>
        </p:nvGrpSpPr>
        <p:grpSpPr>
          <a:xfrm>
            <a:off x="2846345" y="2588633"/>
            <a:ext cx="1660416" cy="1242772"/>
            <a:chOff x="2846345" y="3273829"/>
            <a:chExt cx="1660416" cy="124277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08B1EB-16D1-47E7-BD43-91DDFD58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3273829"/>
              <a:ext cx="1660415" cy="1242772"/>
            </a:xfrm>
            <a:custGeom>
              <a:avLst/>
              <a:gdLst>
                <a:gd name="T0" fmla="*/ 0 w 1634"/>
                <a:gd name="T1" fmla="*/ 0 h 1223"/>
                <a:gd name="T2" fmla="*/ 1634 w 1634"/>
                <a:gd name="T3" fmla="*/ 0 h 1223"/>
                <a:gd name="T4" fmla="*/ 1634 w 1634"/>
                <a:gd name="T5" fmla="*/ 1223 h 1223"/>
                <a:gd name="T6" fmla="*/ 734 w 1634"/>
                <a:gd name="T7" fmla="*/ 1223 h 1223"/>
                <a:gd name="T8" fmla="*/ 0 w 1634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0"/>
                  </a:moveTo>
                  <a:lnTo>
                    <a:pt x="1634" y="0"/>
                  </a:lnTo>
                  <a:lnTo>
                    <a:pt x="1634" y="1223"/>
                  </a:lnTo>
                  <a:lnTo>
                    <a:pt x="734" y="122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98F288E-6A37-4FB1-95D5-F40EB6E1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3273829"/>
              <a:ext cx="1274273" cy="955196"/>
            </a:xfrm>
            <a:custGeom>
              <a:avLst/>
              <a:gdLst>
                <a:gd name="T0" fmla="*/ 0 w 1254"/>
                <a:gd name="T1" fmla="*/ 0 h 940"/>
                <a:gd name="T2" fmla="*/ 1254 w 1254"/>
                <a:gd name="T3" fmla="*/ 0 h 940"/>
                <a:gd name="T4" fmla="*/ 1254 w 1254"/>
                <a:gd name="T5" fmla="*/ 940 h 940"/>
                <a:gd name="T6" fmla="*/ 566 w 1254"/>
                <a:gd name="T7" fmla="*/ 940 h 940"/>
                <a:gd name="T8" fmla="*/ 0 w 1254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40">
                  <a:moveTo>
                    <a:pt x="0" y="0"/>
                  </a:moveTo>
                  <a:lnTo>
                    <a:pt x="1254" y="0"/>
                  </a:lnTo>
                  <a:lnTo>
                    <a:pt x="1254" y="940"/>
                  </a:lnTo>
                  <a:lnTo>
                    <a:pt x="566" y="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9DC34CEA-2A52-494D-94E3-84CFE55D8149}"/>
                </a:ext>
              </a:extLst>
            </p:cNvPr>
            <p:cNvSpPr/>
            <p:nvPr/>
          </p:nvSpPr>
          <p:spPr>
            <a:xfrm rot="5400000">
              <a:off x="296517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9BA7288-F1EA-40A9-A8F8-4C058B1089FB}"/>
              </a:ext>
            </a:extLst>
          </p:cNvPr>
          <p:cNvGrpSpPr/>
          <p:nvPr/>
        </p:nvGrpSpPr>
        <p:grpSpPr>
          <a:xfrm>
            <a:off x="4651056" y="1203598"/>
            <a:ext cx="1656351" cy="1242772"/>
            <a:chOff x="4651056" y="1888794"/>
            <a:chExt cx="1656351" cy="124277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C1E6F62-1CFE-4243-863B-5716F2A4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1888794"/>
              <a:ext cx="1656351" cy="1242772"/>
            </a:xfrm>
            <a:custGeom>
              <a:avLst/>
              <a:gdLst>
                <a:gd name="T0" fmla="*/ 1630 w 1630"/>
                <a:gd name="T1" fmla="*/ 1223 h 1223"/>
                <a:gd name="T2" fmla="*/ 0 w 1630"/>
                <a:gd name="T3" fmla="*/ 1223 h 1223"/>
                <a:gd name="T4" fmla="*/ 0 w 1630"/>
                <a:gd name="T5" fmla="*/ 0 h 1223"/>
                <a:gd name="T6" fmla="*/ 894 w 1630"/>
                <a:gd name="T7" fmla="*/ 0 h 1223"/>
                <a:gd name="T8" fmla="*/ 1630 w 1630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1223"/>
                  </a:moveTo>
                  <a:lnTo>
                    <a:pt x="0" y="1223"/>
                  </a:lnTo>
                  <a:lnTo>
                    <a:pt x="0" y="0"/>
                  </a:lnTo>
                  <a:lnTo>
                    <a:pt x="894" y="0"/>
                  </a:lnTo>
                  <a:lnTo>
                    <a:pt x="1630" y="122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D2D441E-D21E-45EC-B370-3153BF52A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2163159"/>
              <a:ext cx="1268175" cy="968407"/>
            </a:xfrm>
            <a:custGeom>
              <a:avLst/>
              <a:gdLst>
                <a:gd name="T0" fmla="*/ 1248 w 1248"/>
                <a:gd name="T1" fmla="*/ 953 h 953"/>
                <a:gd name="T2" fmla="*/ 0 w 1248"/>
                <a:gd name="T3" fmla="*/ 953 h 953"/>
                <a:gd name="T4" fmla="*/ 0 w 1248"/>
                <a:gd name="T5" fmla="*/ 0 h 953"/>
                <a:gd name="T6" fmla="*/ 685 w 1248"/>
                <a:gd name="T7" fmla="*/ 0 h 953"/>
                <a:gd name="T8" fmla="*/ 1248 w 1248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53">
                  <a:moveTo>
                    <a:pt x="1248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685" y="0"/>
                  </a:lnTo>
                  <a:lnTo>
                    <a:pt x="1248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993106A6-C5F9-43CB-A548-8455F6EAE5F8}"/>
                </a:ext>
              </a:extLst>
            </p:cNvPr>
            <p:cNvSpPr/>
            <p:nvPr/>
          </p:nvSpPr>
          <p:spPr>
            <a:xfrm rot="5400000">
              <a:off x="5684845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66ADEF-478F-4592-8B0E-0F7B406B777F}"/>
              </a:ext>
            </a:extLst>
          </p:cNvPr>
          <p:cNvGrpSpPr/>
          <p:nvPr/>
        </p:nvGrpSpPr>
        <p:grpSpPr>
          <a:xfrm>
            <a:off x="4651056" y="2590665"/>
            <a:ext cx="1656351" cy="1242772"/>
            <a:chOff x="4651056" y="3275861"/>
            <a:chExt cx="1656351" cy="1242772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028A369-130F-442E-8AAE-F70794FF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656351" cy="1242772"/>
            </a:xfrm>
            <a:custGeom>
              <a:avLst/>
              <a:gdLst>
                <a:gd name="T0" fmla="*/ 1630 w 1630"/>
                <a:gd name="T1" fmla="*/ 0 h 1223"/>
                <a:gd name="T2" fmla="*/ 0 w 1630"/>
                <a:gd name="T3" fmla="*/ 0 h 1223"/>
                <a:gd name="T4" fmla="*/ 0 w 1630"/>
                <a:gd name="T5" fmla="*/ 1223 h 1223"/>
                <a:gd name="T6" fmla="*/ 894 w 1630"/>
                <a:gd name="T7" fmla="*/ 1223 h 1223"/>
                <a:gd name="T8" fmla="*/ 1630 w 1630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0" h="1223">
                  <a:moveTo>
                    <a:pt x="1630" y="0"/>
                  </a:moveTo>
                  <a:lnTo>
                    <a:pt x="0" y="0"/>
                  </a:lnTo>
                  <a:lnTo>
                    <a:pt x="0" y="1223"/>
                  </a:lnTo>
                  <a:lnTo>
                    <a:pt x="894" y="1223"/>
                  </a:lnTo>
                  <a:lnTo>
                    <a:pt x="1630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8CB1013-7D84-4B57-947D-4883B5A95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056" y="3275861"/>
              <a:ext cx="1268175" cy="955196"/>
            </a:xfrm>
            <a:custGeom>
              <a:avLst/>
              <a:gdLst>
                <a:gd name="T0" fmla="*/ 1248 w 1248"/>
                <a:gd name="T1" fmla="*/ 0 h 940"/>
                <a:gd name="T2" fmla="*/ 0 w 1248"/>
                <a:gd name="T3" fmla="*/ 0 h 940"/>
                <a:gd name="T4" fmla="*/ 0 w 1248"/>
                <a:gd name="T5" fmla="*/ 940 h 940"/>
                <a:gd name="T6" fmla="*/ 685 w 1248"/>
                <a:gd name="T7" fmla="*/ 940 h 940"/>
                <a:gd name="T8" fmla="*/ 1248 w 1248"/>
                <a:gd name="T9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940">
                  <a:moveTo>
                    <a:pt x="1248" y="0"/>
                  </a:moveTo>
                  <a:lnTo>
                    <a:pt x="0" y="0"/>
                  </a:lnTo>
                  <a:lnTo>
                    <a:pt x="0" y="940"/>
                  </a:lnTo>
                  <a:lnTo>
                    <a:pt x="685" y="94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AE37D97E-8B5E-40AA-AE16-B172BFE8E9EE}"/>
                </a:ext>
              </a:extLst>
            </p:cNvPr>
            <p:cNvSpPr/>
            <p:nvPr/>
          </p:nvSpPr>
          <p:spPr>
            <a:xfrm rot="5400000">
              <a:off x="5682787" y="3693424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35F5C3-1814-48CA-BE92-FA89CB7C6CEA}"/>
              </a:ext>
            </a:extLst>
          </p:cNvPr>
          <p:cNvGrpSpPr/>
          <p:nvPr/>
        </p:nvGrpSpPr>
        <p:grpSpPr>
          <a:xfrm>
            <a:off x="2846345" y="1203598"/>
            <a:ext cx="1660416" cy="1242772"/>
            <a:chOff x="2846345" y="1888794"/>
            <a:chExt cx="1660416" cy="124277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3D447A2-17C0-40D5-AFAD-6584B753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345" y="1888794"/>
              <a:ext cx="1660415" cy="1242772"/>
            </a:xfrm>
            <a:custGeom>
              <a:avLst/>
              <a:gdLst>
                <a:gd name="T0" fmla="*/ 0 w 1634"/>
                <a:gd name="T1" fmla="*/ 1223 h 1223"/>
                <a:gd name="T2" fmla="*/ 1634 w 1634"/>
                <a:gd name="T3" fmla="*/ 1223 h 1223"/>
                <a:gd name="T4" fmla="*/ 1634 w 1634"/>
                <a:gd name="T5" fmla="*/ 0 h 1223"/>
                <a:gd name="T6" fmla="*/ 734 w 1634"/>
                <a:gd name="T7" fmla="*/ 0 h 1223"/>
                <a:gd name="T8" fmla="*/ 0 w 1634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1223">
                  <a:moveTo>
                    <a:pt x="0" y="1223"/>
                  </a:moveTo>
                  <a:lnTo>
                    <a:pt x="1634" y="1223"/>
                  </a:lnTo>
                  <a:lnTo>
                    <a:pt x="1634" y="0"/>
                  </a:lnTo>
                  <a:lnTo>
                    <a:pt x="734" y="0"/>
                  </a:lnTo>
                  <a:lnTo>
                    <a:pt x="0" y="1223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0B07FBE-A311-4767-8441-50C22B37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488" y="2163159"/>
              <a:ext cx="1274273" cy="968407"/>
            </a:xfrm>
            <a:custGeom>
              <a:avLst/>
              <a:gdLst>
                <a:gd name="T0" fmla="*/ 0 w 1254"/>
                <a:gd name="T1" fmla="*/ 953 h 953"/>
                <a:gd name="T2" fmla="*/ 1254 w 1254"/>
                <a:gd name="T3" fmla="*/ 953 h 953"/>
                <a:gd name="T4" fmla="*/ 1254 w 1254"/>
                <a:gd name="T5" fmla="*/ 0 h 953"/>
                <a:gd name="T6" fmla="*/ 566 w 1254"/>
                <a:gd name="T7" fmla="*/ 0 h 953"/>
                <a:gd name="T8" fmla="*/ 0 w 1254"/>
                <a:gd name="T9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953">
                  <a:moveTo>
                    <a:pt x="0" y="953"/>
                  </a:moveTo>
                  <a:lnTo>
                    <a:pt x="1254" y="953"/>
                  </a:lnTo>
                  <a:lnTo>
                    <a:pt x="1254" y="0"/>
                  </a:lnTo>
                  <a:lnTo>
                    <a:pt x="566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7CBCB44A-4FB8-4DDB-8D90-F669720E7D2D}"/>
                </a:ext>
              </a:extLst>
            </p:cNvPr>
            <p:cNvSpPr/>
            <p:nvPr/>
          </p:nvSpPr>
          <p:spPr>
            <a:xfrm rot="5400000">
              <a:off x="2964440" y="2306357"/>
              <a:ext cx="490031" cy="407645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F132775-A88F-4A10-ADED-A95A8F384A6E}"/>
              </a:ext>
            </a:extLst>
          </p:cNvPr>
          <p:cNvSpPr>
            <a:spLocks/>
          </p:cNvSpPr>
          <p:nvPr/>
        </p:nvSpPr>
        <p:spPr bwMode="auto">
          <a:xfrm>
            <a:off x="4192765" y="2145584"/>
            <a:ext cx="758060" cy="75907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SWOT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80C6A-41F2-4DB1-8966-7EBFF82BF773}"/>
              </a:ext>
            </a:extLst>
          </p:cNvPr>
          <p:cNvGrpSpPr/>
          <p:nvPr/>
        </p:nvGrpSpPr>
        <p:grpSpPr>
          <a:xfrm>
            <a:off x="564640" y="1248182"/>
            <a:ext cx="7962274" cy="2313623"/>
            <a:chOff x="564640" y="1933378"/>
            <a:chExt cx="7962274" cy="231362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0557F4-A08C-4E66-B1CB-0FABF75836C5}"/>
                </a:ext>
              </a:extLst>
            </p:cNvPr>
            <p:cNvGrpSpPr/>
            <p:nvPr/>
          </p:nvGrpSpPr>
          <p:grpSpPr>
            <a:xfrm>
              <a:off x="564640" y="3453575"/>
              <a:ext cx="2176864" cy="782905"/>
              <a:chOff x="-43830" y="1591703"/>
              <a:chExt cx="3702517" cy="1043874"/>
            </a:xfrm>
          </p:grpSpPr>
          <p:sp>
            <p:nvSpPr>
              <p:cNvPr id="29" name="文本框 94">
                <a:extLst>
                  <a:ext uri="{FF2B5EF4-FFF2-40B4-BE49-F238E27FC236}">
                    <a16:creationId xmlns:a16="http://schemas.microsoft.com/office/drawing/2014/main" id="{7EB34B53-E38E-4640-9B69-98EDDD7569EB}"/>
                  </a:ext>
                </a:extLst>
              </p:cNvPr>
              <p:cNvSpPr txBox="1"/>
              <p:nvPr/>
            </p:nvSpPr>
            <p:spPr>
              <a:xfrm>
                <a:off x="-43830" y="2157946"/>
                <a:ext cx="3702517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MRT</a:t>
                </a: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發達，行人較多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現有競爭者少且僅在中部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5B92DEE-F14D-43C6-B419-50593BF31C89}"/>
                  </a:ext>
                </a:extLst>
              </p:cNvPr>
              <p:cNvSpPr/>
              <p:nvPr/>
            </p:nvSpPr>
            <p:spPr>
              <a:xfrm>
                <a:off x="2607943" y="1591703"/>
                <a:ext cx="932552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機會</a:t>
                </a:r>
                <a:endParaRPr lang="zh-CN" altLang="en-US" sz="2000" b="1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89D266-B1D9-4984-9CB4-45628F6A31C1}"/>
                </a:ext>
              </a:extLst>
            </p:cNvPr>
            <p:cNvGrpSpPr/>
            <p:nvPr/>
          </p:nvGrpSpPr>
          <p:grpSpPr>
            <a:xfrm>
              <a:off x="611560" y="1933378"/>
              <a:ext cx="2070204" cy="821817"/>
              <a:chOff x="35975" y="1677090"/>
              <a:chExt cx="3521106" cy="1095756"/>
            </a:xfrm>
          </p:grpSpPr>
          <p:sp>
            <p:nvSpPr>
              <p:cNvPr id="27" name="文本框 91">
                <a:extLst>
                  <a:ext uri="{FF2B5EF4-FFF2-40B4-BE49-F238E27FC236}">
                    <a16:creationId xmlns:a16="http://schemas.microsoft.com/office/drawing/2014/main" id="{8FCEC8DF-91CE-4382-8574-39E676E21C1E}"/>
                  </a:ext>
                </a:extLst>
              </p:cNvPr>
              <p:cNvSpPr txBox="1"/>
              <p:nvPr/>
            </p:nvSpPr>
            <p:spPr>
              <a:xfrm>
                <a:off x="35975" y="2119471"/>
                <a:ext cx="3504521" cy="65337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操作簡單，流程快速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站台需求不高，擴展快速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C882DF-8F22-404D-944C-FC2B13E36315}"/>
                  </a:ext>
                </a:extLst>
              </p:cNvPr>
              <p:cNvSpPr/>
              <p:nvPr/>
            </p:nvSpPr>
            <p:spPr>
              <a:xfrm>
                <a:off x="2607946" y="1677090"/>
                <a:ext cx="949135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優勢</a:t>
                </a:r>
                <a:endParaRPr lang="zh-CN" altLang="en-US" sz="2000" b="1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3220530-A908-46A9-A6AB-973381C75E37}"/>
                </a:ext>
              </a:extLst>
            </p:cNvPr>
            <p:cNvGrpSpPr/>
            <p:nvPr/>
          </p:nvGrpSpPr>
          <p:grpSpPr>
            <a:xfrm>
              <a:off x="6460489" y="1933378"/>
              <a:ext cx="1988444" cy="770094"/>
              <a:chOff x="232308" y="1677090"/>
              <a:chExt cx="3382043" cy="1026792"/>
            </a:xfrm>
          </p:grpSpPr>
          <p:sp>
            <p:nvSpPr>
              <p:cNvPr id="25" name="文本框 97">
                <a:extLst>
                  <a:ext uri="{FF2B5EF4-FFF2-40B4-BE49-F238E27FC236}">
                    <a16:creationId xmlns:a16="http://schemas.microsoft.com/office/drawing/2014/main" id="{D0C39A0C-D7AA-497C-960F-2B5665994ADC}"/>
                  </a:ext>
                </a:extLst>
              </p:cNvPr>
              <p:cNvSpPr txBox="1"/>
              <p:nvPr/>
            </p:nvSpPr>
            <p:spPr>
              <a:xfrm>
                <a:off x="232308" y="2226251"/>
                <a:ext cx="3382043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站點的傘數較少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較難處理短時間大量需求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C4B3A02-30DF-44F9-A2EF-74B81DDCCA07}"/>
                  </a:ext>
                </a:extLst>
              </p:cNvPr>
              <p:cNvSpPr/>
              <p:nvPr/>
            </p:nvSpPr>
            <p:spPr>
              <a:xfrm>
                <a:off x="251866" y="1677090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4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劣勢</a:t>
                </a:r>
                <a:endParaRPr lang="zh-CN" altLang="en-US" sz="2000" b="1" dirty="0">
                  <a:solidFill>
                    <a:schemeClr val="accent4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D6C72D-C8F6-4660-816D-717A32F6B2E2}"/>
                </a:ext>
              </a:extLst>
            </p:cNvPr>
            <p:cNvGrpSpPr/>
            <p:nvPr/>
          </p:nvGrpSpPr>
          <p:grpSpPr>
            <a:xfrm>
              <a:off x="6471988" y="3474966"/>
              <a:ext cx="2054926" cy="772035"/>
              <a:chOff x="251866" y="1620227"/>
              <a:chExt cx="3495119" cy="1029381"/>
            </a:xfrm>
          </p:grpSpPr>
          <p:sp>
            <p:nvSpPr>
              <p:cNvPr id="23" name="文本框 100">
                <a:extLst>
                  <a:ext uri="{FF2B5EF4-FFF2-40B4-BE49-F238E27FC236}">
                    <a16:creationId xmlns:a16="http://schemas.microsoft.com/office/drawing/2014/main" id="{4C8E21E4-1854-442E-B042-18A25BABF640}"/>
                  </a:ext>
                </a:extLst>
              </p:cNvPr>
              <p:cNvSpPr txBox="1"/>
              <p:nvPr/>
            </p:nvSpPr>
            <p:spPr>
              <a:xfrm>
                <a:off x="251866" y="2171977"/>
                <a:ext cx="349511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容易被模仿</a:t>
                </a:r>
                <a:br>
                  <a:rPr lang="en-US" altLang="zh-TW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</a:br>
                <a:r>
                  <a:rPr lang="zh-TW" altLang="en-US" sz="14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傘的需求是即時性的</a:t>
                </a:r>
                <a:endParaRPr lang="zh-CN" altLang="en-US" sz="1400"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90BB14-A01C-4714-AA9A-FBFD8C02416C}"/>
                  </a:ext>
                </a:extLst>
              </p:cNvPr>
              <p:cNvSpPr/>
              <p:nvPr/>
            </p:nvSpPr>
            <p:spPr>
              <a:xfrm>
                <a:off x="255681" y="1620227"/>
                <a:ext cx="932548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TW" altLang="en-US" sz="2000" b="1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威脅</a:t>
                </a:r>
                <a:endParaRPr lang="zh-CN" altLang="en-US" sz="2000" b="1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A8472EA8-E832-4046-8808-D9891332A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SWOT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49219296-CB66-4EF6-B1BF-8853BF37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F1EBA4D-0A35-4B56-8920-3C9A953FF02B}"/>
              </a:ext>
            </a:extLst>
          </p:cNvPr>
          <p:cNvSpPr txBox="1"/>
          <p:nvPr/>
        </p:nvSpPr>
        <p:spPr>
          <a:xfrm>
            <a:off x="3038439" y="1608333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7B18215-344E-4795-9DB2-9D93E899E464}"/>
              </a:ext>
            </a:extLst>
          </p:cNvPr>
          <p:cNvSpPr txBox="1"/>
          <p:nvPr/>
        </p:nvSpPr>
        <p:spPr>
          <a:xfrm>
            <a:off x="5683999" y="1610116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28497D2-B6FE-43E1-A9B6-C36FB26E4EA8}"/>
              </a:ext>
            </a:extLst>
          </p:cNvPr>
          <p:cNvSpPr txBox="1"/>
          <p:nvPr/>
        </p:nvSpPr>
        <p:spPr>
          <a:xfrm>
            <a:off x="2993270" y="2972750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7FE8163-4852-4A2B-AFEE-A21837DDDDC0}"/>
              </a:ext>
            </a:extLst>
          </p:cNvPr>
          <p:cNvSpPr txBox="1"/>
          <p:nvPr/>
        </p:nvSpPr>
        <p:spPr>
          <a:xfrm>
            <a:off x="5747614" y="2995401"/>
            <a:ext cx="2438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TW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6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與即享傘的比較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1B3259D-5DC0-4F5D-BB0D-868FF2EC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5381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4E729D-FBCB-4BEC-A30E-838594113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59"/>
          <a:stretch/>
        </p:blipFill>
        <p:spPr>
          <a:xfrm>
            <a:off x="0" y="1"/>
            <a:ext cx="7668344" cy="5143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756589-573C-4EB3-A969-468BEE37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56" y="2715766"/>
            <a:ext cx="2555776" cy="112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52055-1F82-4165-8115-E3309D7E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92937">
            <a:off x="7501949" y="327911"/>
            <a:ext cx="2555776" cy="11245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C92BDE8-4A00-432E-96DB-1D8CF1911EF1}"/>
              </a:ext>
            </a:extLst>
          </p:cNvPr>
          <p:cNvSpPr/>
          <p:nvPr/>
        </p:nvSpPr>
        <p:spPr>
          <a:xfrm>
            <a:off x="2339752" y="1831009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rgbClr val="93A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TextBox 71">
            <a:extLst>
              <a:ext uri="{FF2B5EF4-FFF2-40B4-BE49-F238E27FC236}">
                <a16:creationId xmlns:a16="http://schemas.microsoft.com/office/drawing/2014/main" id="{BA74F024-63F5-46C4-B5AC-2415CCBB1C36}"/>
              </a:ext>
            </a:extLst>
          </p:cNvPr>
          <p:cNvSpPr txBox="1"/>
          <p:nvPr/>
        </p:nvSpPr>
        <p:spPr>
          <a:xfrm>
            <a:off x="3203848" y="21609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rgbClr val="99D0B5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介面簡介</a:t>
            </a:r>
            <a:endParaRPr lang="zh-CN" altLang="en-US" sz="4000" dirty="0">
              <a:solidFill>
                <a:srgbClr val="99D0B5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介面簡介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7CEF1872-48DB-4538-99C2-32409BF0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83918"/>
            <a:ext cx="2555776" cy="112451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64FEDC9D-9115-44A5-8233-64D782448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1510"/>
            <a:ext cx="2525207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CFE9"/>
      </a:accent1>
      <a:accent2>
        <a:srgbClr val="99D0B5"/>
      </a:accent2>
      <a:accent3>
        <a:srgbClr val="86CFE9"/>
      </a:accent3>
      <a:accent4>
        <a:srgbClr val="99D0B5"/>
      </a:accent4>
      <a:accent5>
        <a:srgbClr val="86CFE9"/>
      </a:accent5>
      <a:accent6>
        <a:srgbClr val="99D0B5"/>
      </a:accent6>
      <a:hlink>
        <a:srgbClr val="2A465C"/>
      </a:hlink>
      <a:folHlink>
        <a:srgbClr val="838383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2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86CFE9"/>
    </a:accent1>
    <a:accent2>
      <a:srgbClr val="99D0B5"/>
    </a:accent2>
    <a:accent3>
      <a:srgbClr val="86CFE9"/>
    </a:accent3>
    <a:accent4>
      <a:srgbClr val="99D0B5"/>
    </a:accent4>
    <a:accent5>
      <a:srgbClr val="86CFE9"/>
    </a:accent5>
    <a:accent6>
      <a:srgbClr val="99D0B5"/>
    </a:accent6>
    <a:hlink>
      <a:srgbClr val="2A465C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2115</Words>
  <Application>Microsoft Office PowerPoint</Application>
  <PresentationFormat>如螢幕大小 (16:9)</PresentationFormat>
  <Paragraphs>265</Paragraphs>
  <Slides>31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微软雅黑</vt:lpstr>
      <vt:lpstr>字魂59号-创粗黑</vt:lpstr>
      <vt:lpstr>Arial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user</cp:lastModifiedBy>
  <cp:revision>271</cp:revision>
  <dcterms:created xsi:type="dcterms:W3CDTF">2015-12-11T17:46:17Z</dcterms:created>
  <dcterms:modified xsi:type="dcterms:W3CDTF">2020-05-04T17:24:00Z</dcterms:modified>
</cp:coreProperties>
</file>