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5" r:id="rId4"/>
    <p:sldId id="257" r:id="rId5"/>
    <p:sldId id="264" r:id="rId6"/>
    <p:sldId id="258" r:id="rId7"/>
    <p:sldId id="259" r:id="rId8"/>
    <p:sldId id="260" r:id="rId9"/>
    <p:sldId id="261" r:id="rId10"/>
    <p:sldId id="262" r:id="rId11"/>
    <p:sldId id="267" r:id="rId12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水滴-HD-標題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37B4F4-F1D3-43E2-B425-0E71FA0E012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111C88A-28B0-4C11-A1A5-4D9ACEAA0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4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37B4F4-F1D3-43E2-B425-0E71FA0E012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111C88A-28B0-4C11-A1A5-4D9ACEAA0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51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37B4F4-F1D3-43E2-B425-0E71FA0E012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111C88A-28B0-4C11-A1A5-4D9ACEAA0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904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737B4F4-F1D3-43E2-B425-0E71FA0E012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111C88A-28B0-4C11-A1A5-4D9ACEAA07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0559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37B4F4-F1D3-43E2-B425-0E71FA0E012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111C88A-28B0-4C11-A1A5-4D9ACEAA0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060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7" name="文字預留位置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8" name="文字預留位置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0" name="文字預留位置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文字預留位置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37B4F4-F1D3-43E2-B425-0E71FA0E012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111C88A-28B0-4C11-A1A5-4D9ACEAA0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643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9" name="文字版面配置區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圖片預留位置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1" name="文字預留位置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圖片預留位置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4" name="文字預留位置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預留位置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圖片預留位置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7" name="文字預留位置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37B4F4-F1D3-43E2-B425-0E71FA0E012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111C88A-28B0-4C11-A1A5-4D9ACEAA0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525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1" name="直排文字預留位置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37B4F4-F1D3-43E2-B425-0E71FA0E012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111C88A-28B0-4C11-A1A5-4D9ACEAA0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954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8" name="直排文字預留位置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37B4F4-F1D3-43E2-B425-0E71FA0E012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111C88A-28B0-4C11-A1A5-4D9ACEAA0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01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EA5B2-4229-4360-8DA7-094C8141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F6CDC3-2449-4612-83A2-9542D4155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B96815-4CFF-4DA6-896E-145A52B2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B4F4-F1D3-43E2-B425-0E71FA0E012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618ED2-4FB4-43CE-A04C-F61DE480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161801-13C2-4EE0-BA96-A524A19B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C88A-28B0-4C11-A1A5-4D9ACEAA0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72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內容預留位置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37B4F4-F1D3-43E2-B425-0E71FA0E012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111C88A-28B0-4C11-A1A5-4D9ACEAA0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82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37B4F4-F1D3-43E2-B425-0E71FA0E012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111C88A-28B0-4C11-A1A5-4D9ACEAA0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70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內容預留位置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13" name="內容預留位置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37B4F4-F1D3-43E2-B425-0E71FA0E012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111C88A-28B0-4C11-A1A5-4D9ACEAA0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07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內容預留位置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預留位置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37B4F4-F1D3-43E2-B425-0E71FA0E012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111C88A-28B0-4C11-A1A5-4D9ACEAA0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4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37B4F4-F1D3-43E2-B425-0E71FA0E012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111C88A-28B0-4C11-A1A5-4D9ACEAA0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86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37B4F4-F1D3-43E2-B425-0E71FA0E012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111C88A-28B0-4C11-A1A5-4D9ACEAA0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22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內容預留位置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37B4F4-F1D3-43E2-B425-0E71FA0E012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111C88A-28B0-4C11-A1A5-4D9ACEAA0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4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水滴-HD-內容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37B4F4-F1D3-43E2-B425-0E71FA0E012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C111C88A-28B0-4C11-A1A5-4D9ACEAA0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9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737B4F4-F1D3-43E2-B425-0E71FA0E012F}" type="datetimeFigureOut">
              <a:rPr lang="zh-TW" altLang="en-US" smtClean="0"/>
              <a:t>2020/5/3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111C88A-28B0-4C11-A1A5-4D9ACEAA07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12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23C65B49-5B5C-4E72-AE6F-D63A013B7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:10646003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黃俊彥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10646006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詹壹婷    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10646007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李恩瑋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10646016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吳宇量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91D486-CA34-4B42-8B77-C3BFA0E916FE}"/>
              </a:ext>
            </a:extLst>
          </p:cNvPr>
          <p:cNvSpPr/>
          <p:nvPr/>
        </p:nvSpPr>
        <p:spPr>
          <a:xfrm>
            <a:off x="5081786" y="1620984"/>
            <a:ext cx="2268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Times New Roman" panose="02020603050405020304" pitchFamily="18" charset="0"/>
              </a:rPr>
              <a:t>I</a:t>
            </a:r>
            <a:r>
              <a:rPr lang="zh-TW" alt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Times New Roman" panose="02020603050405020304" pitchFamily="18" charset="0"/>
              </a:rPr>
              <a:t> </a:t>
            </a:r>
            <a:r>
              <a:rPr lang="zh-TW" altLang="en-US" sz="4000" dirty="0">
                <a:latin typeface="Times New Roman" panose="02020603050405020304" pitchFamily="18" charset="0"/>
              </a:rPr>
              <a:t>心傘</a:t>
            </a:r>
            <a:r>
              <a:rPr lang="en-US" altLang="zh-TW" sz="1600" dirty="0">
                <a:latin typeface="Times New Roman" panose="02020603050405020304" pitchFamily="18" charset="0"/>
              </a:rPr>
              <a:t>109409</a:t>
            </a:r>
            <a:endParaRPr lang="zh-TW" altLang="en-US" sz="1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7" name="心形 6">
            <a:extLst>
              <a:ext uri="{FF2B5EF4-FFF2-40B4-BE49-F238E27FC236}">
                <a16:creationId xmlns:a16="http://schemas.microsoft.com/office/drawing/2014/main" id="{96B7AE79-CF2A-45FD-8879-CEB498394C08}"/>
              </a:ext>
            </a:extLst>
          </p:cNvPr>
          <p:cNvSpPr/>
          <p:nvPr/>
        </p:nvSpPr>
        <p:spPr>
          <a:xfrm>
            <a:off x="4904509" y="1620984"/>
            <a:ext cx="831273" cy="875144"/>
          </a:xfrm>
          <a:prstGeom prst="heart">
            <a:avLst/>
          </a:prstGeom>
          <a:noFill/>
          <a:ln>
            <a:solidFill>
              <a:srgbClr val="EE7A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38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10DAAC-E7C0-42F7-9B00-59797C9A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B8F923-FAED-4EE0-A608-5C40E9E51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74EB49-DDC0-4F16-84F9-9E4E2E5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8" t="19863" r="21566" b="29140"/>
          <a:stretch/>
        </p:blipFill>
        <p:spPr>
          <a:xfrm rot="19879535">
            <a:off x="4705165" y="613287"/>
            <a:ext cx="1393796" cy="12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6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3CB3F-58CB-474E-B079-65D888795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613" y="2526456"/>
            <a:ext cx="3400773" cy="1805087"/>
          </a:xfrm>
        </p:spPr>
        <p:txBody>
          <a:bodyPr>
            <a:normAutofit/>
          </a:bodyPr>
          <a:lstStyle/>
          <a:p>
            <a:r>
              <a:rPr lang="en-US" altLang="zh-TW" sz="96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Q&amp;A</a:t>
            </a:r>
            <a:endParaRPr lang="zh-TW" altLang="en-US" sz="9600" b="1" cap="none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679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2C8B2-6C72-4366-8122-59A5039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34431"/>
            <a:ext cx="10364451" cy="1596177"/>
          </a:xfrm>
        </p:spPr>
        <p:txBody>
          <a:bodyPr/>
          <a:lstStyle/>
          <a:p>
            <a:r>
              <a:rPr lang="zh-TW" altLang="en-US" dirty="0"/>
              <a:t>目錄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CC461B-DC6F-415E-A35E-455D069C26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8" t="19863" r="21566" b="29140"/>
          <a:stretch/>
        </p:blipFill>
        <p:spPr>
          <a:xfrm rot="19879535">
            <a:off x="4705165" y="258181"/>
            <a:ext cx="1393796" cy="12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0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5FC31-4A3F-4578-B779-7A153663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023AAE-092E-4931-9D72-F5AA6C084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我們希望製作的系統不僅僅只是一次的學習和題目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而能夠連帶的成為我們自身問題的一個解決方式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以組員們本身身邊遇到的問題作為基礎進行發想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E9CC831-6351-48DD-A40A-F14BFC1C98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8" t="19863" r="21566" b="29140"/>
          <a:stretch/>
        </p:blipFill>
        <p:spPr>
          <a:xfrm rot="19879535">
            <a:off x="4687410" y="622165"/>
            <a:ext cx="1393796" cy="12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0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5CAA4-90E5-4E15-A24F-F5830490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為何選擇這項題目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50F4C-424C-4133-BDDD-D075A5060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具有相同類型的系統可做為先例，但數量並不多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403E3A-43AF-4EC7-94FC-D503B5E63F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8" t="19863" r="21566" b="29140"/>
          <a:stretch/>
        </p:blipFill>
        <p:spPr>
          <a:xfrm rot="19879535">
            <a:off x="3302493" y="684086"/>
            <a:ext cx="1393796" cy="12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D1F19-BBC7-4FCA-96A6-7446A8A2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30E622-2568-4322-B28E-20121A976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/>
              <a:t>APP</a:t>
            </a:r>
            <a:r>
              <a:rPr lang="zh-TW" altLang="en-US" dirty="0"/>
              <a:t>作為使用者媒介，用手機推送訊號請求後進行借取和歸還等動作，使用伺服器進行判斷租借的同意與否，再由資料庫儲存使用者資料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94AD4F-CCBD-450A-BA48-F77B7AAEF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8" t="19863" r="21566" b="29140"/>
          <a:stretch/>
        </p:blipFill>
        <p:spPr>
          <a:xfrm rot="19879535">
            <a:off x="4252403" y="604410"/>
            <a:ext cx="1393796" cy="12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9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F5AA0-4F22-4FF4-B69C-BF4F11CF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系統運作流程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41CE4-66ED-4756-A504-D6F7C08EB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F147A7-0E68-4BE9-8531-74304A91F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8" t="19863" r="21566" b="29140"/>
          <a:stretch/>
        </p:blipFill>
        <p:spPr>
          <a:xfrm rot="19879535">
            <a:off x="3852908" y="713638"/>
            <a:ext cx="1393796" cy="12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4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03246C-6649-4A6E-A58F-CF91137C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系統預期目標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7F86A0-CF6F-4D3E-89C5-10CF65CA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能夠同時處理多方的租借請求、拒絕黑名單使用者的租借，以及</a:t>
            </a:r>
            <a:r>
              <a:rPr lang="en-US" altLang="zh-TW" dirty="0"/>
              <a:t>APP</a:t>
            </a:r>
            <a:r>
              <a:rPr lang="zh-TW" altLang="en-US" dirty="0"/>
              <a:t>推播提醒訊息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87532E-DDF1-4544-BC6F-A293DBC40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8" t="19863" r="21566" b="29140"/>
          <a:stretch/>
        </p:blipFill>
        <p:spPr>
          <a:xfrm rot="19879535">
            <a:off x="3817398" y="639921"/>
            <a:ext cx="1393796" cy="12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6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2548BE-3509-4465-A17F-71898EC0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6A94A8-4CBF-4D2F-80AA-5BD08E23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965CD3-B9B2-4360-A044-2C7069743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8" t="19863" r="21566" b="29140"/>
          <a:stretch/>
        </p:blipFill>
        <p:spPr>
          <a:xfrm rot="19879535">
            <a:off x="4314547" y="631043"/>
            <a:ext cx="1393796" cy="12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8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78026-384A-42F6-86FB-02856FDC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系統軟硬體需求及技術平台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A85A79-EA2A-4D35-86EE-12D929512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9B69BA-B2CE-4AC8-84B1-129F8838F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8" t="19863" r="21566" b="29140"/>
          <a:stretch/>
        </p:blipFill>
        <p:spPr>
          <a:xfrm rot="19879535">
            <a:off x="2476870" y="648798"/>
            <a:ext cx="1393796" cy="12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94750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69_TF34316244.potx" id="{A34BCA18-85BB-4F06-A9B1-8FDFE89EE5A0}" vid="{B019DDDF-4536-4FA0-8678-C7C946B597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tf34316244</Template>
  <TotalTime>159</TotalTime>
  <Words>160</Words>
  <Application>Microsoft Office PowerPoint</Application>
  <PresentationFormat>寬螢幕</PresentationFormat>
  <Paragraphs>19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Microsoft JhengHei UI</vt:lpstr>
      <vt:lpstr>標楷體</vt:lpstr>
      <vt:lpstr>Arial</vt:lpstr>
      <vt:lpstr>Times New Roman</vt:lpstr>
      <vt:lpstr>Tw Cen MT</vt:lpstr>
      <vt:lpstr>小水滴</vt:lpstr>
      <vt:lpstr>PowerPoint 簡報</vt:lpstr>
      <vt:lpstr>目錄</vt:lpstr>
      <vt:lpstr>動機</vt:lpstr>
      <vt:lpstr>為何選擇這項題目</vt:lpstr>
      <vt:lpstr>系統簡介</vt:lpstr>
      <vt:lpstr>系統運作流程</vt:lpstr>
      <vt:lpstr>系統預期目標</vt:lpstr>
      <vt:lpstr>使用工具</vt:lpstr>
      <vt:lpstr>系統軟硬體需求及技術平台</vt:lpstr>
      <vt:lpstr>分工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專題題目</dc:title>
  <dc:creator>user</dc:creator>
  <cp:lastModifiedBy>user</cp:lastModifiedBy>
  <cp:revision>16</cp:revision>
  <dcterms:created xsi:type="dcterms:W3CDTF">2020-05-02T07:42:49Z</dcterms:created>
  <dcterms:modified xsi:type="dcterms:W3CDTF">2020-05-03T09:48:34Z</dcterms:modified>
</cp:coreProperties>
</file>