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20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B840-8A86-B04A-9456-6986CFF9F6B0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692150"/>
            <a:ext cx="2755900" cy="273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0814" y="2839837"/>
            <a:ext cx="1483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pple Chancery"/>
                <a:cs typeface="Apple Chancery"/>
              </a:rPr>
              <a:t>Sinbad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FEC9C-F396-F848-B1D7-B36DBC5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17" y="2839837"/>
            <a:ext cx="2755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Apple Chancery</vt:lpstr>
      <vt:lpstr>Arial</vt:lpstr>
      <vt:lpstr>Calibri</vt:lpstr>
      <vt:lpstr>Office Theme</vt:lpstr>
      <vt:lpstr>PowerPoint Presentation</vt:lpstr>
    </vt:vector>
  </TitlesOfParts>
  <Company>Berry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Abdul Hamid</dc:creator>
  <cp:lastModifiedBy>Hamid, Nadeem A</cp:lastModifiedBy>
  <cp:revision>2</cp:revision>
  <cp:lastPrinted>2018-11-02T14:35:03Z</cp:lastPrinted>
  <dcterms:created xsi:type="dcterms:W3CDTF">2016-06-19T14:18:20Z</dcterms:created>
  <dcterms:modified xsi:type="dcterms:W3CDTF">2018-11-02T14:36:41Z</dcterms:modified>
</cp:coreProperties>
</file>