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4" r:id="rId11"/>
    <p:sldId id="266" r:id="rId12"/>
    <p:sldId id="270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74" autoAdjust="0"/>
    <p:restoredTop sz="94434" autoAdjust="0"/>
  </p:normalViewPr>
  <p:slideViewPr>
    <p:cSldViewPr snapToGrid="0">
      <p:cViewPr varScale="1">
        <p:scale>
          <a:sx n="66" d="100"/>
          <a:sy n="66" d="100"/>
        </p:scale>
        <p:origin x="84" y="162"/>
      </p:cViewPr>
      <p:guideLst/>
    </p:cSldViewPr>
  </p:slideViewPr>
  <p:outlineViewPr>
    <p:cViewPr>
      <p:scale>
        <a:sx n="33" d="100"/>
        <a:sy n="33" d="100"/>
      </p:scale>
      <p:origin x="0" y="-1379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9344049-30E9-4D6E-A192-BE34D50A9A6E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80349F6-BD6D-45B0-B6C1-811E641D2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33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Script </a:t>
            </a:r>
            <a:r>
              <a:rPr lang="en-US" dirty="0" err="1" smtClean="0"/>
              <a:t>créé</a:t>
            </a:r>
            <a:r>
              <a:rPr lang="en-US" baseline="0" dirty="0" smtClean="0"/>
              <a:t> au début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349F6-BD6D-45B0-B6C1-811E641D2BF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45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Sauver</a:t>
            </a:r>
            <a:r>
              <a:rPr lang="en-US" dirty="0" smtClean="0"/>
              <a:t> les </a:t>
            </a:r>
            <a:r>
              <a:rPr lang="en-US" dirty="0" err="1" smtClean="0"/>
              <a:t>fichiers</a:t>
            </a:r>
            <a:r>
              <a:rPr lang="en-US" dirty="0" smtClean="0"/>
              <a:t> pour les jobs, les </a:t>
            </a:r>
            <a:r>
              <a:rPr lang="en-US" dirty="0" err="1" smtClean="0"/>
              <a:t>credentiels</a:t>
            </a:r>
            <a:r>
              <a:rPr lang="en-US" dirty="0" smtClean="0"/>
              <a:t>,</a:t>
            </a:r>
            <a:r>
              <a:rPr lang="en-US" baseline="0" dirty="0" smtClean="0"/>
              <a:t> les emplacements de Java, Maven etc.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349F6-BD6D-45B0-B6C1-811E641D2BF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38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617C-893D-4602-A835-CD59DD4C32FE}" type="datetimeFigureOut">
              <a:rPr lang="fr-CH" smtClean="0"/>
              <a:t>15.01.2015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649531A-4284-4389-A050-4F54EC8E105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8909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617C-893D-4602-A835-CD59DD4C32FE}" type="datetimeFigureOut">
              <a:rPr lang="fr-CH" smtClean="0"/>
              <a:t>15.01.2015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649531A-4284-4389-A050-4F54EC8E105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1060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617C-893D-4602-A835-CD59DD4C32FE}" type="datetimeFigureOut">
              <a:rPr lang="fr-CH" smtClean="0"/>
              <a:t>15.01.2015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649531A-4284-4389-A050-4F54EC8E1054}" type="slidenum">
              <a:rPr lang="fr-CH" smtClean="0"/>
              <a:t>‹N°›</a:t>
            </a:fld>
            <a:endParaRPr lang="fr-CH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8271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617C-893D-4602-A835-CD59DD4C32FE}" type="datetimeFigureOut">
              <a:rPr lang="fr-CH" smtClean="0"/>
              <a:t>15.01.2015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49531A-4284-4389-A050-4F54EC8E105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16644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617C-893D-4602-A835-CD59DD4C32FE}" type="datetimeFigureOut">
              <a:rPr lang="fr-CH" smtClean="0"/>
              <a:t>15.01.2015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49531A-4284-4389-A050-4F54EC8E1054}" type="slidenum">
              <a:rPr lang="fr-CH" smtClean="0"/>
              <a:t>‹N°›</a:t>
            </a:fld>
            <a:endParaRPr lang="fr-CH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45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617C-893D-4602-A835-CD59DD4C32FE}" type="datetimeFigureOut">
              <a:rPr lang="fr-CH" smtClean="0"/>
              <a:t>15.01.2015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49531A-4284-4389-A050-4F54EC8E105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88992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617C-893D-4602-A835-CD59DD4C32FE}" type="datetimeFigureOut">
              <a:rPr lang="fr-CH" smtClean="0"/>
              <a:t>15.01.2015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9531A-4284-4389-A050-4F54EC8E105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05040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617C-893D-4602-A835-CD59DD4C32FE}" type="datetimeFigureOut">
              <a:rPr lang="fr-CH" smtClean="0"/>
              <a:t>15.01.2015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9531A-4284-4389-A050-4F54EC8E105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0917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617C-893D-4602-A835-CD59DD4C32FE}" type="datetimeFigureOut">
              <a:rPr lang="fr-CH" smtClean="0"/>
              <a:t>15.01.2015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9531A-4284-4389-A050-4F54EC8E105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32122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617C-893D-4602-A835-CD59DD4C32FE}" type="datetimeFigureOut">
              <a:rPr lang="fr-CH" smtClean="0"/>
              <a:t>15.01.2015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649531A-4284-4389-A050-4F54EC8E105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2653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617C-893D-4602-A835-CD59DD4C32FE}" type="datetimeFigureOut">
              <a:rPr lang="fr-CH" smtClean="0"/>
              <a:t>15.01.2015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649531A-4284-4389-A050-4F54EC8E105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07749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617C-893D-4602-A835-CD59DD4C32FE}" type="datetimeFigureOut">
              <a:rPr lang="fr-CH" smtClean="0"/>
              <a:t>15.01.2015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649531A-4284-4389-A050-4F54EC8E105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8086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617C-893D-4602-A835-CD59DD4C32FE}" type="datetimeFigureOut">
              <a:rPr lang="fr-CH" smtClean="0"/>
              <a:t>15.01.2015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9531A-4284-4389-A050-4F54EC8E105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5295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617C-893D-4602-A835-CD59DD4C32FE}" type="datetimeFigureOut">
              <a:rPr lang="fr-CH" smtClean="0"/>
              <a:t>15.01.2015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9531A-4284-4389-A050-4F54EC8E105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8332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617C-893D-4602-A835-CD59DD4C32FE}" type="datetimeFigureOut">
              <a:rPr lang="fr-CH" smtClean="0"/>
              <a:t>15.01.2015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9531A-4284-4389-A050-4F54EC8E105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6430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617C-893D-4602-A835-CD59DD4C32FE}" type="datetimeFigureOut">
              <a:rPr lang="fr-CH" smtClean="0"/>
              <a:t>15.01.2015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49531A-4284-4389-A050-4F54EC8E105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6878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0617C-893D-4602-A835-CD59DD4C32FE}" type="datetimeFigureOut">
              <a:rPr lang="fr-CH" smtClean="0"/>
              <a:t>15.01.2015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649531A-4284-4389-A050-4F54EC8E105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0248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002/AMT_REST" TargetMode="External"/><Relationship Id="rId2" Type="http://schemas.openxmlformats.org/officeDocument/2006/relationships/hyperlink" Target="http://localhost:9001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download.oracle.com/otn-pub/java/jdk/8u25-b17/jdk-8u25-linux-x64.rpm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bbcnt/AMT_Vagreck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004/" TargetMode="External"/><Relationship Id="rId2" Type="http://schemas.openxmlformats.org/officeDocument/2006/relationships/hyperlink" Target="http://localhost:9001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9002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Vagrant</a:t>
            </a:r>
            <a:r>
              <a:rPr lang="fr-CH" dirty="0" smtClean="0"/>
              <a:t> &amp; Docker 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 smtClean="0"/>
              <a:t>AMT – Labo 2 (more or </a:t>
            </a:r>
            <a:r>
              <a:rPr lang="fr-CH" dirty="0" err="1" smtClean="0"/>
              <a:t>less</a:t>
            </a:r>
            <a:r>
              <a:rPr lang="fr-CH" dirty="0" smtClean="0"/>
              <a:t>)</a:t>
            </a:r>
          </a:p>
          <a:p>
            <a:pPr algn="r"/>
            <a:r>
              <a:rPr lang="fr-CH" dirty="0"/>
              <a:t>	</a:t>
            </a:r>
            <a:r>
              <a:rPr lang="fr-CH" dirty="0" smtClean="0"/>
              <a:t>	</a:t>
            </a:r>
          </a:p>
          <a:p>
            <a:pPr algn="r"/>
            <a:r>
              <a:rPr lang="fr-CH" dirty="0" err="1" smtClean="0"/>
              <a:t>Authors</a:t>
            </a:r>
            <a:r>
              <a:rPr lang="fr-CH" dirty="0" smtClean="0"/>
              <a:t>: </a:t>
            </a:r>
            <a:r>
              <a:rPr lang="fr-CH" dirty="0" err="1" smtClean="0"/>
              <a:t>Bignens</a:t>
            </a:r>
            <a:r>
              <a:rPr lang="fr-CH" dirty="0" smtClean="0"/>
              <a:t> Julien &amp; Brito Carvalho Bruno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009986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Magic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Glassfish offers a pretty cool thing, inside a domain, there is an “</a:t>
            </a:r>
            <a:r>
              <a:rPr lang="en-US" dirty="0" err="1" smtClean="0"/>
              <a:t>autodeploy</a:t>
            </a:r>
            <a:r>
              <a:rPr lang="en-US" dirty="0" smtClean="0"/>
              <a:t>” directory. Any war/jar/ear file inside will be deployed !</a:t>
            </a:r>
          </a:p>
          <a:p>
            <a:r>
              <a:rPr lang="en-US" dirty="0" smtClean="0"/>
              <a:t>So for Jenkins, it’s easy, once it creates a war, it only need to copy it.</a:t>
            </a:r>
          </a:p>
          <a:p>
            <a:r>
              <a:rPr lang="en-US" dirty="0" smtClean="0"/>
              <a:t>Where?</a:t>
            </a:r>
          </a:p>
          <a:p>
            <a:pPr lvl="1"/>
            <a:r>
              <a:rPr lang="en-US" dirty="0" smtClean="0"/>
              <a:t>Remember the shared volume?</a:t>
            </a:r>
          </a:p>
          <a:p>
            <a:pPr lvl="1"/>
            <a:r>
              <a:rPr lang="en-US" dirty="0" smtClean="0"/>
              <a:t>By sharing</a:t>
            </a:r>
            <a:r>
              <a:rPr lang="en-US" dirty="0"/>
              <a:t> </a:t>
            </a:r>
            <a:r>
              <a:rPr lang="en-US" dirty="0" smtClean="0"/>
              <a:t>the volumes from gf1 with the other </a:t>
            </a:r>
            <a:r>
              <a:rPr lang="en-US" dirty="0" err="1" smtClean="0"/>
              <a:t>gf</a:t>
            </a:r>
            <a:r>
              <a:rPr lang="en-US" dirty="0" smtClean="0"/>
              <a:t> instances and Jenkins, we only have to do this after the build on Jenkins:</a:t>
            </a:r>
          </a:p>
          <a:p>
            <a:pPr lvl="1"/>
            <a:r>
              <a:rPr lang="en-US" sz="1400" dirty="0" err="1" smtClean="0"/>
              <a:t>cp</a:t>
            </a:r>
            <a:r>
              <a:rPr lang="en-US" sz="1400" dirty="0" smtClean="0"/>
              <a:t> $JENKINS_HOME/jobs/AMT_REST/workspace/target/AMT_REST-1.0-SNAPSHOT.war /opt/glassfish/glassfish4/glassfish/domains/domain1/</a:t>
            </a:r>
            <a:r>
              <a:rPr lang="en-US" sz="1400" dirty="0" err="1" smtClean="0"/>
              <a:t>autodeploy</a:t>
            </a:r>
            <a:r>
              <a:rPr lang="en-US" sz="1400" dirty="0" smtClean="0"/>
              <a:t>/</a:t>
            </a:r>
            <a:r>
              <a:rPr lang="en-US" sz="1400" dirty="0" err="1" smtClean="0"/>
              <a:t>AMT_REST.war</a:t>
            </a:r>
            <a:endParaRPr lang="en-US" sz="1400" dirty="0" smtClean="0"/>
          </a:p>
          <a:p>
            <a:r>
              <a:rPr lang="en-US" dirty="0" smtClean="0"/>
              <a:t>And</a:t>
            </a:r>
            <a:r>
              <a:rPr lang="en-US" smtClean="0"/>
              <a:t>… that’s all ;=)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482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example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7004" y="2133600"/>
            <a:ext cx="7119817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905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example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now see how to make the AMT REST project work.</a:t>
            </a:r>
          </a:p>
          <a:p>
            <a:r>
              <a:rPr lang="en-US" dirty="0" smtClean="0"/>
              <a:t>First, we need to open a client in the Vagrant root directory </a:t>
            </a:r>
          </a:p>
          <a:p>
            <a:pPr lvl="1"/>
            <a:r>
              <a:rPr lang="en-US" dirty="0" smtClean="0"/>
              <a:t>Where you’ll find the </a:t>
            </a:r>
            <a:r>
              <a:rPr lang="en-US" dirty="0" err="1" smtClean="0"/>
              <a:t>Vagrantfile</a:t>
            </a:r>
            <a:endParaRPr lang="en-US" dirty="0" smtClean="0"/>
          </a:p>
          <a:p>
            <a:r>
              <a:rPr lang="en-US" dirty="0" smtClean="0"/>
              <a:t>Start by typing:</a:t>
            </a:r>
          </a:p>
          <a:p>
            <a:pPr lvl="1"/>
            <a:r>
              <a:rPr lang="en-US" dirty="0" smtClean="0"/>
              <a:t>vagrant up</a:t>
            </a:r>
          </a:p>
          <a:p>
            <a:pPr lvl="1"/>
            <a:r>
              <a:rPr lang="en-US" dirty="0" smtClean="0"/>
              <a:t>vagrant provision (if not the first time)</a:t>
            </a:r>
          </a:p>
          <a:p>
            <a:r>
              <a:rPr lang="en-US" dirty="0" smtClean="0"/>
              <a:t>Then go to Jenkins : </a:t>
            </a:r>
            <a:r>
              <a:rPr lang="en-US" dirty="0" smtClean="0">
                <a:hlinkClick r:id="rId2"/>
              </a:rPr>
              <a:t>http://localhost:9001</a:t>
            </a:r>
            <a:r>
              <a:rPr lang="en-US" dirty="0" smtClean="0"/>
              <a:t>, click on the build button and wait.</a:t>
            </a:r>
          </a:p>
          <a:p>
            <a:r>
              <a:rPr lang="en-US" dirty="0" smtClean="0"/>
              <a:t>Access the app on </a:t>
            </a:r>
            <a:r>
              <a:rPr lang="en-US" dirty="0" smtClean="0">
                <a:hlinkClick r:id="rId3"/>
              </a:rPr>
              <a:t>http://localhost:9002/AMT_REST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8272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example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Vagrant provision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260" y="2653404"/>
            <a:ext cx="48863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23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example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7743825" cy="4172368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H="1">
            <a:off x="10153650" y="3009900"/>
            <a:ext cx="114300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0636052" y="2697718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Click Here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3078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example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8131968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972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Vagrantfile</a:t>
            </a:r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des ports</a:t>
            </a:r>
          </a:p>
          <a:p>
            <a:endParaRPr lang="en-US" dirty="0"/>
          </a:p>
        </p:txBody>
      </p:sp>
      <p:pic>
        <p:nvPicPr>
          <p:cNvPr id="6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579" y="3143250"/>
            <a:ext cx="10687471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504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Vagrantfile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824" y="1447800"/>
            <a:ext cx="10645201" cy="50863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81700" y="3581400"/>
            <a:ext cx="5632450" cy="628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45100" y="5080000"/>
            <a:ext cx="2298700" cy="171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92750" y="2711450"/>
            <a:ext cx="1346200" cy="171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81700" y="5807075"/>
            <a:ext cx="2959100" cy="171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698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- MySQL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5607" y="2133600"/>
            <a:ext cx="6322612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518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- MySQL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create users that can remotely connect: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And we add the </a:t>
            </a:r>
            <a:r>
              <a:rPr lang="en-US" dirty="0" err="1" smtClean="0"/>
              <a:t>PHPMyAdmin</a:t>
            </a:r>
            <a:r>
              <a:rPr lang="en-US" dirty="0" smtClean="0"/>
              <a:t> script in the DB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937" y="2757487"/>
            <a:ext cx="7096125" cy="134302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612" y="4763084"/>
            <a:ext cx="70294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955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Summary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</a:p>
          <a:p>
            <a:r>
              <a:rPr lang="fr-CH" dirty="0" smtClean="0"/>
              <a:t>Architecture</a:t>
            </a:r>
          </a:p>
          <a:p>
            <a:r>
              <a:rPr lang="en-US" dirty="0"/>
              <a:t>What we actually do</a:t>
            </a:r>
            <a:r>
              <a:rPr lang="fr-CH" dirty="0" smtClean="0"/>
              <a:t> </a:t>
            </a:r>
          </a:p>
          <a:p>
            <a:r>
              <a:rPr lang="fr-CH" dirty="0" smtClean="0"/>
              <a:t>Sharing the volumes</a:t>
            </a:r>
          </a:p>
          <a:p>
            <a:r>
              <a:rPr lang="fr-CH" dirty="0" err="1" smtClean="0"/>
              <a:t>Some</a:t>
            </a:r>
            <a:r>
              <a:rPr lang="fr-CH" dirty="0" smtClean="0"/>
              <a:t> </a:t>
            </a:r>
            <a:r>
              <a:rPr lang="fr-CH" dirty="0" err="1" smtClean="0"/>
              <a:t>magic</a:t>
            </a:r>
            <a:endParaRPr lang="fr-CH" dirty="0" smtClean="0"/>
          </a:p>
          <a:p>
            <a:r>
              <a:rPr lang="fr-CH" dirty="0" smtClean="0"/>
              <a:t>Basic </a:t>
            </a:r>
            <a:r>
              <a:rPr lang="fr-CH" dirty="0" err="1" smtClean="0"/>
              <a:t>example</a:t>
            </a:r>
            <a:endParaRPr lang="fr-CH" dirty="0" smtClean="0"/>
          </a:p>
          <a:p>
            <a:r>
              <a:rPr lang="fr-CH" dirty="0" err="1" smtClean="0"/>
              <a:t>Vagrantfile</a:t>
            </a:r>
            <a:endParaRPr lang="fr-CH" dirty="0" smtClean="0"/>
          </a:p>
          <a:p>
            <a:r>
              <a:rPr lang="fr-CH" dirty="0" smtClean="0"/>
              <a:t>Dockers</a:t>
            </a:r>
          </a:p>
          <a:p>
            <a:r>
              <a:rPr lang="fr-CH" dirty="0" smtClean="0"/>
              <a:t>A few tricks</a:t>
            </a:r>
            <a:endParaRPr lang="fr-CH" dirty="0"/>
          </a:p>
        </p:txBody>
      </p:sp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0346289"/>
              </p:ext>
            </p:extLst>
          </p:nvPr>
        </p:nvGraphicFramePr>
        <p:xfrm>
          <a:off x="6147934" y="2931886"/>
          <a:ext cx="2884487" cy="265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Image" r:id="rId3" imgW="2884680" imgH="2656080" progId="Photoshop.Image.13">
                  <p:embed/>
                </p:oleObj>
              </mc:Choice>
              <mc:Fallback>
                <p:oleObj name="Image" r:id="rId3" imgW="2884680" imgH="26560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7934" y="2931886"/>
                        <a:ext cx="2884487" cy="2655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07699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- </a:t>
            </a:r>
            <a:r>
              <a:rPr lang="en-US" dirty="0" err="1" smtClean="0"/>
              <a:t>PHPMyAdmin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Dockerfile</a:t>
            </a:r>
            <a:r>
              <a:rPr lang="en-US" dirty="0" smtClean="0"/>
              <a:t> too big, and not very useful. We install:</a:t>
            </a:r>
          </a:p>
          <a:p>
            <a:pPr lvl="1"/>
            <a:r>
              <a:rPr lang="en-US" dirty="0" smtClean="0"/>
              <a:t>PHP</a:t>
            </a:r>
          </a:p>
          <a:p>
            <a:pPr lvl="1"/>
            <a:r>
              <a:rPr lang="en-US" dirty="0" smtClean="0"/>
              <a:t>Apache</a:t>
            </a:r>
          </a:p>
          <a:p>
            <a:pPr lvl="1"/>
            <a:r>
              <a:rPr lang="en-US" dirty="0" err="1" smtClean="0"/>
              <a:t>PHPMyAdmin</a:t>
            </a:r>
            <a:endParaRPr lang="en-US" dirty="0" smtClean="0"/>
          </a:p>
          <a:p>
            <a:r>
              <a:rPr lang="en-US" dirty="0" smtClean="0"/>
              <a:t>Then interesting part is :</a:t>
            </a:r>
          </a:p>
          <a:p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116" y="2469836"/>
            <a:ext cx="4648200" cy="310515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116" y="4672972"/>
            <a:ext cx="45720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415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- Glassfish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Again, too big to put here, but what we do:</a:t>
            </a:r>
          </a:p>
          <a:p>
            <a:pPr lvl="1"/>
            <a:r>
              <a:rPr lang="en-US" dirty="0"/>
              <a:t>We install Glassfish</a:t>
            </a:r>
          </a:p>
          <a:p>
            <a:pPr lvl="1"/>
            <a:r>
              <a:rPr lang="en-US" dirty="0"/>
              <a:t>We create the </a:t>
            </a:r>
            <a:r>
              <a:rPr lang="en-US" dirty="0" err="1"/>
              <a:t>jdbc</a:t>
            </a:r>
            <a:r>
              <a:rPr lang="en-US" dirty="0"/>
              <a:t> resource and pool linked to the MySQL container</a:t>
            </a:r>
          </a:p>
          <a:p>
            <a:pPr lvl="1"/>
            <a:r>
              <a:rPr lang="en-US" dirty="0"/>
              <a:t>We copy the </a:t>
            </a:r>
            <a:r>
              <a:rPr lang="en-US" dirty="0" err="1"/>
              <a:t>mysql</a:t>
            </a:r>
            <a:r>
              <a:rPr lang="en-US" dirty="0"/>
              <a:t> connector driver</a:t>
            </a:r>
          </a:p>
          <a:p>
            <a:pPr lvl="1"/>
            <a:r>
              <a:rPr lang="en-US" dirty="0"/>
              <a:t>And we start it</a:t>
            </a:r>
            <a:r>
              <a:rPr lang="en-US" dirty="0" smtClean="0"/>
              <a:t>.</a:t>
            </a:r>
          </a:p>
          <a:p>
            <a:r>
              <a:rPr lang="en-US" dirty="0"/>
              <a:t>RUN </a:t>
            </a:r>
            <a:r>
              <a:rPr lang="en-US" dirty="0" smtClean="0"/>
              <a:t>\</a:t>
            </a:r>
          </a:p>
          <a:p>
            <a:pPr lvl="1"/>
            <a:r>
              <a:rPr lang="en-US" dirty="0" smtClean="0"/>
              <a:t>./</a:t>
            </a:r>
            <a:r>
              <a:rPr lang="en-US" dirty="0" err="1"/>
              <a:t>asadmin</a:t>
            </a:r>
            <a:r>
              <a:rPr lang="en-US" dirty="0"/>
              <a:t> start-domain &amp;&amp; \</a:t>
            </a:r>
          </a:p>
          <a:p>
            <a:pPr lvl="1"/>
            <a:r>
              <a:rPr lang="en-US" dirty="0"/>
              <a:t>./</a:t>
            </a:r>
            <a:r>
              <a:rPr lang="en-US" dirty="0" err="1"/>
              <a:t>asadmin</a:t>
            </a:r>
            <a:r>
              <a:rPr lang="en-US" dirty="0"/>
              <a:t> --user admin --</a:t>
            </a:r>
            <a:r>
              <a:rPr lang="en-US" dirty="0" err="1"/>
              <a:t>passwordfile</a:t>
            </a:r>
            <a:r>
              <a:rPr lang="en-US" dirty="0"/>
              <a:t> </a:t>
            </a:r>
            <a:r>
              <a:rPr lang="en-US" dirty="0" err="1"/>
              <a:t>pwdfile</a:t>
            </a:r>
            <a:r>
              <a:rPr lang="en-US" dirty="0"/>
              <a:t> enable-secure-admin &amp;&amp; \</a:t>
            </a:r>
          </a:p>
          <a:p>
            <a:pPr lvl="1"/>
            <a:r>
              <a:rPr lang="en-US" dirty="0"/>
              <a:t>./</a:t>
            </a:r>
            <a:r>
              <a:rPr lang="en-US" dirty="0" err="1"/>
              <a:t>asadmin</a:t>
            </a:r>
            <a:r>
              <a:rPr lang="en-US" dirty="0"/>
              <a:t> --user admin --</a:t>
            </a:r>
            <a:r>
              <a:rPr lang="en-US" dirty="0" err="1"/>
              <a:t>passwordfile</a:t>
            </a:r>
            <a:r>
              <a:rPr lang="en-US" dirty="0"/>
              <a:t> </a:t>
            </a:r>
            <a:r>
              <a:rPr lang="en-US" dirty="0" err="1"/>
              <a:t>pwdfile</a:t>
            </a:r>
            <a:r>
              <a:rPr lang="en-US" dirty="0"/>
              <a:t> create-</a:t>
            </a:r>
            <a:r>
              <a:rPr lang="en-US" dirty="0" err="1"/>
              <a:t>jdbc</a:t>
            </a:r>
            <a:r>
              <a:rPr lang="en-US" dirty="0"/>
              <a:t>-connection-pool --</a:t>
            </a:r>
            <a:r>
              <a:rPr lang="en-US" dirty="0" err="1"/>
              <a:t>restype</a:t>
            </a:r>
            <a:r>
              <a:rPr lang="en-US" dirty="0"/>
              <a:t>=</a:t>
            </a:r>
            <a:r>
              <a:rPr lang="en-US" dirty="0" err="1"/>
              <a:t>javax.sql.XADataSource</a:t>
            </a:r>
            <a:r>
              <a:rPr lang="en-US" dirty="0"/>
              <a:t> --</a:t>
            </a:r>
            <a:r>
              <a:rPr lang="en-US" dirty="0" err="1"/>
              <a:t>datasourceclassname</a:t>
            </a:r>
            <a:r>
              <a:rPr lang="en-US" dirty="0"/>
              <a:t>=com.mysql.jdbc.jdbc2.optional.MysqlXADataSource --property user=$</a:t>
            </a:r>
            <a:r>
              <a:rPr lang="en-US" dirty="0" err="1"/>
              <a:t>DB_TECHNICAL_USER:password</a:t>
            </a:r>
            <a:r>
              <a:rPr lang="en-US" dirty="0"/>
              <a:t>=$</a:t>
            </a:r>
            <a:r>
              <a:rPr lang="en-US" dirty="0" err="1"/>
              <a:t>DB_TECHNICAL_USER_PASSWORD:serverName</a:t>
            </a:r>
            <a:r>
              <a:rPr lang="en-US" dirty="0"/>
              <a:t>=</a:t>
            </a:r>
            <a:r>
              <a:rPr lang="en-US" dirty="0" err="1">
                <a:solidFill>
                  <a:srgbClr val="00B050"/>
                </a:solidFill>
              </a:rPr>
              <a:t>mysql:portNumber</a:t>
            </a:r>
            <a:r>
              <a:rPr lang="en-US" dirty="0">
                <a:solidFill>
                  <a:srgbClr val="00B050"/>
                </a:solidFill>
              </a:rPr>
              <a:t>=3306</a:t>
            </a:r>
            <a:r>
              <a:rPr lang="en-US" dirty="0"/>
              <a:t>:databaseName=$DB_NAME $JDBC_CONNECTION_POOL_NAME &amp;&amp; \</a:t>
            </a:r>
          </a:p>
          <a:p>
            <a:pPr lvl="1"/>
            <a:r>
              <a:rPr lang="en-US" dirty="0"/>
              <a:t>./</a:t>
            </a:r>
            <a:r>
              <a:rPr lang="en-US" dirty="0" err="1"/>
              <a:t>asadmin</a:t>
            </a:r>
            <a:r>
              <a:rPr lang="en-US" dirty="0"/>
              <a:t> --user admin --</a:t>
            </a:r>
            <a:r>
              <a:rPr lang="en-US" dirty="0" err="1"/>
              <a:t>passwordfile</a:t>
            </a:r>
            <a:r>
              <a:rPr lang="en-US" dirty="0"/>
              <a:t> </a:t>
            </a:r>
            <a:r>
              <a:rPr lang="en-US" dirty="0" err="1"/>
              <a:t>pwdfile</a:t>
            </a:r>
            <a:r>
              <a:rPr lang="en-US" dirty="0"/>
              <a:t> create-</a:t>
            </a:r>
            <a:r>
              <a:rPr lang="en-US" dirty="0" err="1"/>
              <a:t>jdbc</a:t>
            </a:r>
            <a:r>
              <a:rPr lang="en-US" dirty="0"/>
              <a:t>-resource --</a:t>
            </a:r>
            <a:r>
              <a:rPr lang="en-US" dirty="0" err="1"/>
              <a:t>connectionpoolid</a:t>
            </a:r>
            <a:r>
              <a:rPr lang="en-US" dirty="0"/>
              <a:t> $JDBC_CONNECTION_POOL_NAME $JDBC_JNDI_NAME &amp;&amp; \</a:t>
            </a:r>
          </a:p>
          <a:p>
            <a:pPr lvl="1"/>
            <a:r>
              <a:rPr lang="en-US" dirty="0"/>
              <a:t>./</a:t>
            </a:r>
            <a:r>
              <a:rPr lang="en-US" dirty="0" err="1"/>
              <a:t>asadmin</a:t>
            </a:r>
            <a:r>
              <a:rPr lang="en-US" dirty="0"/>
              <a:t> stop-domain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78150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- Jenkins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do:</a:t>
            </a:r>
          </a:p>
          <a:p>
            <a:pPr lvl="1"/>
            <a:r>
              <a:rPr lang="en-US" dirty="0"/>
              <a:t>We install Java and Maven (to be able to create Maven projects)</a:t>
            </a:r>
          </a:p>
          <a:p>
            <a:pPr lvl="1"/>
            <a:r>
              <a:rPr lang="en-US" dirty="0"/>
              <a:t>We get Jenkins to work (install and setting environment)</a:t>
            </a:r>
          </a:p>
          <a:p>
            <a:pPr lvl="1"/>
            <a:r>
              <a:rPr lang="en-US" dirty="0"/>
              <a:t>We add the </a:t>
            </a:r>
            <a:r>
              <a:rPr lang="en-US" dirty="0" err="1"/>
              <a:t>config</a:t>
            </a:r>
            <a:r>
              <a:rPr lang="en-US" dirty="0"/>
              <a:t> files where we want and need them (we'll see those in a moment)</a:t>
            </a:r>
          </a:p>
          <a:p>
            <a:pPr lvl="1"/>
            <a:r>
              <a:rPr lang="en-US" dirty="0"/>
              <a:t>We also add the needed plugins (mostly for </a:t>
            </a:r>
            <a:r>
              <a:rPr lang="en-US" dirty="0" err="1"/>
              <a:t>github</a:t>
            </a:r>
            <a:r>
              <a:rPr lang="en-US" dirty="0"/>
              <a:t> support)</a:t>
            </a:r>
          </a:p>
          <a:p>
            <a:pPr lvl="1"/>
            <a:r>
              <a:rPr lang="en-US" dirty="0"/>
              <a:t>And that's </a:t>
            </a:r>
            <a:r>
              <a:rPr lang="en-US" dirty="0" smtClean="0"/>
              <a:t>all</a:t>
            </a:r>
          </a:p>
          <a:p>
            <a:r>
              <a:rPr lang="en-US" dirty="0" smtClean="0"/>
              <a:t>We also need to save a few </a:t>
            </a:r>
            <a:r>
              <a:rPr lang="en-US" dirty="0" err="1" smtClean="0"/>
              <a:t>config</a:t>
            </a:r>
            <a:r>
              <a:rPr lang="en-US" dirty="0" smtClean="0"/>
              <a:t> files (xml).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4151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- </a:t>
            </a:r>
            <a:r>
              <a:rPr lang="en-US" dirty="0" err="1" smtClean="0"/>
              <a:t>HAProxy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3133" y="2133600"/>
            <a:ext cx="678755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5992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- </a:t>
            </a:r>
            <a:r>
              <a:rPr lang="en-US" dirty="0" err="1" smtClean="0"/>
              <a:t>HAProxy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setting </a:t>
            </a:r>
            <a:r>
              <a:rPr lang="en-US" dirty="0" err="1" smtClean="0"/>
              <a:t>HAProxy</a:t>
            </a:r>
            <a:endParaRPr lang="en-US" dirty="0" smtClean="0"/>
          </a:p>
          <a:p>
            <a:r>
              <a:rPr lang="en-US" dirty="0" smtClean="0"/>
              <a:t>Remember this: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use the address given by the Vagrant VM.</a:t>
            </a:r>
            <a:endParaRPr lang="en-US" dirty="0"/>
          </a:p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001" y="1905000"/>
            <a:ext cx="3752850" cy="33813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901" y="3813003"/>
            <a:ext cx="38481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5084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- </a:t>
            </a:r>
            <a:r>
              <a:rPr lang="en-US" dirty="0" err="1" smtClean="0"/>
              <a:t>HAProxy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that’s all, we can now work with the API. </a:t>
            </a:r>
          </a:p>
          <a:p>
            <a:r>
              <a:rPr lang="en-US" dirty="0" smtClean="0"/>
              <a:t>Other cool thing, stats with </a:t>
            </a:r>
            <a:r>
              <a:rPr lang="en-US" dirty="0" err="1" smtClean="0"/>
              <a:t>HAProxy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4" name="AutoShape 2" descr="stats"/>
          <p:cNvSpPr>
            <a:spLocks noChangeAspect="1" noChangeArrowheads="1"/>
          </p:cNvSpPr>
          <p:nvPr/>
        </p:nvSpPr>
        <p:spPr bwMode="auto">
          <a:xfrm>
            <a:off x="-2987605" y="3555831"/>
            <a:ext cx="183690" cy="18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sta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091274"/>
            <a:ext cx="7835510" cy="358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7336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tricks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few cool things we noted.</a:t>
            </a:r>
          </a:p>
          <a:p>
            <a:pPr lvl="1"/>
            <a:r>
              <a:rPr lang="en-US" dirty="0" smtClean="0"/>
              <a:t>Connecting to a </a:t>
            </a:r>
            <a:r>
              <a:rPr lang="en-US" dirty="0" err="1" smtClean="0"/>
              <a:t>docker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docker</a:t>
            </a:r>
            <a:r>
              <a:rPr lang="en-US" dirty="0"/>
              <a:t> exec -</a:t>
            </a:r>
            <a:r>
              <a:rPr lang="en-US" dirty="0" err="1"/>
              <a:t>i</a:t>
            </a:r>
            <a:r>
              <a:rPr lang="en-US" dirty="0"/>
              <a:t> -t </a:t>
            </a:r>
            <a:r>
              <a:rPr lang="en-US" dirty="0" err="1"/>
              <a:t>container_name</a:t>
            </a:r>
            <a:r>
              <a:rPr lang="en-US" dirty="0"/>
              <a:t> </a:t>
            </a:r>
            <a:r>
              <a:rPr lang="en-US" dirty="0" smtClean="0"/>
              <a:t>bash</a:t>
            </a:r>
          </a:p>
          <a:p>
            <a:pPr lvl="1"/>
            <a:r>
              <a:rPr lang="en-US" dirty="0" smtClean="0"/>
              <a:t>Download of big files (max of GitHub is 50 Mo), here </a:t>
            </a:r>
            <a:r>
              <a:rPr lang="en-US" dirty="0" err="1" smtClean="0"/>
              <a:t>jdk</a:t>
            </a:r>
            <a:r>
              <a:rPr lang="en-US" dirty="0"/>
              <a:t> </a:t>
            </a:r>
            <a:r>
              <a:rPr lang="en-US" dirty="0" smtClean="0"/>
              <a:t>8u25</a:t>
            </a:r>
          </a:p>
          <a:p>
            <a:pPr lvl="2"/>
            <a:r>
              <a:rPr lang="en-US" dirty="0"/>
              <a:t>curl -v -j -k -L -H "Cookie: </a:t>
            </a:r>
            <a:r>
              <a:rPr lang="en-US" dirty="0" err="1"/>
              <a:t>oraclelicense</a:t>
            </a:r>
            <a:r>
              <a:rPr lang="en-US" dirty="0"/>
              <a:t>=accept-</a:t>
            </a:r>
            <a:r>
              <a:rPr lang="en-US" dirty="0" err="1"/>
              <a:t>securebackup</a:t>
            </a:r>
            <a:r>
              <a:rPr lang="en-US" dirty="0"/>
              <a:t>-cookie" http://download.oracle.com/otn-pub/java/jdk/8u25-b17/jdk-8u25-linux-x64.rpm &gt; </a:t>
            </a:r>
            <a:r>
              <a:rPr lang="en-US" dirty="0" smtClean="0"/>
              <a:t>jdk-8u25-linux-x64.rpm</a:t>
            </a:r>
          </a:p>
          <a:p>
            <a:pPr lvl="2"/>
            <a:r>
              <a:rPr lang="en-US" dirty="0" err="1"/>
              <a:t>wget</a:t>
            </a:r>
            <a:r>
              <a:rPr lang="en-US" dirty="0"/>
              <a:t> --no-check-certificate --no-cookies --header "Cookie: </a:t>
            </a:r>
            <a:r>
              <a:rPr lang="en-US" dirty="0" err="1"/>
              <a:t>oraclelicense</a:t>
            </a:r>
            <a:r>
              <a:rPr lang="en-US" dirty="0"/>
              <a:t>=accept-</a:t>
            </a:r>
            <a:r>
              <a:rPr lang="en-US" dirty="0" err="1"/>
              <a:t>securebackup</a:t>
            </a:r>
            <a:r>
              <a:rPr lang="en-US" dirty="0"/>
              <a:t>-cookie"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download.oracle.com/otn-pub/java/jdk/8u25-b17/jdk-8u25-linux-x64.rpm</a:t>
            </a:r>
            <a:endParaRPr lang="en-US" dirty="0" smtClean="0"/>
          </a:p>
          <a:p>
            <a:pPr lvl="1"/>
            <a:r>
              <a:rPr lang="en-US" dirty="0" smtClean="0"/>
              <a:t>Otherwise it won’t work in a script ;)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187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can’t show you everything, but as you can see, not so hard.</a:t>
            </a:r>
          </a:p>
          <a:p>
            <a:r>
              <a:rPr lang="en-US" dirty="0" smtClean="0"/>
              <a:t>Took a lot of time to actually configure the </a:t>
            </a:r>
            <a:r>
              <a:rPr lang="en-US" dirty="0" err="1" smtClean="0"/>
              <a:t>dockers</a:t>
            </a:r>
            <a:r>
              <a:rPr lang="en-US" dirty="0" smtClean="0"/>
              <a:t>, more than setting them</a:t>
            </a:r>
          </a:p>
          <a:p>
            <a:r>
              <a:rPr lang="en-US" dirty="0" smtClean="0"/>
              <a:t>We also tried to make this a light as possible </a:t>
            </a:r>
          </a:p>
          <a:p>
            <a:pPr lvl="1"/>
            <a:r>
              <a:rPr lang="en-US" dirty="0" smtClean="0"/>
              <a:t>By downloading files inside the </a:t>
            </a:r>
            <a:r>
              <a:rPr lang="en-US" dirty="0" err="1" smtClean="0"/>
              <a:t>dockers</a:t>
            </a:r>
            <a:r>
              <a:rPr lang="en-US" dirty="0" smtClean="0"/>
              <a:t> and not keeping them in the host</a:t>
            </a:r>
          </a:p>
          <a:p>
            <a:r>
              <a:rPr lang="en-US" dirty="0" smtClean="0"/>
              <a:t>Vagrant and </a:t>
            </a:r>
            <a:r>
              <a:rPr lang="en-US" dirty="0" err="1" smtClean="0"/>
              <a:t>Docker</a:t>
            </a:r>
            <a:r>
              <a:rPr lang="en-US" dirty="0" smtClean="0"/>
              <a:t> were supposed to be concurrent</a:t>
            </a:r>
          </a:p>
          <a:p>
            <a:pPr lvl="1"/>
            <a:r>
              <a:rPr lang="en-US" dirty="0" smtClean="0"/>
              <a:t>In the end, they work pretty well together!</a:t>
            </a:r>
            <a:endParaRPr lang="en-US" dirty="0"/>
          </a:p>
        </p:txBody>
      </p:sp>
      <p:pic>
        <p:nvPicPr>
          <p:cNvPr id="4098" name="Picture 2" descr="http://4.bp.blogspot.com/-dkUxqE2mZjk/UA7gYDYq6bI/AAAAAAAAAGc/TXhSOssnLWk/s1600/Base78__Waving_Chibi_by_Super_Pixel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047" y="4022411"/>
            <a:ext cx="2785383" cy="231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9511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presentation is about our lab on Vagrant and </a:t>
            </a:r>
            <a:r>
              <a:rPr lang="en-US" dirty="0" err="1" smtClean="0"/>
              <a:t>Docker</a:t>
            </a:r>
            <a:endParaRPr lang="en-US" dirty="0" smtClean="0"/>
          </a:p>
          <a:p>
            <a:r>
              <a:rPr lang="en-US" dirty="0" smtClean="0"/>
              <a:t>The objective was to build an entire architecture of continuous integration and then deploy our first application on it</a:t>
            </a:r>
          </a:p>
          <a:p>
            <a:r>
              <a:rPr lang="en-US" dirty="0" smtClean="0"/>
              <a:t>Using two technologies:</a:t>
            </a:r>
          </a:p>
          <a:p>
            <a:pPr lvl="1"/>
            <a:r>
              <a:rPr lang="en-US" dirty="0" smtClean="0"/>
              <a:t>Vagrant</a:t>
            </a:r>
          </a:p>
          <a:p>
            <a:pPr lvl="1"/>
            <a:r>
              <a:rPr lang="en-US" dirty="0" err="1" smtClean="0"/>
              <a:t>Docker</a:t>
            </a:r>
            <a:endParaRPr lang="en-US" dirty="0" smtClean="0"/>
          </a:p>
          <a:p>
            <a:r>
              <a:rPr lang="en-US" dirty="0" smtClean="0"/>
              <a:t>Repo : </a:t>
            </a:r>
            <a:r>
              <a:rPr lang="en-US" dirty="0" smtClean="0">
                <a:hlinkClick r:id="rId2"/>
              </a:rPr>
              <a:t>https://github.com/bbcnt/AMT_Vagrecker</a:t>
            </a:r>
            <a:r>
              <a:rPr lang="en-US" dirty="0" smtClean="0"/>
              <a:t> (private ATM)</a:t>
            </a:r>
          </a:p>
          <a:p>
            <a:endParaRPr lang="en-US" dirty="0"/>
          </a:p>
        </p:txBody>
      </p:sp>
      <p:pic>
        <p:nvPicPr>
          <p:cNvPr id="1026" name="Picture 2" descr="https://camo.githubusercontent.com/51b172d944dd3848632774f14a6c02a6feae467b/687474703a2f2f6572696b6168656964692e636f6d2f7468656d652f6661746361747a2f696d616765732f76616772616e742f6c6f676f5f76616772616e742e706e6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838" y="5543654"/>
            <a:ext cx="3023539" cy="83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oc.ubuntu-fr.org/_media/docker_container_engine_logo.png?w=200&amp;tok=caf81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496" y="4771750"/>
            <a:ext cx="3823997" cy="91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2786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– The base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wanted result:</a:t>
            </a:r>
          </a:p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536065"/>
            <a:ext cx="7108580" cy="388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912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– Our version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take a look at the architecture that was built:</a:t>
            </a:r>
          </a:p>
          <a:p>
            <a:endParaRPr lang="en-US" dirty="0"/>
          </a:p>
        </p:txBody>
      </p:sp>
      <p:pic>
        <p:nvPicPr>
          <p:cNvPr id="2050" name="Picture 2" descr="schema_fonctionne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621" y="2588654"/>
            <a:ext cx="4545493" cy="393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1710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- Differences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different ? </a:t>
            </a:r>
          </a:p>
          <a:p>
            <a:pPr lvl="1"/>
            <a:r>
              <a:rPr lang="en-US" dirty="0" smtClean="0"/>
              <a:t>We replaced Apache by </a:t>
            </a:r>
            <a:r>
              <a:rPr lang="en-US" dirty="0" err="1" smtClean="0"/>
              <a:t>HAProxy</a:t>
            </a:r>
            <a:endParaRPr lang="en-US" dirty="0" smtClean="0"/>
          </a:p>
          <a:p>
            <a:pPr lvl="1"/>
            <a:r>
              <a:rPr lang="en-US" dirty="0" smtClean="0"/>
              <a:t>Why? </a:t>
            </a:r>
          </a:p>
          <a:p>
            <a:pPr lvl="2"/>
            <a:r>
              <a:rPr lang="en-US" dirty="0" smtClean="0"/>
              <a:t>Because it was easier, and also, because it’s a real Load Balancer</a:t>
            </a:r>
          </a:p>
          <a:p>
            <a:pPr lvl="1"/>
            <a:r>
              <a:rPr lang="en-US" dirty="0" smtClean="0"/>
              <a:t>One problem remains though</a:t>
            </a:r>
          </a:p>
          <a:p>
            <a:pPr lvl="2"/>
            <a:r>
              <a:rPr lang="en-US" dirty="0" smtClean="0"/>
              <a:t>We can’t access the other services (Jenkins, </a:t>
            </a:r>
            <a:r>
              <a:rPr lang="en-US" dirty="0" err="1" smtClean="0"/>
              <a:t>PHPMyAdmin</a:t>
            </a:r>
            <a:r>
              <a:rPr lang="en-US" dirty="0" smtClean="0"/>
              <a:t>) with the same IP.</a:t>
            </a:r>
          </a:p>
          <a:p>
            <a:pPr lvl="2"/>
            <a:r>
              <a:rPr lang="en-US" dirty="0" smtClean="0"/>
              <a:t>Example:</a:t>
            </a:r>
          </a:p>
          <a:p>
            <a:pPr lvl="3"/>
            <a:r>
              <a:rPr lang="en-US" dirty="0" smtClean="0"/>
              <a:t>Jenkins: </a:t>
            </a:r>
            <a:r>
              <a:rPr lang="en-US" dirty="0" smtClean="0">
                <a:hlinkClick r:id="rId2"/>
              </a:rPr>
              <a:t>http://localhost:9001</a:t>
            </a:r>
            <a:endParaRPr lang="en-US" dirty="0" smtClean="0"/>
          </a:p>
          <a:p>
            <a:pPr lvl="3"/>
            <a:r>
              <a:rPr lang="en-US" dirty="0" err="1" smtClean="0"/>
              <a:t>PHPMyAdmin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http://localhost:9004</a:t>
            </a:r>
            <a:endParaRPr lang="en-US" dirty="0" smtClean="0"/>
          </a:p>
          <a:p>
            <a:pPr lvl="3"/>
            <a:r>
              <a:rPr lang="en-US" dirty="0" smtClean="0"/>
              <a:t>Web Application: </a:t>
            </a:r>
            <a:r>
              <a:rPr lang="en-US" dirty="0" smtClean="0">
                <a:hlinkClick r:id="rId4"/>
              </a:rPr>
              <a:t>http://localhost:9002</a:t>
            </a:r>
            <a:endParaRPr lang="en-US" dirty="0"/>
          </a:p>
          <a:p>
            <a:pPr lvl="2"/>
            <a:r>
              <a:rPr lang="en-US" dirty="0" smtClean="0"/>
              <a:t>We make use of </a:t>
            </a:r>
            <a:r>
              <a:rPr lang="en-US" dirty="0" err="1" smtClean="0"/>
              <a:t>Docker’s</a:t>
            </a:r>
            <a:r>
              <a:rPr lang="en-US" dirty="0"/>
              <a:t> </a:t>
            </a:r>
            <a:r>
              <a:rPr lang="en-US" dirty="0" smtClean="0"/>
              <a:t>NAT system (mapping IP and Ports)</a:t>
            </a:r>
          </a:p>
        </p:txBody>
      </p:sp>
    </p:spTree>
    <p:extLst>
      <p:ext uri="{BB962C8B-B14F-4D97-AF65-F5344CB8AC3E}">
        <p14:creationId xmlns:p14="http://schemas.microsoft.com/office/powerpoint/2010/main" val="29344842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actually do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.war file from the Maven project with Jenkins (the Maven project is pulled from GitHub)</a:t>
            </a:r>
          </a:p>
          <a:p>
            <a:r>
              <a:rPr lang="en-US" dirty="0"/>
              <a:t>Deploy this project on a glassfish instance</a:t>
            </a:r>
          </a:p>
          <a:p>
            <a:r>
              <a:rPr lang="en-US" dirty="0"/>
              <a:t>Link everything so the glassfish server can work with the MySQL database.</a:t>
            </a:r>
          </a:p>
          <a:p>
            <a:r>
              <a:rPr lang="en-US" dirty="0"/>
              <a:t>Add a few tools, like </a:t>
            </a:r>
            <a:r>
              <a:rPr lang="en-US" dirty="0" err="1"/>
              <a:t>PHPMyAdmin</a:t>
            </a:r>
            <a:r>
              <a:rPr lang="en-US" dirty="0"/>
              <a:t>, to be able to work efficiently with MySQL.</a:t>
            </a:r>
          </a:p>
          <a:p>
            <a:r>
              <a:rPr lang="en-US" dirty="0"/>
              <a:t>Add a few other instances of Glassfish (replicates of the first one).</a:t>
            </a:r>
          </a:p>
          <a:p>
            <a:r>
              <a:rPr lang="en-US" dirty="0"/>
              <a:t>Put in some load balancing and we are done.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908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the volumes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the sharing of volumes offered by </a:t>
            </a:r>
            <a:r>
              <a:rPr lang="en-US" dirty="0" err="1" smtClean="0"/>
              <a:t>Docker</a:t>
            </a:r>
            <a:r>
              <a:rPr lang="en-US" dirty="0" smtClean="0"/>
              <a:t> to make our stuff work.</a:t>
            </a:r>
          </a:p>
          <a:p>
            <a:r>
              <a:rPr lang="en-US" dirty="0" smtClean="0"/>
              <a:t>By sharing the </a:t>
            </a:r>
            <a:r>
              <a:rPr lang="en-US" dirty="0" err="1" smtClean="0"/>
              <a:t>autodeploy</a:t>
            </a:r>
            <a:r>
              <a:rPr lang="en-US" dirty="0" smtClean="0"/>
              <a:t> directory of gf1 with Jenkins and the other </a:t>
            </a:r>
            <a:r>
              <a:rPr lang="en-US" dirty="0" err="1" smtClean="0"/>
              <a:t>gf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gf</a:t>
            </a:r>
            <a:r>
              <a:rPr lang="en-US" dirty="0" smtClean="0"/>
              <a:t> meaning glassfish, not girlfriend)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can make some magic work.</a:t>
            </a:r>
            <a:endParaRPr lang="en-US" dirty="0"/>
          </a:p>
        </p:txBody>
      </p:sp>
      <p:pic>
        <p:nvPicPr>
          <p:cNvPr id="3074" name="Picture 2" descr="schema_volum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3315661"/>
            <a:ext cx="8542194" cy="184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78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the volumes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So, sharing this repo on gf1:</a:t>
            </a:r>
          </a:p>
          <a:p>
            <a:pPr lvl="1"/>
            <a:r>
              <a:rPr lang="en-US" dirty="0"/>
              <a:t>/opt/glassfish/glassfish4/glassfish/domains/domain1/</a:t>
            </a:r>
            <a:r>
              <a:rPr lang="en-US" dirty="0" err="1"/>
              <a:t>autodeploy</a:t>
            </a:r>
            <a:r>
              <a:rPr lang="en-US" dirty="0" smtClean="0"/>
              <a:t>/</a:t>
            </a:r>
          </a:p>
          <a:p>
            <a:r>
              <a:rPr lang="en-US" dirty="0" smtClean="0"/>
              <a:t>Will create the same directory on those who make use of this volume.</a:t>
            </a:r>
          </a:p>
          <a:p>
            <a:r>
              <a:rPr lang="en-US" dirty="0" smtClean="0"/>
              <a:t>It will be very useful for deploying </a:t>
            </a:r>
            <a:r>
              <a:rPr lang="en-US" smtClean="0"/>
              <a:t>the application.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20" y="4764781"/>
            <a:ext cx="106299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956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120</TotalTime>
  <Words>984</Words>
  <Application>Microsoft Office PowerPoint</Application>
  <PresentationFormat>Grand écran</PresentationFormat>
  <Paragraphs>152</Paragraphs>
  <Slides>27</Slides>
  <Notes>2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Century Gothic</vt:lpstr>
      <vt:lpstr>Wingdings 3</vt:lpstr>
      <vt:lpstr>Brin</vt:lpstr>
      <vt:lpstr>Adobe Photoshop Image</vt:lpstr>
      <vt:lpstr>Vagrant &amp; Docker </vt:lpstr>
      <vt:lpstr>Summary</vt:lpstr>
      <vt:lpstr>Introduction</vt:lpstr>
      <vt:lpstr>Architecture – The base</vt:lpstr>
      <vt:lpstr>Architecture – Our version</vt:lpstr>
      <vt:lpstr>Architecture - Differences</vt:lpstr>
      <vt:lpstr>What we actually do</vt:lpstr>
      <vt:lpstr>Sharing the volumes</vt:lpstr>
      <vt:lpstr>Sharing the volumes</vt:lpstr>
      <vt:lpstr>Some Magic</vt:lpstr>
      <vt:lpstr>Basic example</vt:lpstr>
      <vt:lpstr>Basic example</vt:lpstr>
      <vt:lpstr>Basic example</vt:lpstr>
      <vt:lpstr>Basic example</vt:lpstr>
      <vt:lpstr>Basic example</vt:lpstr>
      <vt:lpstr>Vagrantfile</vt:lpstr>
      <vt:lpstr>Vagrantfile</vt:lpstr>
      <vt:lpstr>Docker - MySQL</vt:lpstr>
      <vt:lpstr>Docker - MySQL</vt:lpstr>
      <vt:lpstr>Docker - PHPMyAdmin</vt:lpstr>
      <vt:lpstr>Docker - Glassfish</vt:lpstr>
      <vt:lpstr>Docker - Jenkins</vt:lpstr>
      <vt:lpstr>Docker - HAProxy</vt:lpstr>
      <vt:lpstr>Docker - HAProxy</vt:lpstr>
      <vt:lpstr>Docker - HAProxy</vt:lpstr>
      <vt:lpstr>A few tricks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Vagrant &amp; Docker </dc:title>
  <dc:creator>Bruno Brito Carvalho</dc:creator>
  <cp:lastModifiedBy>Bruno Brito Carvalho</cp:lastModifiedBy>
  <cp:revision>24</cp:revision>
  <cp:lastPrinted>2015-01-15T08:27:18Z</cp:lastPrinted>
  <dcterms:created xsi:type="dcterms:W3CDTF">2015-01-14T13:07:26Z</dcterms:created>
  <dcterms:modified xsi:type="dcterms:W3CDTF">2015-01-15T08:27:37Z</dcterms:modified>
</cp:coreProperties>
</file>