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9FEC-F6BA-0B42-A783-A6C80C6F5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59055-A63E-DE46-8EC7-F2A722AE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0D10-35D9-B940-910B-A6C86982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64D3-87B8-434D-9824-DE65C5C4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AABB-87CF-8141-AA97-BC5EE01D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BF4-7803-4B4F-878E-54914664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F53E5-AA4F-4E40-BEE1-6251F7031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8D5E-937C-484A-996E-69F857AC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B2474-3083-EB4A-A511-FB10E5D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9518-5B11-E346-9FA9-3D3E4A47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AB40-92EC-4D48-B866-74796510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1C71-6187-5147-A6AB-2F4ECB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29877-D12E-514D-8183-2596EA06B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8113-0D17-1746-A13E-70DB8398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09A0-4D46-824E-8D22-775675A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573E-EC7C-E140-A7E6-38124B07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B3114-515A-624D-80C6-A9B06684F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F1B0-D4DF-2B47-8A68-D8FA5845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8114-776B-274C-B090-D5DDD3C5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3F1A-EB49-214C-B3BC-0B8E0D1F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997F-5D75-6D46-9AB7-A211BAAC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582A-DFDC-4243-9BEA-9E637661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B2A3-8CE3-B64F-9AF9-D0174D2A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E294-F4E7-E944-93E9-76D96B60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B1CB-A768-CC46-884A-F9ECF173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FDB3-231B-D349-A6D7-04A9A37E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Fram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B2A3-8CE3-B64F-9AF9-D0174D2A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63237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6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3B9E-2356-ED4E-8351-16D85984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FA291-BB91-1E4C-9460-7DE99D14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8D3E-C440-504E-A732-F6C2D1BB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3A32-DEAA-C542-84FB-0B0FF476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B3E4-4A36-FB4B-94D1-A5BCE86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1D03-AEC5-AC4A-8B5C-71870429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C31-BBB7-C14C-9756-3FA77A05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F4081-9A22-2648-9140-01DDD88F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F0470-2DF8-F74A-8662-EF55747C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9DDBC-96B2-2149-8C39-5C237679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3E42-74F4-2546-B5DA-9AB5369D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06F1-197B-9B45-A191-95940CAF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0C71-FA20-AE4A-AE25-7ECA20BD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C7B2-E5BE-3441-9968-EF7F06A6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13F2F-9C78-CD4F-890C-1E1EB885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34CF1-BE4E-CE45-8721-E51CD739E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216FE-671D-0346-B099-14BA0DA6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650B7-E268-BD4E-BEAF-3787DF3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C856-911C-BA47-B652-A41B2EF4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8C39-442F-F54D-9F20-5F149671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A94-369C-D942-A789-713864D0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D965-74C1-5443-A602-47571F8E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305B-1D3D-FD4E-BEF7-FCBCF0F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CC1B5-5481-B248-A46A-C63F6C6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4912B-6277-F04E-B1F4-0766FF07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E1D1-B280-1245-A9B3-A11C756D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E845-B3A6-1E46-8DDF-20F138E8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E658-2189-9A44-9DA1-8D01276D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D2063-867F-6043-8496-72E2D58D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3965-8627-F74E-BB53-64846C6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D06D-28CF-CF40-B623-13208301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9CBDB-A7A1-3D46-9FEB-EA36C35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B103D-6DC8-1644-BA7F-7C946967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842E-402B-B242-A155-45AA3758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3EED-9A5D-524D-AC0A-87C14AC2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8988-DD1E-2049-A1FF-B0DEBF37097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F3A6-0718-F34B-9CAA-94A457591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DB90-C120-3E4F-B9F9-C1A1A670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329D-F5BF-3044-9A7B-7DE2744D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89E-09D6-7C41-8A6C-F41A26725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BF69-8CA0-E644-8A9E-253BB67A5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2018-11-13T11:51:02Z</dcterms:created>
  <dcterms:modified xsi:type="dcterms:W3CDTF">2018-11-13T11:53:08Z</dcterms:modified>
</cp:coreProperties>
</file>