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6" r:id="rId4"/>
    <p:sldId id="271" r:id="rId5"/>
    <p:sldId id="270" r:id="rId6"/>
    <p:sldId id="267" r:id="rId7"/>
    <p:sldId id="272" r:id="rId8"/>
    <p:sldId id="273" r:id="rId9"/>
    <p:sldId id="274" r:id="rId10"/>
    <p:sldId id="268" r:id="rId11"/>
    <p:sldId id="276" r:id="rId12"/>
    <p:sldId id="277" r:id="rId13"/>
    <p:sldId id="275" r:id="rId14"/>
    <p:sldId id="278" r:id="rId15"/>
    <p:sldId id="279" r:id="rId16"/>
    <p:sldId id="261" r:id="rId17"/>
    <p:sldId id="280" r:id="rId18"/>
    <p:sldId id="284" r:id="rId19"/>
    <p:sldId id="285" r:id="rId20"/>
    <p:sldId id="281" r:id="rId21"/>
    <p:sldId id="286" r:id="rId22"/>
    <p:sldId id="287" r:id="rId23"/>
    <p:sldId id="282" r:id="rId24"/>
    <p:sldId id="288" r:id="rId25"/>
    <p:sldId id="289" r:id="rId26"/>
    <p:sldId id="290" r:id="rId27"/>
    <p:sldId id="283" r:id="rId28"/>
    <p:sldId id="291" r:id="rId29"/>
    <p:sldId id="292" r:id="rId30"/>
    <p:sldId id="262" r:id="rId31"/>
    <p:sldId id="263" r:id="rId32"/>
    <p:sldId id="264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33792"/>
            <a:ext cx="9144000" cy="1641490"/>
          </a:xfrm>
        </p:spPr>
        <p:txBody>
          <a:bodyPr/>
          <a:lstStyle/>
          <a:p>
            <a:r>
              <a:rPr lang="en-US" dirty="0" smtClean="0"/>
              <a:t>Attendance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764139"/>
            <a:ext cx="9144000" cy="754025"/>
          </a:xfrm>
        </p:spPr>
        <p:txBody>
          <a:bodyPr/>
          <a:lstStyle/>
          <a:p>
            <a:r>
              <a:rPr lang="en-US" dirty="0" smtClean="0"/>
              <a:t>A Webcam and QR code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7464" y="3262745"/>
            <a:ext cx="9611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SAVeS</a:t>
            </a:r>
            <a:endParaRPr lang="en-US" sz="4800" dirty="0" smtClean="0"/>
          </a:p>
          <a:p>
            <a:r>
              <a:rPr lang="en-US" sz="2400" dirty="0" smtClean="0"/>
              <a:t>(Student Attendance Verification System)</a:t>
            </a:r>
          </a:p>
          <a:p>
            <a:endParaRPr lang="en-US" sz="2400" dirty="0"/>
          </a:p>
          <a:p>
            <a:r>
              <a:rPr lang="en-US" sz="2400" dirty="0" smtClean="0"/>
              <a:t>Project Lead:	Benjamin Dean</a:t>
            </a:r>
          </a:p>
          <a:p>
            <a:r>
              <a:rPr lang="en-US" sz="2400" dirty="0" smtClean="0"/>
              <a:t>Programmer:	Luke Brumfield	(04/06/16)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7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</a:t>
            </a:r>
          </a:p>
          <a:p>
            <a:pPr lvl="2"/>
            <a:r>
              <a:rPr lang="en-US" sz="2800" dirty="0" smtClean="0"/>
              <a:t>Are there courses with attendance issues</a:t>
            </a:r>
          </a:p>
        </p:txBody>
      </p:sp>
    </p:spTree>
    <p:extLst>
      <p:ext uri="{BB962C8B-B14F-4D97-AF65-F5344CB8AC3E}">
        <p14:creationId xmlns:p14="http://schemas.microsoft.com/office/powerpoint/2010/main" val="146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</a:t>
            </a:r>
          </a:p>
          <a:p>
            <a:pPr lvl="2"/>
            <a:r>
              <a:rPr lang="en-US" sz="2800" dirty="0" smtClean="0"/>
              <a:t>Are there courses with attendance issues</a:t>
            </a:r>
          </a:p>
          <a:p>
            <a:pPr lvl="2"/>
            <a:r>
              <a:rPr lang="en-US" sz="2800" dirty="0" smtClean="0"/>
              <a:t>Identify potential prerequisites not previously considered</a:t>
            </a:r>
          </a:p>
        </p:txBody>
      </p:sp>
    </p:spTree>
    <p:extLst>
      <p:ext uri="{BB962C8B-B14F-4D97-AF65-F5344CB8AC3E}">
        <p14:creationId xmlns:p14="http://schemas.microsoft.com/office/powerpoint/2010/main" val="22765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 </a:t>
            </a:r>
          </a:p>
          <a:p>
            <a:pPr lvl="1"/>
            <a:r>
              <a:rPr lang="en-US" sz="3600" dirty="0" smtClean="0"/>
              <a:t>Course scheduling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8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 </a:t>
            </a:r>
          </a:p>
          <a:p>
            <a:pPr lvl="1"/>
            <a:r>
              <a:rPr lang="en-US" sz="3600" dirty="0" smtClean="0"/>
              <a:t>Course scheduling </a:t>
            </a:r>
          </a:p>
          <a:p>
            <a:pPr lvl="2"/>
            <a:r>
              <a:rPr lang="en-US" sz="2800" dirty="0" smtClean="0"/>
              <a:t>Optimizing attendance to minimize drops</a:t>
            </a:r>
          </a:p>
          <a:p>
            <a:pPr lvl="2"/>
            <a:r>
              <a:rPr lang="en-US" sz="2800" dirty="0" smtClean="0"/>
              <a:t>Identify potential reductions in sections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7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1"/>
            <a:r>
              <a:rPr lang="en-US" sz="3600" dirty="0" smtClean="0"/>
              <a:t>Course insights </a:t>
            </a:r>
          </a:p>
          <a:p>
            <a:pPr lvl="1"/>
            <a:r>
              <a:rPr lang="en-US" sz="3600" dirty="0" smtClean="0"/>
              <a:t>Course scheduling </a:t>
            </a:r>
          </a:p>
          <a:p>
            <a:pPr lvl="2"/>
            <a:r>
              <a:rPr lang="en-US" sz="2800" dirty="0" smtClean="0"/>
              <a:t>Optimizing attendance to minimize drops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982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593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2"/>
            <a:r>
              <a:rPr lang="en-US" sz="3200" dirty="0" smtClean="0"/>
              <a:t>Easy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5603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2"/>
            <a:r>
              <a:rPr lang="en-US" sz="3200" dirty="0" smtClean="0"/>
              <a:t>Easy user experience</a:t>
            </a:r>
          </a:p>
          <a:p>
            <a:pPr lvl="2"/>
            <a:r>
              <a:rPr lang="en-US" sz="3200" dirty="0" smtClean="0"/>
              <a:t>Reduce work for Instructors</a:t>
            </a:r>
          </a:p>
        </p:txBody>
      </p:sp>
    </p:spTree>
    <p:extLst>
      <p:ext uri="{BB962C8B-B14F-4D97-AF65-F5344CB8AC3E}">
        <p14:creationId xmlns:p14="http://schemas.microsoft.com/office/powerpoint/2010/main" val="36431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4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90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2"/>
            <a:r>
              <a:rPr lang="en-US" sz="3200" dirty="0" smtClean="0"/>
              <a:t>Use existing student cards, </a:t>
            </a:r>
            <a:r>
              <a:rPr lang="en-US" sz="3200" dirty="0" err="1" smtClean="0"/>
              <a:t>nfc</a:t>
            </a:r>
            <a:r>
              <a:rPr lang="en-US" sz="3200" dirty="0" smtClean="0"/>
              <a:t> or </a:t>
            </a:r>
            <a:r>
              <a:rPr lang="en-US" sz="3200" dirty="0" err="1" smtClean="0"/>
              <a:t>rfid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6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2"/>
            <a:r>
              <a:rPr lang="en-US" sz="3200" dirty="0" smtClean="0"/>
              <a:t>Use existing student cards, </a:t>
            </a:r>
            <a:r>
              <a:rPr lang="en-US" sz="3200" dirty="0" err="1" smtClean="0"/>
              <a:t>nfc</a:t>
            </a:r>
            <a:r>
              <a:rPr lang="en-US" sz="3200" dirty="0" smtClean="0"/>
              <a:t> or </a:t>
            </a:r>
            <a:r>
              <a:rPr lang="en-US" sz="3200" dirty="0" err="1" smtClean="0"/>
              <a:t>rfid</a:t>
            </a:r>
            <a:endParaRPr lang="en-US" sz="3200" dirty="0" smtClean="0"/>
          </a:p>
          <a:p>
            <a:pPr lvl="2"/>
            <a:r>
              <a:rPr lang="en-US" sz="3200" dirty="0" smtClean="0"/>
              <a:t>Stamp QR code on existing student card</a:t>
            </a:r>
          </a:p>
        </p:txBody>
      </p:sp>
    </p:spTree>
    <p:extLst>
      <p:ext uri="{BB962C8B-B14F-4D97-AF65-F5344CB8AC3E}">
        <p14:creationId xmlns:p14="http://schemas.microsoft.com/office/powerpoint/2010/main" val="31333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511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2"/>
            <a:r>
              <a:rPr lang="en-US" sz="3200" dirty="0" smtClean="0"/>
              <a:t>Utilize existing APIs</a:t>
            </a:r>
          </a:p>
        </p:txBody>
      </p:sp>
    </p:spTree>
    <p:extLst>
      <p:ext uri="{BB962C8B-B14F-4D97-AF65-F5344CB8AC3E}">
        <p14:creationId xmlns:p14="http://schemas.microsoft.com/office/powerpoint/2010/main" val="3849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2"/>
            <a:r>
              <a:rPr lang="en-US" sz="3200" dirty="0" smtClean="0"/>
              <a:t>Utilize existing APIs</a:t>
            </a:r>
          </a:p>
          <a:p>
            <a:pPr lvl="2"/>
            <a:r>
              <a:rPr lang="en-US" sz="3200" dirty="0" smtClean="0"/>
              <a:t>Configure push database integration</a:t>
            </a:r>
          </a:p>
        </p:txBody>
      </p:sp>
    </p:spTree>
    <p:extLst>
      <p:ext uri="{BB962C8B-B14F-4D97-AF65-F5344CB8AC3E}">
        <p14:creationId xmlns:p14="http://schemas.microsoft.com/office/powerpoint/2010/main" val="29959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2"/>
            <a:r>
              <a:rPr lang="en-US" sz="3200" dirty="0" smtClean="0"/>
              <a:t>Utilize existing APIs</a:t>
            </a:r>
          </a:p>
          <a:p>
            <a:pPr lvl="2"/>
            <a:r>
              <a:rPr lang="en-US" sz="3200" dirty="0" smtClean="0"/>
              <a:t>Configure push database integration</a:t>
            </a:r>
          </a:p>
          <a:p>
            <a:pPr lvl="2"/>
            <a:r>
              <a:rPr lang="en-US" sz="3200" dirty="0" smtClean="0"/>
              <a:t>Standalone pull database integration</a:t>
            </a:r>
          </a:p>
        </p:txBody>
      </p:sp>
    </p:spTree>
    <p:extLst>
      <p:ext uri="{BB962C8B-B14F-4D97-AF65-F5344CB8AC3E}">
        <p14:creationId xmlns:p14="http://schemas.microsoft.com/office/powerpoint/2010/main" val="34272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1"/>
            <a:r>
              <a:rPr lang="en-US" sz="3600" dirty="0" smtClean="0"/>
              <a:t>System Resources and Knowledge Base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000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1"/>
            <a:r>
              <a:rPr lang="en-US" sz="3600" dirty="0" smtClean="0"/>
              <a:t>System Resources and Knowledge Base</a:t>
            </a:r>
          </a:p>
          <a:p>
            <a:pPr lvl="2"/>
            <a:r>
              <a:rPr lang="en-US" sz="3200" dirty="0" smtClean="0"/>
              <a:t>Complete cloud based solution</a:t>
            </a:r>
          </a:p>
        </p:txBody>
      </p:sp>
    </p:spTree>
    <p:extLst>
      <p:ext uri="{BB962C8B-B14F-4D97-AF65-F5344CB8AC3E}">
        <p14:creationId xmlns:p14="http://schemas.microsoft.com/office/powerpoint/2010/main" val="33430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-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Barriers to Implementation</a:t>
            </a:r>
          </a:p>
          <a:p>
            <a:pPr lvl="1"/>
            <a:r>
              <a:rPr lang="en-US" sz="3600" dirty="0" smtClean="0"/>
              <a:t>Manual Attendance Entry</a:t>
            </a:r>
          </a:p>
          <a:p>
            <a:pPr lvl="1"/>
            <a:r>
              <a:rPr lang="en-US" sz="3600" dirty="0" smtClean="0"/>
              <a:t>Cost of Equipment or Retrofitting</a:t>
            </a:r>
          </a:p>
          <a:p>
            <a:pPr lvl="1"/>
            <a:r>
              <a:rPr lang="en-US" sz="3600" dirty="0" smtClean="0"/>
              <a:t>SIS integration</a:t>
            </a:r>
          </a:p>
          <a:p>
            <a:pPr lvl="1"/>
            <a:r>
              <a:rPr lang="en-US" sz="3600" dirty="0" smtClean="0"/>
              <a:t>System Resources and Knowledge Base</a:t>
            </a:r>
          </a:p>
          <a:p>
            <a:pPr lvl="2"/>
            <a:r>
              <a:rPr lang="en-US" sz="3200" dirty="0" smtClean="0"/>
              <a:t>Complete cloud based solution</a:t>
            </a:r>
          </a:p>
          <a:p>
            <a:pPr lvl="2"/>
            <a:r>
              <a:rPr lang="en-US" sz="3200" dirty="0" smtClean="0"/>
              <a:t>Hands on local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243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 smtClean="0"/>
              <a:t>Insights into Student Success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9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Tracking - Architecture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1649124"/>
            <a:ext cx="8669482" cy="4199529"/>
          </a:xfrm>
        </p:spPr>
      </p:pic>
    </p:spTree>
    <p:extLst>
      <p:ext uri="{BB962C8B-B14F-4D97-AF65-F5344CB8AC3E}">
        <p14:creationId xmlns:p14="http://schemas.microsoft.com/office/powerpoint/2010/main" val="4008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Tracking -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794"/>
            <a:ext cx="3273314" cy="4830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790260"/>
            <a:ext cx="7147560" cy="188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3774464"/>
            <a:ext cx="7147560" cy="2841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Add Attendance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690688"/>
            <a:ext cx="6606813" cy="4950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5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Tracking – 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Help Drive Student Success</a:t>
            </a:r>
          </a:p>
          <a:p>
            <a:r>
              <a:rPr lang="en-US" sz="4000" dirty="0" smtClean="0"/>
              <a:t>Gain Insights into Courses and Teaching</a:t>
            </a:r>
          </a:p>
          <a:p>
            <a:r>
              <a:rPr lang="en-US" sz="4000" dirty="0" smtClean="0"/>
              <a:t>Low Cost to Entry for Institutions</a:t>
            </a:r>
          </a:p>
          <a:p>
            <a:r>
              <a:rPr lang="en-US" sz="4000" dirty="0" smtClean="0"/>
              <a:t>Flexible Architecture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9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2"/>
            <a:r>
              <a:rPr lang="en-US" sz="2800" dirty="0" smtClean="0"/>
              <a:t>How does attendance </a:t>
            </a:r>
            <a:r>
              <a:rPr lang="en-US" sz="2800" dirty="0"/>
              <a:t>a</a:t>
            </a:r>
            <a:r>
              <a:rPr lang="en-US" sz="2800" dirty="0" smtClean="0"/>
              <a:t>ffect grades</a:t>
            </a:r>
          </a:p>
        </p:txBody>
      </p:sp>
    </p:spTree>
    <p:extLst>
      <p:ext uri="{BB962C8B-B14F-4D97-AF65-F5344CB8AC3E}">
        <p14:creationId xmlns:p14="http://schemas.microsoft.com/office/powerpoint/2010/main" val="3583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</a:t>
            </a:r>
            <a:r>
              <a:rPr lang="en-US" sz="3600" dirty="0" smtClean="0"/>
              <a:t>Success</a:t>
            </a:r>
          </a:p>
          <a:p>
            <a:pPr lvl="2"/>
            <a:r>
              <a:rPr lang="en-US" sz="2800" dirty="0" smtClean="0"/>
              <a:t>How does attendance </a:t>
            </a:r>
            <a:r>
              <a:rPr lang="en-US" sz="2800" dirty="0"/>
              <a:t>a</a:t>
            </a:r>
            <a:r>
              <a:rPr lang="en-US" sz="2800" dirty="0" smtClean="0"/>
              <a:t>ffect </a:t>
            </a:r>
            <a:r>
              <a:rPr lang="en-US" sz="2800" dirty="0"/>
              <a:t>g</a:t>
            </a:r>
            <a:r>
              <a:rPr lang="en-US" sz="2800" dirty="0" smtClean="0"/>
              <a:t>rades</a:t>
            </a:r>
          </a:p>
          <a:p>
            <a:pPr lvl="2"/>
            <a:r>
              <a:rPr lang="en-US" sz="2800" dirty="0" smtClean="0"/>
              <a:t>Are there attendance indicators to identify at risk students</a:t>
            </a:r>
          </a:p>
        </p:txBody>
      </p:sp>
    </p:spTree>
    <p:extLst>
      <p:ext uri="{BB962C8B-B14F-4D97-AF65-F5344CB8AC3E}">
        <p14:creationId xmlns:p14="http://schemas.microsoft.com/office/powerpoint/2010/main" val="14131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2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2"/>
            <a:r>
              <a:rPr lang="en-US" sz="2800" dirty="0" smtClean="0"/>
              <a:t>Roll call, not easy for large classes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61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2"/>
            <a:r>
              <a:rPr lang="en-US" sz="2800" dirty="0" smtClean="0"/>
              <a:t>Roll call, not easy for large classes</a:t>
            </a:r>
          </a:p>
          <a:p>
            <a:pPr lvl="2"/>
            <a:r>
              <a:rPr lang="en-US" sz="2800" dirty="0" smtClean="0"/>
              <a:t>Attendance Sheet, validating real attendance</a:t>
            </a:r>
            <a:endParaRPr lang="en-US" sz="2800" dirty="0"/>
          </a:p>
          <a:p>
            <a:pPr lvl="2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67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Attendance Tracking – Business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it Good For</a:t>
            </a:r>
          </a:p>
          <a:p>
            <a:pPr lvl="1"/>
            <a:r>
              <a:rPr lang="en-US" sz="3600" dirty="0"/>
              <a:t>Insights into Student Success </a:t>
            </a:r>
            <a:endParaRPr lang="en-US" sz="3600" dirty="0" smtClean="0"/>
          </a:p>
          <a:p>
            <a:pPr lvl="1"/>
            <a:r>
              <a:rPr lang="en-US" sz="3600" dirty="0" smtClean="0"/>
              <a:t>Tracking more than present</a:t>
            </a:r>
          </a:p>
          <a:p>
            <a:pPr lvl="2"/>
            <a:r>
              <a:rPr lang="en-US" sz="2800" dirty="0" smtClean="0"/>
              <a:t>Roll call, not easy for large classes</a:t>
            </a:r>
          </a:p>
          <a:p>
            <a:pPr lvl="2"/>
            <a:r>
              <a:rPr lang="en-US" sz="2800" dirty="0" smtClean="0"/>
              <a:t>Attendance Sheet, validating real attendance </a:t>
            </a:r>
          </a:p>
          <a:p>
            <a:pPr lvl="2"/>
            <a:r>
              <a:rPr lang="en-US" sz="2800" dirty="0" smtClean="0"/>
              <a:t>Not utilized by all classes</a:t>
            </a:r>
            <a:endParaRPr lang="en-US" sz="2800" dirty="0"/>
          </a:p>
          <a:p>
            <a:pPr lvl="2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40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2610</TotalTime>
  <Words>678</Words>
  <Application>Microsoft Office PowerPoint</Application>
  <PresentationFormat>Widescreen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Corbel</vt:lpstr>
      <vt:lpstr>Depth</vt:lpstr>
      <vt:lpstr>Attendance Tracking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– Business Needs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Solutions</vt:lpstr>
      <vt:lpstr>Attendance Tracking - Architecture</vt:lpstr>
      <vt:lpstr>Attendance Tracking - API</vt:lpstr>
      <vt:lpstr>Attendance Tracking – Add Attendance</vt:lpstr>
      <vt:lpstr>Attendance Tracking –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Tracking</dc:title>
  <dc:creator>Benjamin Dean</dc:creator>
  <cp:lastModifiedBy>Benjamin Dean</cp:lastModifiedBy>
  <cp:revision>20</cp:revision>
  <dcterms:created xsi:type="dcterms:W3CDTF">2016-04-24T04:47:13Z</dcterms:created>
  <dcterms:modified xsi:type="dcterms:W3CDTF">2016-04-26T00:17:36Z</dcterms:modified>
</cp:coreProperties>
</file>