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417F-2304-1747-AF16-EAA62D15610D}" v="11" dt="2021-12-10T15:59:3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437F-F55C-0146-916A-29D087DC2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98C16E-2BA4-6B47-B414-EDE2CA9B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203F8-6E82-7649-81D1-A60520F0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3A24C7-1138-5442-8A2A-78D3C68B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CEEA5-FE68-F249-8590-AA80EE58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69590-97CE-7E4D-8E3D-1C781E94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B3937B-1E2C-B14B-9257-1A671183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5D83C0-CF3E-4743-BB87-53063EA2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141F3-89C6-B84D-BFA2-BEC7CC8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DDDD5-C1C4-DA43-9CAB-9E2CCF5A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8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C829A2-B9C3-7743-9C16-3116431B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1218ED-EBCC-9944-ADB0-4F1FACCA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41F437-DD67-0A44-9C19-AD9732F6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C17F9-97DF-9F4F-81EF-56087EB8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87C6F-93A6-3846-9576-4A84A574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6735C-2E19-E34A-B742-515DCD6B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86FBC-6400-DC40-B05B-DD849311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160C23-509F-CB46-9707-DD4F857E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35E6C7-E525-9849-9B40-FB6F531F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4C0DB-CD72-CC4A-88A5-BE50A175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1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82D03-5AC6-2E43-BE63-C7E22E35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926549-E1BE-2149-AF0B-3768545B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8C4C0-3EF5-5642-A0AA-27518DAF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33719-76E0-1E4D-8FC7-CD49F56C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1C164C-5DED-A84C-A145-395A0A59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4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144B6-2526-9E46-B374-D55DB669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4D739-AADF-8C46-95DD-D7221194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A17678-D7CE-1F48-A055-42420C42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EFD4E-C511-7E47-8334-EE29187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07C507-EA93-D94F-801F-FE53CA6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3005F-1E37-BF43-8121-4D0EBE8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6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610C6-00BE-4648-94B4-2066EE11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AFBE29-236D-4B4E-9A42-D319703B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41E63C-5995-4744-B190-4D1ACCBE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6486F6-00FF-6246-97C9-452B5006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C1D8DD-88F9-2A44-A89F-F7098FAC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D42C39-2070-2344-8551-A519EC2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9CEC07-4801-4148-9E3C-3F682EF3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37A68F-FF82-0148-BAE6-5B55A31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2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E1CAD-BD30-304B-A465-D38D955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4ECC7F-DE1C-A64B-9B74-8C7BEA2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58A7AD-A7E9-9645-A538-96FF9C9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07E6DD-D664-EC4F-8E33-5117A158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4684B8-7BC4-6E44-9C17-8F50C757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74680F-4EC2-D94E-86EA-9E4EE96C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731A8-3607-D046-A81C-481C787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6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DF15E-97BC-8F4C-A22D-9A8E020F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F5F95-E4C0-5D4B-B4D0-0F45A2A9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AAE909-0FED-AD44-AB1B-3421FF3F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6F7724-F69A-794B-B67E-4891BCA7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AC076E-E238-854B-86CE-E0A9C4E7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95123D-16C9-9D4D-975F-82989EA1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4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681D4-D387-5646-BADB-D40F7672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C7271-C0AD-464F-95B4-901F282E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EA1D3-DB47-5546-BF3C-6359E1B6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0F643-4F21-4642-B2E2-48CD9641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224324-C4DF-8648-9067-C5E06902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6BAB7-7077-0149-B84A-CDAAE7E8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9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6C4D12-67AF-7341-8DC1-81EFE20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7759EB-FBA2-3245-9655-32945633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9C943-3FAA-2F4B-9135-1151E85C7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167D-EF3F-1C42-A6AF-ADC2FE9A5FA9}" type="datetimeFigureOut">
              <a:rPr lang="it-IT" smtClean="0"/>
              <a:t>04/07/2024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9C1653-1BBA-A04E-ADAA-D60ED31B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2E87BD-ECC2-8940-95E4-974B1791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F34-6438-0C43-BF05-689F9CF9E8B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1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532ED3-9D38-9446-AC9A-52F291EE7440}"/>
              </a:ext>
            </a:extLst>
          </p:cNvPr>
          <p:cNvSpPr txBox="1"/>
          <p:nvPr/>
        </p:nvSpPr>
        <p:spPr>
          <a:xfrm>
            <a:off x="1730829" y="2215244"/>
            <a:ext cx="5159828" cy="36031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FCF17D-5DFC-654D-B0DD-116D482B76FC}"/>
              </a:ext>
            </a:extLst>
          </p:cNvPr>
          <p:cNvSpPr txBox="1"/>
          <p:nvPr/>
        </p:nvSpPr>
        <p:spPr>
          <a:xfrm>
            <a:off x="1730828" y="1845912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Conversion </a:t>
            </a:r>
            <a:r>
              <a:rPr lang="it-IT" dirty="0" err="1">
                <a:latin typeface="Book Antiqua" panose="02040602050305030304" pitchFamily="18" charset="0"/>
              </a:rPr>
              <a:t>Module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9BDD79-51C0-6144-9050-93373A2FA6E1}"/>
              </a:ext>
            </a:extLst>
          </p:cNvPr>
          <p:cNvSpPr txBox="1"/>
          <p:nvPr/>
        </p:nvSpPr>
        <p:spPr>
          <a:xfrm>
            <a:off x="3973285" y="595023"/>
            <a:ext cx="22424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ook Antiqua" panose="02040602050305030304" pitchFamily="18" charset="0"/>
              </a:rPr>
              <a:t>appendyx2-compliant </a:t>
            </a:r>
            <a:r>
              <a:rPr lang="it-IT" dirty="0" err="1">
                <a:latin typeface="Book Antiqua" panose="02040602050305030304" pitchFamily="18" charset="0"/>
              </a:rPr>
              <a:t>dataset</a:t>
            </a:r>
            <a:endParaRPr lang="it-IT" dirty="0">
              <a:latin typeface="Book Antiqua" panose="0204060205030503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7CCFEE4-4E6E-054D-B9A4-9EBBFB599C14}"/>
              </a:ext>
            </a:extLst>
          </p:cNvPr>
          <p:cNvCxnSpPr>
            <a:cxnSpLocks/>
          </p:cNvCxnSpPr>
          <p:nvPr/>
        </p:nvCxnSpPr>
        <p:spPr>
          <a:xfrm>
            <a:off x="5094513" y="1249621"/>
            <a:ext cx="0" cy="276720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711273-6476-9145-81E7-F42598293058}"/>
              </a:ext>
            </a:extLst>
          </p:cNvPr>
          <p:cNvSpPr txBox="1"/>
          <p:nvPr/>
        </p:nvSpPr>
        <p:spPr>
          <a:xfrm>
            <a:off x="3973284" y="2469705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validation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6155A4-3303-E744-9916-59BD3C625D65}"/>
              </a:ext>
            </a:extLst>
          </p:cNvPr>
          <p:cNvSpPr txBox="1"/>
          <p:nvPr/>
        </p:nvSpPr>
        <p:spPr>
          <a:xfrm>
            <a:off x="3973283" y="3121309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normalization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53A2E8-EA19-7F46-AF89-D3B997A6F0B0}"/>
              </a:ext>
            </a:extLst>
          </p:cNvPr>
          <p:cNvSpPr txBox="1"/>
          <p:nvPr/>
        </p:nvSpPr>
        <p:spPr>
          <a:xfrm>
            <a:off x="2068286" y="4102216"/>
            <a:ext cx="4457744" cy="1271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6E7C03-1C57-434C-9816-69566881F6FE}"/>
              </a:ext>
            </a:extLst>
          </p:cNvPr>
          <p:cNvSpPr txBox="1"/>
          <p:nvPr/>
        </p:nvSpPr>
        <p:spPr>
          <a:xfrm>
            <a:off x="2054701" y="3643237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FHIR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B156C0-5398-D44E-86CD-7F54D5DD60F3}"/>
              </a:ext>
            </a:extLst>
          </p:cNvPr>
          <p:cNvSpPr txBox="1"/>
          <p:nvPr/>
        </p:nvSpPr>
        <p:spPr>
          <a:xfrm>
            <a:off x="2259305" y="4455816"/>
            <a:ext cx="163882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Resources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Semantics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A20B1F-4F78-244D-8FCF-259F393594C1}"/>
              </a:ext>
            </a:extLst>
          </p:cNvPr>
          <p:cNvSpPr txBox="1"/>
          <p:nvPr/>
        </p:nvSpPr>
        <p:spPr>
          <a:xfrm>
            <a:off x="2068286" y="2584576"/>
            <a:ext cx="126572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configuration</a:t>
            </a:r>
            <a:endParaRPr lang="it-IT" sz="1400" dirty="0">
              <a:latin typeface="Book Antiqua" panose="0204060205030503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7CA66B-F177-FE43-B3FF-46DE5BBA4232}"/>
              </a:ext>
            </a:extLst>
          </p:cNvPr>
          <p:cNvSpPr txBox="1"/>
          <p:nvPr/>
        </p:nvSpPr>
        <p:spPr>
          <a:xfrm>
            <a:off x="4164303" y="4456264"/>
            <a:ext cx="163882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 Antiqua" panose="02040602050305030304" pitchFamily="18" charset="0"/>
              </a:rPr>
              <a:t>Input </a:t>
            </a:r>
            <a:r>
              <a:rPr lang="it-IT" sz="1400" dirty="0" err="1">
                <a:latin typeface="Book Antiqua" panose="02040602050305030304" pitchFamily="18" charset="0"/>
              </a:rPr>
              <a:t>models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possible</a:t>
            </a:r>
            <a:r>
              <a:rPr lang="it-IT" sz="1400" dirty="0">
                <a:latin typeface="Book Antiqua" panose="02040602050305030304" pitchFamily="18" charset="0"/>
              </a:rPr>
              <a:t> </a:t>
            </a:r>
            <a:r>
              <a:rPr lang="it-IT" sz="1400" dirty="0" err="1">
                <a:latin typeface="Book Antiqua" panose="02040602050305030304" pitchFamily="18" charset="0"/>
              </a:rPr>
              <a:t>values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6C8A62-2B2E-6B41-AE9A-45E822D29ECF}"/>
              </a:ext>
            </a:extLst>
          </p:cNvPr>
          <p:cNvCxnSpPr>
            <a:cxnSpLocks/>
          </p:cNvCxnSpPr>
          <p:nvPr/>
        </p:nvCxnSpPr>
        <p:spPr>
          <a:xfrm>
            <a:off x="5094957" y="5373666"/>
            <a:ext cx="0" cy="98886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2D0E3-EDC4-894C-AA81-7B8ED83CEE81}"/>
              </a:ext>
            </a:extLst>
          </p:cNvPr>
          <p:cNvSpPr txBox="1"/>
          <p:nvPr/>
        </p:nvSpPr>
        <p:spPr>
          <a:xfrm>
            <a:off x="5404801" y="5939811"/>
            <a:ext cx="2242457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FHIR </a:t>
            </a:r>
            <a:r>
              <a:rPr lang="it-IT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compliant</a:t>
            </a:r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8598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532ED3-9D38-9446-AC9A-52F291EE7440}"/>
              </a:ext>
            </a:extLst>
          </p:cNvPr>
          <p:cNvSpPr txBox="1"/>
          <p:nvPr/>
        </p:nvSpPr>
        <p:spPr>
          <a:xfrm>
            <a:off x="1730829" y="2215244"/>
            <a:ext cx="5159828" cy="3603172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FCF17D-5DFC-654D-B0DD-116D482B76FC}"/>
              </a:ext>
            </a:extLst>
          </p:cNvPr>
          <p:cNvSpPr txBox="1"/>
          <p:nvPr/>
        </p:nvSpPr>
        <p:spPr>
          <a:xfrm>
            <a:off x="1730828" y="1845912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Conversion </a:t>
            </a:r>
            <a:r>
              <a:rPr lang="it-IT" dirty="0" err="1">
                <a:latin typeface="Book Antiqua" panose="02040602050305030304" pitchFamily="18" charset="0"/>
              </a:rPr>
              <a:t>Module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9BDD79-51C0-6144-9050-93373A2FA6E1}"/>
              </a:ext>
            </a:extLst>
          </p:cNvPr>
          <p:cNvSpPr txBox="1"/>
          <p:nvPr/>
        </p:nvSpPr>
        <p:spPr>
          <a:xfrm>
            <a:off x="3973285" y="595023"/>
            <a:ext cx="22424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ook Antiqua" panose="02040602050305030304" pitchFamily="18" charset="0"/>
              </a:rPr>
              <a:t>INPUT</a:t>
            </a:r>
          </a:p>
          <a:p>
            <a:pPr algn="ctr"/>
            <a:r>
              <a:rPr lang="it-IT" dirty="0">
                <a:latin typeface="Book Antiqua" panose="02040602050305030304" pitchFamily="18" charset="0"/>
              </a:rPr>
              <a:t>Dataset XLSX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7CCFEE4-4E6E-054D-B9A4-9EBBFB599C14}"/>
              </a:ext>
            </a:extLst>
          </p:cNvPr>
          <p:cNvCxnSpPr>
            <a:cxnSpLocks/>
          </p:cNvCxnSpPr>
          <p:nvPr/>
        </p:nvCxnSpPr>
        <p:spPr>
          <a:xfrm>
            <a:off x="5094513" y="1249621"/>
            <a:ext cx="0" cy="276720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711273-6476-9145-81E7-F42598293058}"/>
              </a:ext>
            </a:extLst>
          </p:cNvPr>
          <p:cNvSpPr txBox="1"/>
          <p:nvPr/>
        </p:nvSpPr>
        <p:spPr>
          <a:xfrm>
            <a:off x="3973284" y="2469705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validation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6155A4-3303-E744-9916-59BD3C625D65}"/>
              </a:ext>
            </a:extLst>
          </p:cNvPr>
          <p:cNvSpPr txBox="1"/>
          <p:nvPr/>
        </p:nvSpPr>
        <p:spPr>
          <a:xfrm>
            <a:off x="3973283" y="3121309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normalization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53A2E8-EA19-7F46-AF89-D3B997A6F0B0}"/>
              </a:ext>
            </a:extLst>
          </p:cNvPr>
          <p:cNvSpPr txBox="1"/>
          <p:nvPr/>
        </p:nvSpPr>
        <p:spPr>
          <a:xfrm>
            <a:off x="2068286" y="4102216"/>
            <a:ext cx="4457744" cy="1271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6E7C03-1C57-434C-9816-69566881F6FE}"/>
              </a:ext>
            </a:extLst>
          </p:cNvPr>
          <p:cNvSpPr txBox="1"/>
          <p:nvPr/>
        </p:nvSpPr>
        <p:spPr>
          <a:xfrm>
            <a:off x="2054701" y="3643237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FHIR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B156C0-5398-D44E-86CD-7F54D5DD60F3}"/>
              </a:ext>
            </a:extLst>
          </p:cNvPr>
          <p:cNvSpPr txBox="1"/>
          <p:nvPr/>
        </p:nvSpPr>
        <p:spPr>
          <a:xfrm>
            <a:off x="2259305" y="4455816"/>
            <a:ext cx="163882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Resources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Semantics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A20B1F-4F78-244D-8FCF-259F393594C1}"/>
              </a:ext>
            </a:extLst>
          </p:cNvPr>
          <p:cNvSpPr txBox="1"/>
          <p:nvPr/>
        </p:nvSpPr>
        <p:spPr>
          <a:xfrm>
            <a:off x="2068286" y="2584576"/>
            <a:ext cx="126572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configuration</a:t>
            </a:r>
            <a:endParaRPr lang="it-IT" sz="1400" dirty="0">
              <a:latin typeface="Book Antiqua" panose="0204060205030503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7CA66B-F177-FE43-B3FF-46DE5BBA4232}"/>
              </a:ext>
            </a:extLst>
          </p:cNvPr>
          <p:cNvSpPr txBox="1"/>
          <p:nvPr/>
        </p:nvSpPr>
        <p:spPr>
          <a:xfrm>
            <a:off x="4164303" y="4456264"/>
            <a:ext cx="163882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 Antiqua" panose="02040602050305030304" pitchFamily="18" charset="0"/>
              </a:rPr>
              <a:t>Input </a:t>
            </a:r>
            <a:r>
              <a:rPr lang="it-IT" sz="1400" dirty="0" err="1">
                <a:latin typeface="Book Antiqua" panose="02040602050305030304" pitchFamily="18" charset="0"/>
              </a:rPr>
              <a:t>models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possible</a:t>
            </a:r>
            <a:r>
              <a:rPr lang="it-IT" sz="1400" dirty="0">
                <a:latin typeface="Book Antiqua" panose="02040602050305030304" pitchFamily="18" charset="0"/>
              </a:rPr>
              <a:t> </a:t>
            </a:r>
            <a:r>
              <a:rPr lang="it-IT" sz="1400" dirty="0" err="1">
                <a:latin typeface="Book Antiqua" panose="02040602050305030304" pitchFamily="18" charset="0"/>
              </a:rPr>
              <a:t>values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6C8A62-2B2E-6B41-AE9A-45E822D29ECF}"/>
              </a:ext>
            </a:extLst>
          </p:cNvPr>
          <p:cNvCxnSpPr>
            <a:cxnSpLocks/>
          </p:cNvCxnSpPr>
          <p:nvPr/>
        </p:nvCxnSpPr>
        <p:spPr>
          <a:xfrm>
            <a:off x="5094957" y="5373666"/>
            <a:ext cx="0" cy="98886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2D0E3-EDC4-894C-AA81-7B8ED83CEE81}"/>
              </a:ext>
            </a:extLst>
          </p:cNvPr>
          <p:cNvSpPr txBox="1"/>
          <p:nvPr/>
        </p:nvSpPr>
        <p:spPr>
          <a:xfrm>
            <a:off x="5404801" y="5939811"/>
            <a:ext cx="2242457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FHIR </a:t>
            </a:r>
            <a:r>
              <a:rPr lang="it-IT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compliant</a:t>
            </a:r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44284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Tema di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Pallocca</dc:creator>
  <cp:lastModifiedBy>ANTONELLA CRUOGLIO</cp:lastModifiedBy>
  <cp:revision>3</cp:revision>
  <dcterms:created xsi:type="dcterms:W3CDTF">2021-12-10T15:53:33Z</dcterms:created>
  <dcterms:modified xsi:type="dcterms:W3CDTF">2024-07-04T09:54:47Z</dcterms:modified>
</cp:coreProperties>
</file>