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6"/>
  </p:notesMasterIdLst>
  <p:sldIdLst>
    <p:sldId id="290" r:id="rId2"/>
    <p:sldId id="391" r:id="rId3"/>
    <p:sldId id="450" r:id="rId4"/>
    <p:sldId id="444" r:id="rId5"/>
    <p:sldId id="452" r:id="rId6"/>
    <p:sldId id="454" r:id="rId7"/>
    <p:sldId id="455" r:id="rId8"/>
    <p:sldId id="453" r:id="rId9"/>
    <p:sldId id="445" r:id="rId10"/>
    <p:sldId id="446" r:id="rId11"/>
    <p:sldId id="448" r:id="rId12"/>
    <p:sldId id="449" r:id="rId13"/>
    <p:sldId id="451" r:id="rId14"/>
    <p:sldId id="456" r:id="rId15"/>
  </p:sldIdLst>
  <p:sldSz cx="11879263" cy="6840538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나눔바른고딕" panose="020B0603020101020101" pitchFamily="50" charset="-127"/>
      <p:regular r:id="rId23"/>
      <p:bold r:id="rId24"/>
    </p:embeddedFont>
    <p:embeddedFont>
      <p:font typeface="나눔바른고딕 Light" panose="020B0603020101020101" pitchFamily="50" charset="-127"/>
      <p:regular r:id="rId25"/>
    </p:embeddedFont>
    <p:embeddedFont>
      <p:font typeface="나눔스퀘어_ac 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1pPr>
    <a:lvl2pPr marL="449230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2pPr>
    <a:lvl3pPr marL="898461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3pPr>
    <a:lvl4pPr marL="1347691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4pPr>
    <a:lvl5pPr marL="1796921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5pPr>
    <a:lvl6pPr marL="2246151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6pPr>
    <a:lvl7pPr marL="2695382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7pPr>
    <a:lvl8pPr marL="3144612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8pPr>
    <a:lvl9pPr marL="3593842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B6F331-04E3-45A0-AF43-B42E58D5A3B1}">
          <p14:sldIdLst>
            <p14:sldId id="290"/>
          </p14:sldIdLst>
        </p14:section>
        <p14:section name="제목 없는 구역" id="{84D0D3A9-6ED3-43F3-9014-BF44F5285460}">
          <p14:sldIdLst>
            <p14:sldId id="391"/>
            <p14:sldId id="450"/>
            <p14:sldId id="444"/>
            <p14:sldId id="452"/>
            <p14:sldId id="454"/>
            <p14:sldId id="455"/>
            <p14:sldId id="453"/>
            <p14:sldId id="445"/>
            <p14:sldId id="446"/>
            <p14:sldId id="448"/>
            <p14:sldId id="449"/>
            <p14:sldId id="451"/>
            <p14:sldId id="456"/>
          </p14:sldIdLst>
        </p14:section>
        <p14:section name="제목 없는 구역" id="{1923931F-1DE6-4EA9-A5DE-BEB402BCB35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42" userDrawn="1">
          <p15:clr>
            <a:srgbClr val="A4A3A4"/>
          </p15:clr>
        </p15:guide>
        <p15:guide id="2" pos="3492" userDrawn="1">
          <p15:clr>
            <a:srgbClr val="A4A3A4"/>
          </p15:clr>
        </p15:guide>
        <p15:guide id="3" pos="362" userDrawn="1">
          <p15:clr>
            <a:srgbClr val="A4A3A4"/>
          </p15:clr>
        </p15:guide>
        <p15:guide id="4" pos="7121" userDrawn="1">
          <p15:clr>
            <a:srgbClr val="A4A3A4"/>
          </p15:clr>
        </p15:guide>
        <p15:guide id="5" orient="horz" pos="771" userDrawn="1">
          <p15:clr>
            <a:srgbClr val="A4A3A4"/>
          </p15:clr>
        </p15:guide>
        <p15:guide id="6" orient="horz" pos="3969" userDrawn="1">
          <p15:clr>
            <a:srgbClr val="A4A3A4"/>
          </p15:clr>
        </p15:guide>
        <p15:guide id="7" orient="horz" pos="998" userDrawn="1">
          <p15:clr>
            <a:srgbClr val="A4A3A4"/>
          </p15:clr>
        </p15:guide>
        <p15:guide id="8" orient="horz" pos="1202" userDrawn="1">
          <p15:clr>
            <a:srgbClr val="A4A3A4"/>
          </p15:clr>
        </p15:guide>
        <p15:guide id="9" orient="horz" pos="16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s Diaz" initials="AD" lastIdx="1" clrIdx="0">
    <p:extLst>
      <p:ext uri="{19B8F6BF-5375-455C-9EA6-DF929625EA0E}">
        <p15:presenceInfo xmlns:p15="http://schemas.microsoft.com/office/powerpoint/2012/main" userId="Alexis Di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D89"/>
    <a:srgbClr val="016191"/>
    <a:srgbClr val="57C0D3"/>
    <a:srgbClr val="FFDE21"/>
    <a:srgbClr val="202333"/>
    <a:srgbClr val="FFFFEE"/>
    <a:srgbClr val="FF5050"/>
    <a:srgbClr val="EFEFEF"/>
    <a:srgbClr val="EEEEEE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2695" autoAdjust="0"/>
  </p:normalViewPr>
  <p:slideViewPr>
    <p:cSldViewPr snapToGrid="0">
      <p:cViewPr varScale="1">
        <p:scale>
          <a:sx n="79" d="100"/>
          <a:sy n="79" d="100"/>
        </p:scale>
        <p:origin x="696" y="82"/>
      </p:cViewPr>
      <p:guideLst>
        <p:guide orient="horz" pos="1542"/>
        <p:guide pos="3492"/>
        <p:guide pos="362"/>
        <p:guide pos="7121"/>
        <p:guide orient="horz" pos="771"/>
        <p:guide orient="horz" pos="3969"/>
        <p:guide orient="horz" pos="998"/>
        <p:guide orient="horz" pos="120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773A2-E9FF-430E-8D7B-1EA19FA8401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02FA-A3B1-43F7-9807-1BCAA90E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9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4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32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1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3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7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4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6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3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3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4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5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2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19505"/>
            <a:ext cx="8909447" cy="2381521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592866"/>
            <a:ext cx="8909447" cy="16515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84911"/>
            <a:ext cx="6013877" cy="4861216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3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6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64195"/>
            <a:ext cx="2561466" cy="57970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64195"/>
            <a:ext cx="7535907" cy="57970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9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820976"/>
            <a:ext cx="5048687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3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5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544715"/>
            <a:ext cx="11879264" cy="529582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67727" y="0"/>
            <a:ext cx="6711536" cy="684053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4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223963"/>
            <a:ext cx="11879264" cy="56165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9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2037B-10AE-42A8-B620-C39584202E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5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4" r:id="rId7"/>
    <p:sldLayoutId id="2147483680" r:id="rId8"/>
    <p:sldLayoutId id="2147483679" r:id="rId9"/>
    <p:sldLayoutId id="2147483681" r:id="rId10"/>
    <p:sldLayoutId id="2147483682" r:id="rId11"/>
    <p:sldLayoutId id="2147483683" r:id="rId12"/>
  </p:sldLayoutIdLst>
  <p:txStyles>
    <p:titleStyle>
      <a:lvl1pPr algn="l" defTabSz="890900" rtl="0" eaLnBrk="1" latinLnBrk="1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kenney.nl/" TargetMode="External"/><Relationship Id="rId4" Type="http://schemas.openxmlformats.org/officeDocument/2006/relationships/hyperlink" Target="https://spritedatabase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3386" y="2656654"/>
            <a:ext cx="692848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스터디 </a:t>
            </a:r>
            <a:r>
              <a:rPr lang="en-US" altLang="ko-KR" sz="4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ko-KR" altLang="en-US" sz="4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</a:t>
            </a:r>
            <a:endParaRPr lang="en-US" altLang="ko-KR" sz="4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2906" y="3478431"/>
            <a:ext cx="484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자체 게임잼</a:t>
            </a:r>
            <a:endParaRPr lang="ko-KR" altLang="en-US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3385" y="3330369"/>
            <a:ext cx="5150485" cy="89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8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디자이너 없는 팀에서 살아남기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DD4A34-3D8B-4F03-BEF0-0DBC3ECB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34" y="1760706"/>
            <a:ext cx="3661140" cy="488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4583D3-0FEB-4941-B2E9-B65214C271F2}"/>
              </a:ext>
            </a:extLst>
          </p:cNvPr>
          <p:cNvSpPr txBox="1"/>
          <p:nvPr/>
        </p:nvSpPr>
        <p:spPr>
          <a:xfrm>
            <a:off x="4895445" y="2196594"/>
            <a:ext cx="6983818" cy="4009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게임잼에서 디자이너 직군의 별명은</a:t>
            </a:r>
            <a:endParaRPr lang="en-US" altLang="ko-KR" sz="24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spc="-10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spc="-10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황족</a:t>
            </a:r>
            <a:r>
              <a:rPr lang="en-US" altLang="ko-KR" sz="3200" spc="-10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이에요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그만큼 구하기 어렵다는 뜻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..)</a:t>
            </a:r>
          </a:p>
          <a:p>
            <a:pPr algn="ctr">
              <a:lnSpc>
                <a:spcPct val="150000"/>
              </a:lnSpc>
            </a:pPr>
            <a:endParaRPr lang="en-US" altLang="ko-KR" sz="24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실전 게임잼에서도 디자이너 없는 팀이 결성되는 경우가 많은데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이번 스터디 게임잼 역시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그런 상황을 가정한 </a:t>
            </a:r>
            <a:endParaRPr lang="en-US" altLang="ko-KR" sz="24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 트레이닝</a:t>
            </a:r>
            <a:r>
              <a:rPr lang="en-US" altLang="ko-KR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생각해보기로 해요</a:t>
            </a:r>
            <a:endParaRPr lang="en-US" altLang="ko-KR" sz="24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13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538019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TMI :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게임잼에서 디자이너 구하는 팁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583D3-0FEB-4941-B2E9-B65214C271F2}"/>
              </a:ext>
            </a:extLst>
          </p:cNvPr>
          <p:cNvSpPr txBox="1"/>
          <p:nvPr/>
        </p:nvSpPr>
        <p:spPr>
          <a:xfrm>
            <a:off x="537132" y="2385400"/>
            <a:ext cx="10804998" cy="2809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800" b="1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800" b="1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단계</a:t>
            </a:r>
            <a:r>
              <a:rPr lang="en-US" altLang="ko-KR" sz="2800" b="1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800" b="1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주최 측에 문의하기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우리팀이 디자이너를 못 찾고 있는 동안 어딘가의 디자이너도 합류할 팀을 못 찾고 있는 상황일 수 있습니다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이런 경우 주최 측에서 적절히 디자이너와의 팀빌딩을 성사해주기도 하는데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운이 좋다면 디자이너 매칭에 성공할 수도 있습니다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보통은 </a:t>
            </a:r>
            <a:r>
              <a:rPr lang="en-US" altLang="ko-KR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</a:t>
            </a:r>
            <a:r>
              <a:rPr lang="ko-KR" altLang="en-US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먼저 문의한 팀</a:t>
            </a:r>
            <a:r>
              <a:rPr lang="en-US" altLang="ko-KR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'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위주로 받아주니 재빨리 마지막 기회를 노리도록 합시다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0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538019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TMI :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게임잼에서 디자이너 구하는 팁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583D3-0FEB-4941-B2E9-B65214C271F2}"/>
              </a:ext>
            </a:extLst>
          </p:cNvPr>
          <p:cNvSpPr txBox="1"/>
          <p:nvPr/>
        </p:nvSpPr>
        <p:spPr>
          <a:xfrm>
            <a:off x="537131" y="2385400"/>
            <a:ext cx="10980417" cy="3363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800" b="1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800" b="1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단계</a:t>
            </a:r>
            <a:r>
              <a:rPr lang="en-US" altLang="ko-KR" sz="2800" b="1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800" b="1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디자인도 가능한 개발자 찾기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1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단계에서 디자이너 구인에 실패하였다면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사실상 팀에 디자이너가 들어올 확률은 매우 희박합니다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이런 경우 팀에서 간단히라도 그래픽 디자인을 할 수 있는 팀원이 있는지 찾아보는게 좋습니다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팀원들 중 취미로 도트를 찍어봤다거나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UI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개발을 배워봤다거나 하는 경우가 생각외로 있을 수 있습니다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이런경우 디자이너의 공석을 완전히 커버하지는 못하더라도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완성도를 높이는 데에 큰 기여를 할 수 있습니다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2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8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빼놓을 수 없는게 있죠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050" name="Picture 2" descr="&amp;#39;뿌링클 기프티콘&amp;#39; 최저가 검색, 최저가 19,500원 : 쿠차 | 시간을 줄여주는 쇼핑검색">
            <a:extLst>
              <a:ext uri="{FF2B5EF4-FFF2-40B4-BE49-F238E27FC236}">
                <a16:creationId xmlns:a16="http://schemas.microsoft.com/office/drawing/2014/main" id="{1F011A2D-B6D2-4B06-B8BF-11426E89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97" y="1826395"/>
            <a:ext cx="3974673" cy="39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C0DAD-8249-4254-919C-0FF212F50B56}"/>
              </a:ext>
            </a:extLst>
          </p:cNvPr>
          <p:cNvSpPr txBox="1"/>
          <p:nvPr/>
        </p:nvSpPr>
        <p:spPr>
          <a:xfrm>
            <a:off x="1498817" y="6025665"/>
            <a:ext cx="8881627" cy="584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활동비 범위 내에서 야식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간식이 지급될 예정입니다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!”</a:t>
            </a:r>
          </a:p>
        </p:txBody>
      </p:sp>
      <p:pic>
        <p:nvPicPr>
          <p:cNvPr id="7" name="그림 6" descr="음식이(가) 표시된 사진&#10;&#10;자동 생성된 설명">
            <a:extLst>
              <a:ext uri="{FF2B5EF4-FFF2-40B4-BE49-F238E27FC236}">
                <a16:creationId xmlns:a16="http://schemas.microsoft.com/office/drawing/2014/main" id="{A8FF6F2D-5860-4694-8DE4-9D65C52E0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959" y="1952968"/>
            <a:ext cx="4810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You can do it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C0DAD-8249-4254-919C-0FF212F50B56}"/>
              </a:ext>
            </a:extLst>
          </p:cNvPr>
          <p:cNvSpPr txBox="1"/>
          <p:nvPr/>
        </p:nvSpPr>
        <p:spPr>
          <a:xfrm>
            <a:off x="998358" y="2775987"/>
            <a:ext cx="9882545" cy="3585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2800" spc="-1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그렇지만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실전을 경험해보는 것 만큼 실력향상에 도움되는 것은 없어요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당연히 처음이니까 쉽지 않게 느껴지겠지만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경험이 쌓이고 쌓인다면</a:t>
            </a:r>
            <a:endParaRPr lang="en-US" altLang="ko-KR" sz="2800" spc="-1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어느순간 몰라보게 성장한 자기 자신을 발견할 수 있을거에요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pc="-1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부담갖지 않되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최선을 다해서 게임을 만들어봐요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C4D4D-952B-4C51-997B-DEC0B09F564F}"/>
              </a:ext>
            </a:extLst>
          </p:cNvPr>
          <p:cNvSpPr txBox="1"/>
          <p:nvPr/>
        </p:nvSpPr>
        <p:spPr>
          <a:xfrm>
            <a:off x="998358" y="1919953"/>
            <a:ext cx="9882545" cy="10636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800" spc="-10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spc="-10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나도 게임을 만들 수 있을까</a:t>
            </a:r>
            <a:r>
              <a:rPr lang="en-US" altLang="ko-KR" sz="2800" spc="-10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’, ‘</a:t>
            </a:r>
            <a:r>
              <a:rPr lang="ko-KR" altLang="en-US" sz="2800" spc="-10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아직 더 공부해야 할 것 같은데</a:t>
            </a:r>
            <a:r>
              <a:rPr lang="en-US" altLang="ko-KR" sz="2800" spc="-10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..’</a:t>
            </a:r>
          </a:p>
          <a:p>
            <a:pPr algn="ctr">
              <a:lnSpc>
                <a:spcPct val="150000"/>
              </a:lnSpc>
            </a:pPr>
            <a:r>
              <a:rPr lang="ko-KR" altLang="en-US" sz="20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라고 생각하실수도 있어요</a:t>
            </a:r>
            <a:r>
              <a:rPr lang="en-US" altLang="ko-KR" sz="20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43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오늘 배울 것은요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288D96-F8A0-42D2-B0A7-D1864AB83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9" t="36363" r="12164" b="14499"/>
          <a:stretch/>
        </p:blipFill>
        <p:spPr bwMode="auto">
          <a:xfrm>
            <a:off x="1575910" y="2184398"/>
            <a:ext cx="8727441" cy="328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3E7816-D5E3-40C1-A09C-1ADA22D41D2B}"/>
              </a:ext>
            </a:extLst>
          </p:cNvPr>
          <p:cNvSpPr/>
          <p:nvPr/>
        </p:nvSpPr>
        <p:spPr>
          <a:xfrm>
            <a:off x="1575910" y="4605555"/>
            <a:ext cx="8727441" cy="860523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26F1E4-C6C4-4C9C-9F29-41B9D2348F29}"/>
              </a:ext>
            </a:extLst>
          </p:cNvPr>
          <p:cNvSpPr txBox="1"/>
          <p:nvPr/>
        </p:nvSpPr>
        <p:spPr>
          <a:xfrm>
            <a:off x="559433" y="5678470"/>
            <a:ext cx="887920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⚡자체 게임잼 기간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2F2444-CD9D-4C39-880C-A3139EB9A7B8}"/>
              </a:ext>
            </a:extLst>
          </p:cNvPr>
          <p:cNvSpPr/>
          <p:nvPr/>
        </p:nvSpPr>
        <p:spPr>
          <a:xfrm>
            <a:off x="1575910" y="2184398"/>
            <a:ext cx="8727441" cy="2026875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자체 게임잼 안내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42939-1909-47A9-B007-52BED79D2781}"/>
              </a:ext>
            </a:extLst>
          </p:cNvPr>
          <p:cNvSpPr txBox="1"/>
          <p:nvPr/>
        </p:nvSpPr>
        <p:spPr>
          <a:xfrm>
            <a:off x="574675" y="1499862"/>
            <a:ext cx="10388397" cy="60312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0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게임잼 진행</a:t>
            </a:r>
            <a:endParaRPr lang="en-US" altLang="ko-KR" sz="3000" spc="-1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22:00 </a:t>
            </a:r>
            <a:r>
              <a:rPr lang="en-US" altLang="ko-KR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네트워킹데이 행사 직후</a:t>
            </a:r>
            <a:r>
              <a:rPr lang="en-US" altLang="ko-KR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22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토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22:30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0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최종발표</a:t>
            </a:r>
            <a:endParaRPr lang="en-US" altLang="ko-KR" sz="3000" spc="-1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22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토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22:30</a:t>
            </a:r>
            <a:r>
              <a:rPr lang="ko-KR" altLang="en-US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24:00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0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팀빌딩</a:t>
            </a:r>
            <a:endParaRPr lang="en-US" altLang="ko-KR" sz="3000" spc="-1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4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명의 팀원을 매칭</a:t>
            </a:r>
            <a:r>
              <a:rPr lang="en-US" altLang="ko-KR" sz="24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sz="24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추후 자세한 설명</a:t>
            </a:r>
            <a:r>
              <a:rPr lang="en-US" altLang="ko-KR" sz="24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3000" spc="-1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1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게임잼이란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42939-1909-47A9-B007-52BED79D2781}"/>
              </a:ext>
            </a:extLst>
          </p:cNvPr>
          <p:cNvSpPr txBox="1"/>
          <p:nvPr/>
        </p:nvSpPr>
        <p:spPr>
          <a:xfrm>
            <a:off x="574675" y="2596263"/>
            <a:ext cx="989489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0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개발자들의 축제</a:t>
            </a:r>
            <a:r>
              <a:rPr lang="en-US" altLang="ko-KR" sz="30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!’</a:t>
            </a:r>
            <a:endParaRPr lang="en-US" altLang="ko-KR" sz="3000" spc="-100" dirty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92EB5-F520-44A9-8615-CE1FCFBDB028}"/>
              </a:ext>
            </a:extLst>
          </p:cNvPr>
          <p:cNvSpPr txBox="1"/>
          <p:nvPr/>
        </p:nvSpPr>
        <p:spPr>
          <a:xfrm>
            <a:off x="574674" y="3392326"/>
            <a:ext cx="10146455" cy="18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즉흥적으로 </a:t>
            </a:r>
            <a:r>
              <a:rPr lang="ko-KR" altLang="en-US" sz="28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</a:t>
            </a:r>
            <a:r>
              <a:rPr lang="en-US" altLang="ko-KR" sz="28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8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</a:t>
            </a:r>
            <a:r>
              <a:rPr lang="ko-KR" altLang="en-US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맺어 게임을 만드는 대회</a:t>
            </a:r>
            <a:r>
              <a:rPr lang="en-US" altLang="ko-KR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 (</a:t>
            </a:r>
            <a:r>
              <a:rPr lang="ko-KR" altLang="en-US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해커톤의 게임 </a:t>
            </a:r>
            <a:r>
              <a:rPr lang="en-US" altLang="ko-KR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Ver.)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기획자</a:t>
            </a:r>
            <a:r>
              <a:rPr lang="en-US" altLang="ko-KR" sz="28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프로그래머</a:t>
            </a:r>
            <a:r>
              <a:rPr lang="en-US" altLang="ko-KR" sz="28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디자이너 </a:t>
            </a:r>
            <a:r>
              <a:rPr lang="ko-KR" altLang="en-US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다양한 직군과 소통할 기회</a:t>
            </a:r>
            <a:endParaRPr lang="en-US" altLang="ko-KR" sz="28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인풋으로 카페인이 들어가면 아웃풋으로 게임이 나오는 신기한 경험</a:t>
            </a:r>
            <a:endParaRPr lang="en-US" altLang="ko-KR" sz="28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4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게임잼 가이드라인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9EE85-5011-4B10-A26F-AEB1C2CF3B80}"/>
              </a:ext>
            </a:extLst>
          </p:cNvPr>
          <p:cNvSpPr txBox="1"/>
          <p:nvPr/>
        </p:nvSpPr>
        <p:spPr>
          <a:xfrm>
            <a:off x="-193145" y="1804068"/>
            <a:ext cx="10146455" cy="584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아직 유니티 배운지도 얼마 안됐는데</a:t>
            </a:r>
            <a:r>
              <a:rPr lang="en-US" altLang="ko-KR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 </a:t>
            </a:r>
            <a:r>
              <a:rPr lang="ko-KR" altLang="en-US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만드는게 가능한가요</a:t>
            </a:r>
            <a:r>
              <a:rPr lang="en-US" altLang="ko-KR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B87FC-947C-4C36-83B3-CF7644397AA9}"/>
              </a:ext>
            </a:extLst>
          </p:cNvPr>
          <p:cNvSpPr txBox="1"/>
          <p:nvPr/>
        </p:nvSpPr>
        <p:spPr>
          <a:xfrm>
            <a:off x="0" y="5632223"/>
            <a:ext cx="11879263" cy="1054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처음부터 엄청난걸 만들 필요는 없습니다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저희가 만들어본 게임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(AvoidCat,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구름 플랫포머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endParaRPr lang="en-US" altLang="ko-KR" sz="24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그래픽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ko-KR" altLang="en-US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조금 변경해도 자신만의 멋진 게임을 만들 수 있어요</a:t>
            </a:r>
            <a:endParaRPr lang="en-US" altLang="ko-KR" sz="24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" name="그림 12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4A351E83-3FD3-4409-AD79-2CDDF5D12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97" t="42741" b="36587"/>
          <a:stretch/>
        </p:blipFill>
        <p:spPr>
          <a:xfrm>
            <a:off x="3057605" y="2998115"/>
            <a:ext cx="1822477" cy="18237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5495E8-2A3C-4AFF-B544-C9DA6ACB0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638" y="2998115"/>
            <a:ext cx="3141820" cy="18101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80B27A-C872-470B-A058-5FC7B9D43D99}"/>
              </a:ext>
            </a:extLst>
          </p:cNvPr>
          <p:cNvSpPr txBox="1"/>
          <p:nvPr/>
        </p:nvSpPr>
        <p:spPr>
          <a:xfrm>
            <a:off x="2669057" y="4816566"/>
            <a:ext cx="6541147" cy="4172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결국 리소스만 다를 뿐</a:t>
            </a:r>
            <a:r>
              <a:rPr lang="en-US" altLang="ko-KR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똑같이 콜라이더를 사용한 플랫포머 게임이에요</a:t>
            </a:r>
            <a:r>
              <a:rPr lang="en-US" altLang="ko-KR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16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게임잼 가이드라인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9EE85-5011-4B10-A26F-AEB1C2CF3B80}"/>
              </a:ext>
            </a:extLst>
          </p:cNvPr>
          <p:cNvSpPr txBox="1"/>
          <p:nvPr/>
        </p:nvSpPr>
        <p:spPr>
          <a:xfrm>
            <a:off x="-193145" y="1804068"/>
            <a:ext cx="10146455" cy="584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B87FC-947C-4C36-83B3-CF7644397AA9}"/>
              </a:ext>
            </a:extLst>
          </p:cNvPr>
          <p:cNvSpPr txBox="1"/>
          <p:nvPr/>
        </p:nvSpPr>
        <p:spPr>
          <a:xfrm>
            <a:off x="0" y="5632223"/>
            <a:ext cx="11879263" cy="1054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유니티 에셋스토어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Sprite Database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등등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양질의 무료 </a:t>
            </a:r>
            <a:r>
              <a:rPr lang="ko-KR" altLang="en-US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그래픽 리소스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구할 수 있는 사이트가 굉장히 많아요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697D49-A5D5-46FE-AFDA-F2892CDF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90" y="1916521"/>
            <a:ext cx="8024500" cy="35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게임잼 가이드라인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9EE85-5011-4B10-A26F-AEB1C2CF3B80}"/>
              </a:ext>
            </a:extLst>
          </p:cNvPr>
          <p:cNvSpPr txBox="1"/>
          <p:nvPr/>
        </p:nvSpPr>
        <p:spPr>
          <a:xfrm>
            <a:off x="866403" y="1777871"/>
            <a:ext cx="10146455" cy="667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2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32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참고하면 좋은 무료 리소스 사이트</a:t>
            </a:r>
            <a:r>
              <a:rPr lang="en-US" altLang="ko-KR" sz="32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B87FC-947C-4C36-83B3-CF7644397AA9}"/>
              </a:ext>
            </a:extLst>
          </p:cNvPr>
          <p:cNvSpPr txBox="1"/>
          <p:nvPr/>
        </p:nvSpPr>
        <p:spPr>
          <a:xfrm>
            <a:off x="2257712" y="2741850"/>
            <a:ext cx="7363838" cy="32707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유니티 에셋스토어 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https://assetstore.unity.com/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itch.io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에셋 카테고리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(https://itch.io/game-assets)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Sprite Database (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4"/>
              </a:rPr>
              <a:t>https://spritedatabase.net/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Kenney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5"/>
              </a:rPr>
              <a:t>https://www.kenney.nl/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endParaRPr lang="en-US" altLang="ko-KR" sz="24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7AE16-F637-4DCF-85D2-3911A79AB0B4}"/>
              </a:ext>
            </a:extLst>
          </p:cNvPr>
          <p:cNvSpPr txBox="1"/>
          <p:nvPr/>
        </p:nvSpPr>
        <p:spPr>
          <a:xfrm>
            <a:off x="866403" y="5888957"/>
            <a:ext cx="10146455" cy="584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유료 에셋이 필요하면 요청하세요</a:t>
            </a:r>
            <a:r>
              <a:rPr lang="en-US" altLang="ko-KR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 </a:t>
            </a:r>
            <a:r>
              <a:rPr lang="ko-KR" altLang="en-US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스터디 예산으로 구입 가능합니다 </a:t>
            </a:r>
            <a:r>
              <a:rPr lang="en-US" altLang="ko-KR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189823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게임잼 가이드라인 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팀빌딩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9EE85-5011-4B10-A26F-AEB1C2CF3B80}"/>
              </a:ext>
            </a:extLst>
          </p:cNvPr>
          <p:cNvSpPr txBox="1"/>
          <p:nvPr/>
        </p:nvSpPr>
        <p:spPr>
          <a:xfrm>
            <a:off x="-1360463" y="1665176"/>
            <a:ext cx="10146455" cy="584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기본적으로 </a:t>
            </a:r>
            <a:r>
              <a:rPr lang="en-US" altLang="ko-KR" sz="28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8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ko-KR" altLang="en-US" sz="28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팀 매칭을 목표로 합니다</a:t>
            </a:r>
            <a:endParaRPr lang="en-US" altLang="ko-KR" sz="28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B87FC-947C-4C36-83B3-CF7644397AA9}"/>
              </a:ext>
            </a:extLst>
          </p:cNvPr>
          <p:cNvSpPr txBox="1"/>
          <p:nvPr/>
        </p:nvSpPr>
        <p:spPr>
          <a:xfrm>
            <a:off x="287058" y="4893289"/>
            <a:ext cx="11726601" cy="1608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4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스터디</a:t>
            </a:r>
            <a:r>
              <a:rPr lang="en-US" altLang="ko-KR" sz="24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4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자체게임잼</a:t>
            </a:r>
            <a:r>
              <a:rPr lang="en-US" altLang="ko-KR" sz="24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400" spc="-1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채널에 </a:t>
            </a:r>
            <a:r>
              <a:rPr lang="en-US" altLang="ko-KR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 </a:t>
            </a:r>
            <a:r>
              <a:rPr lang="ko-KR" altLang="en-US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자기소개 </a:t>
            </a:r>
            <a:r>
              <a:rPr lang="en-US" altLang="ko-KR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만들고 싶은 게임 아이디어 소개</a:t>
            </a:r>
            <a:r>
              <a:rPr lang="en-US" altLang="ko-KR" sz="24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형식으로 채팅을 남겨주세요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이후 팀빌딩 때 익명으로 메시지를 공개하여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빌딩이 성사될 수 있도록 중계해드릴 계획입니다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디스코드 채널은 진행팀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자기자신을 제외한 누구에게도 보이지 않으니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부담갖지 않고 작성해주세요</a:t>
            </a:r>
            <a:r>
              <a:rPr lang="en-US" altLang="ko-KR" sz="24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8157FCE-9A96-43EC-8A1C-F5F6F45CF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328"/>
          <a:stretch/>
        </p:blipFill>
        <p:spPr>
          <a:xfrm>
            <a:off x="574675" y="2493454"/>
            <a:ext cx="6899158" cy="21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게임잼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42939-1909-47A9-B007-52BED79D2781}"/>
              </a:ext>
            </a:extLst>
          </p:cNvPr>
          <p:cNvSpPr txBox="1"/>
          <p:nvPr/>
        </p:nvSpPr>
        <p:spPr>
          <a:xfrm>
            <a:off x="992183" y="2644901"/>
            <a:ext cx="9894893" cy="2123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8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❓</a:t>
            </a:r>
            <a:endParaRPr lang="en-US" altLang="ko-KR" sz="13800" spc="-100" dirty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92EB5-F520-44A9-8615-CE1FCFBDB028}"/>
              </a:ext>
            </a:extLst>
          </p:cNvPr>
          <p:cNvSpPr txBox="1"/>
          <p:nvPr/>
        </p:nvSpPr>
        <p:spPr>
          <a:xfrm>
            <a:off x="866403" y="5344935"/>
            <a:ext cx="10146455" cy="667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2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32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</a:t>
            </a:r>
            <a:r>
              <a:rPr lang="en-US" altLang="ko-KR" sz="32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 </a:t>
            </a:r>
            <a:r>
              <a:rPr lang="ko-KR" altLang="en-US" sz="32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근데 저희는 프로그래머밖에 없지 않나요</a:t>
            </a:r>
            <a:r>
              <a:rPr lang="en-US" altLang="ko-KR" sz="32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724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22696</TotalTime>
  <Words>583</Words>
  <Application>Microsoft Office PowerPoint</Application>
  <PresentationFormat>사용자 지정</PresentationFormat>
  <Paragraphs>93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Calibri Light</vt:lpstr>
      <vt:lpstr>Arial</vt:lpstr>
      <vt:lpstr>나눔스퀘어_ac Bold</vt:lpstr>
      <vt:lpstr>나눔바른고딕</vt:lpstr>
      <vt:lpstr>Calibri</vt:lpstr>
      <vt:lpstr>나눔바른고딕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소현</dc:creator>
  <cp:lastModifiedBy>Alexis Diaz</cp:lastModifiedBy>
  <cp:revision>786</cp:revision>
  <dcterms:created xsi:type="dcterms:W3CDTF">2018-08-04T02:31:17Z</dcterms:created>
  <dcterms:modified xsi:type="dcterms:W3CDTF">2021-08-17T03:50:03Z</dcterms:modified>
</cp:coreProperties>
</file>