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6"/>
  </p:notesMasterIdLst>
  <p:sldIdLst>
    <p:sldId id="290" r:id="rId2"/>
    <p:sldId id="376" r:id="rId3"/>
    <p:sldId id="377" r:id="rId4"/>
    <p:sldId id="378" r:id="rId5"/>
    <p:sldId id="379" r:id="rId6"/>
    <p:sldId id="380" r:id="rId7"/>
    <p:sldId id="381" r:id="rId8"/>
    <p:sldId id="383" r:id="rId9"/>
    <p:sldId id="384" r:id="rId10"/>
    <p:sldId id="385" r:id="rId11"/>
    <p:sldId id="386" r:id="rId12"/>
    <p:sldId id="387" r:id="rId13"/>
    <p:sldId id="388" r:id="rId14"/>
    <p:sldId id="389" r:id="rId15"/>
  </p:sldIdLst>
  <p:sldSz cx="11879263" cy="6840538"/>
  <p:notesSz cx="6858000" cy="9144000"/>
  <p:embeddedFontLst>
    <p:embeddedFont>
      <p:font typeface="나눔스퀘어_ac" panose="020B0600000101010101" pitchFamily="50" charset="-127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나눔바른고딕" panose="020B0603020101020101" pitchFamily="50" charset="-127"/>
      <p:regular r:id="rId24"/>
      <p:bold r:id="rId25"/>
    </p:embeddedFont>
    <p:embeddedFont>
      <p:font typeface="나눔바른고딕 Light" panose="020B0603020101020101" pitchFamily="50" charset="-127"/>
      <p:regular r:id="rId26"/>
    </p:embeddedFont>
    <p:embeddedFont>
      <p:font typeface="나눔스퀘어_ac Bold" panose="020B0600000101010101" pitchFamily="50" charset="-127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1pPr>
    <a:lvl2pPr marL="449230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2pPr>
    <a:lvl3pPr marL="898461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3pPr>
    <a:lvl4pPr marL="1347691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4pPr>
    <a:lvl5pPr marL="1796921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5pPr>
    <a:lvl6pPr marL="2246151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6pPr>
    <a:lvl7pPr marL="2695382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7pPr>
    <a:lvl8pPr marL="3144612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8pPr>
    <a:lvl9pPr marL="3593842" algn="l" defTabSz="898461" rtl="0" eaLnBrk="1" latinLnBrk="1" hangingPunct="1">
      <a:defRPr sz="176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B6F331-04E3-45A0-AF43-B42E58D5A3B1}">
          <p14:sldIdLst>
            <p14:sldId id="290"/>
          </p14:sldIdLst>
        </p14:section>
        <p14:section name="제목 없는 구역" id="{84D0D3A9-6ED3-43F3-9014-BF44F5285460}">
          <p14:sldIdLst>
            <p14:sldId id="376"/>
            <p14:sldId id="377"/>
            <p14:sldId id="378"/>
            <p14:sldId id="379"/>
            <p14:sldId id="380"/>
            <p14:sldId id="381"/>
          </p14:sldIdLst>
        </p14:section>
        <p14:section name="제목 없는 구역" id="{5A8AB2C5-2E13-4D1A-8B28-6C680647CC44}">
          <p14:sldIdLst>
            <p14:sldId id="383"/>
            <p14:sldId id="384"/>
            <p14:sldId id="385"/>
            <p14:sldId id="386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42" userDrawn="1">
          <p15:clr>
            <a:srgbClr val="A4A3A4"/>
          </p15:clr>
        </p15:guide>
        <p15:guide id="2" pos="3492" userDrawn="1">
          <p15:clr>
            <a:srgbClr val="A4A3A4"/>
          </p15:clr>
        </p15:guide>
        <p15:guide id="3" pos="362" userDrawn="1">
          <p15:clr>
            <a:srgbClr val="A4A3A4"/>
          </p15:clr>
        </p15:guide>
        <p15:guide id="4" pos="7121" userDrawn="1">
          <p15:clr>
            <a:srgbClr val="A4A3A4"/>
          </p15:clr>
        </p15:guide>
        <p15:guide id="5" orient="horz" pos="771" userDrawn="1">
          <p15:clr>
            <a:srgbClr val="A4A3A4"/>
          </p15:clr>
        </p15:guide>
        <p15:guide id="6" orient="horz" pos="3969" userDrawn="1">
          <p15:clr>
            <a:srgbClr val="A4A3A4"/>
          </p15:clr>
        </p15:guide>
        <p15:guide id="7" orient="horz" pos="998" userDrawn="1">
          <p15:clr>
            <a:srgbClr val="A4A3A4"/>
          </p15:clr>
        </p15:guide>
        <p15:guide id="8" orient="horz" pos="1202" userDrawn="1">
          <p15:clr>
            <a:srgbClr val="A4A3A4"/>
          </p15:clr>
        </p15:guide>
        <p15:guide id="9" orient="horz" pos="16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s Diaz" initials="AD" lastIdx="1" clrIdx="0">
    <p:extLst>
      <p:ext uri="{19B8F6BF-5375-455C-9EA6-DF929625EA0E}">
        <p15:presenceInfo xmlns:p15="http://schemas.microsoft.com/office/powerpoint/2012/main" userId="Alexis Di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4D89"/>
    <a:srgbClr val="016191"/>
    <a:srgbClr val="57C0D3"/>
    <a:srgbClr val="FFDE21"/>
    <a:srgbClr val="202333"/>
    <a:srgbClr val="FFFFEE"/>
    <a:srgbClr val="FF5050"/>
    <a:srgbClr val="EFEFEF"/>
    <a:srgbClr val="EEEEEE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4" autoAdjust="0"/>
    <p:restoredTop sz="94332" autoAdjust="0"/>
  </p:normalViewPr>
  <p:slideViewPr>
    <p:cSldViewPr snapToGrid="0">
      <p:cViewPr>
        <p:scale>
          <a:sx n="75" d="100"/>
          <a:sy n="75" d="100"/>
        </p:scale>
        <p:origin x="394" y="182"/>
      </p:cViewPr>
      <p:guideLst>
        <p:guide orient="horz" pos="1542"/>
        <p:guide pos="3492"/>
        <p:guide pos="362"/>
        <p:guide pos="7121"/>
        <p:guide orient="horz" pos="771"/>
        <p:guide orient="horz" pos="3969"/>
        <p:guide orient="horz" pos="998"/>
        <p:guide orient="horz" pos="120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773A2-E9FF-430E-8D7B-1EA19FA84019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102FA-A3B1-43F7-9807-1BCAA90ED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9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48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1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167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9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1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02FA-A3B1-43F7-9807-1BCAA90ED1D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16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19505"/>
            <a:ext cx="8909447" cy="2381521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592866"/>
            <a:ext cx="8909447" cy="16515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7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84911"/>
            <a:ext cx="6013877" cy="4861216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37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6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64195"/>
            <a:ext cx="2561466" cy="57970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64195"/>
            <a:ext cx="7535907" cy="57970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9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05385"/>
            <a:ext cx="10245864" cy="2845473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577778"/>
            <a:ext cx="10245864" cy="149636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820976"/>
            <a:ext cx="5048687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03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5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544715"/>
            <a:ext cx="11879264" cy="529582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7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5167727" y="0"/>
            <a:ext cx="6711536" cy="684053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4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1223963"/>
            <a:ext cx="11879264" cy="561657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9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037B-10AE-42A8-B620-C39584202E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6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2037B-10AE-42A8-B620-C39584202E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71C4-E9CB-43B6-ACBA-945645683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5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4" r:id="rId7"/>
    <p:sldLayoutId id="2147483680" r:id="rId8"/>
    <p:sldLayoutId id="2147483679" r:id="rId9"/>
    <p:sldLayoutId id="2147483681" r:id="rId10"/>
    <p:sldLayoutId id="2147483682" r:id="rId11"/>
    <p:sldLayoutId id="2147483683" r:id="rId12"/>
  </p:sldLayoutIdLst>
  <p:txStyles>
    <p:titleStyle>
      <a:lvl1pPr algn="l" defTabSz="890900" rtl="0" eaLnBrk="1" latinLnBrk="1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1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1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1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3386" y="2656654"/>
            <a:ext cx="6928485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스터디 </a:t>
            </a:r>
            <a:r>
              <a:rPr lang="en-US" altLang="ko-KR" sz="4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4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</a:t>
            </a:r>
            <a:endParaRPr lang="en-US" altLang="ko-KR" sz="4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92906" y="3478431"/>
            <a:ext cx="484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Unity </a:t>
            </a:r>
            <a:r>
              <a:rPr lang="ko-KR" altLang="en-US" sz="18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개발환경 설치</a:t>
            </a:r>
            <a:r>
              <a:rPr lang="en-US" altLang="ko-KR" sz="18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(</a:t>
            </a:r>
            <a:r>
              <a:rPr lang="ko-KR" altLang="en-US" sz="18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사전준비</a:t>
            </a:r>
            <a:r>
              <a:rPr lang="en-US" altLang="ko-KR" sz="18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</a:t>
            </a:r>
            <a:endParaRPr lang="ko-KR" altLang="en-US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23385" y="3330369"/>
            <a:ext cx="5150485" cy="89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8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5C15C4-9F12-4AC8-89F7-70CFA3B7315C}"/>
              </a:ext>
            </a:extLst>
          </p:cNvPr>
          <p:cNvSpPr txBox="1"/>
          <p:nvPr/>
        </p:nvSpPr>
        <p:spPr>
          <a:xfrm>
            <a:off x="559433" y="1823533"/>
            <a:ext cx="1062402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설치가 완료되었는지 확인</a:t>
            </a:r>
            <a:endParaRPr lang="en-US" altLang="ko-KR" sz="3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DE2A8B-02C8-4A34-89B6-4D3A7A7B49C0}"/>
              </a:ext>
            </a:extLst>
          </p:cNvPr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99C95A-7BFE-40C2-9041-C2091E6CDE01}"/>
                </a:ext>
              </a:extLst>
            </p:cNvPr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CEEC66E1-C9F0-4EFE-A167-DD189FC8DBCE}"/>
                </a:ext>
              </a:extLst>
            </p:cNvPr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8D0385-E330-4826-AABF-582E604E7CF1}"/>
              </a:ext>
            </a:extLst>
          </p:cNvPr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엔진 다운로드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476AA5-678F-4345-B83D-9228E8A1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1" y="2718594"/>
            <a:ext cx="2705100" cy="3028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03677C-B659-469A-8F25-83C4CA7A9715}"/>
              </a:ext>
            </a:extLst>
          </p:cNvPr>
          <p:cNvSpPr txBox="1"/>
          <p:nvPr/>
        </p:nvSpPr>
        <p:spPr>
          <a:xfrm>
            <a:off x="361393" y="5873163"/>
            <a:ext cx="44740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(Windows</a:t>
            </a:r>
            <a:r>
              <a:rPr lang="ko-KR" altLang="en-US" sz="20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Build Support </a:t>
            </a:r>
            <a:r>
              <a:rPr lang="ko-KR" altLang="en-US" sz="20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모듈이 설치된 모습</a:t>
            </a:r>
            <a:r>
              <a:rPr lang="en-US" altLang="ko-KR" sz="20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43D217F-3E40-4584-9582-1BF9988F51A5}"/>
              </a:ext>
            </a:extLst>
          </p:cNvPr>
          <p:cNvCxnSpPr/>
          <p:nvPr/>
        </p:nvCxnSpPr>
        <p:spPr>
          <a:xfrm flipV="1">
            <a:off x="1087120" y="5557520"/>
            <a:ext cx="0" cy="2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51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5C15C4-9F12-4AC8-89F7-70CFA3B7315C}"/>
              </a:ext>
            </a:extLst>
          </p:cNvPr>
          <p:cNvSpPr txBox="1"/>
          <p:nvPr/>
        </p:nvSpPr>
        <p:spPr>
          <a:xfrm>
            <a:off x="559433" y="1823533"/>
            <a:ext cx="1062402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좌측 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탭 클릭 후 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 생성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버튼 클릭</a:t>
            </a:r>
            <a:endParaRPr lang="en-US" altLang="ko-KR" sz="3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DE2A8B-02C8-4A34-89B6-4D3A7A7B49C0}"/>
              </a:ext>
            </a:extLst>
          </p:cNvPr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99C95A-7BFE-40C2-9041-C2091E6CDE01}"/>
                </a:ext>
              </a:extLst>
            </p:cNvPr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CEEC66E1-C9F0-4EFE-A167-DD189FC8DBCE}"/>
                </a:ext>
              </a:extLst>
            </p:cNvPr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8D0385-E330-4826-AABF-582E604E7CF1}"/>
              </a:ext>
            </a:extLst>
          </p:cNvPr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엔진 다운로드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6D55D3-FC1C-406C-BDCC-5BAAFAAC7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3" y="2379672"/>
            <a:ext cx="7014011" cy="4351338"/>
          </a:xfrm>
          <a:prstGeom prst="rect">
            <a:avLst/>
          </a:prstGeom>
        </p:spPr>
      </p:pic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A9F26D3B-B81D-4FAA-99B2-A223FB5C769B}"/>
              </a:ext>
            </a:extLst>
          </p:cNvPr>
          <p:cNvSpPr/>
          <p:nvPr/>
        </p:nvSpPr>
        <p:spPr>
          <a:xfrm>
            <a:off x="559432" y="2379672"/>
            <a:ext cx="7014011" cy="4351338"/>
          </a:xfrm>
          <a:custGeom>
            <a:avLst/>
            <a:gdLst>
              <a:gd name="connsiteX0" fmla="*/ 5872481 w 7014011"/>
              <a:gd name="connsiteY0" fmla="*/ 881688 h 4351338"/>
              <a:gd name="connsiteX1" fmla="*/ 5872481 w 7014011"/>
              <a:gd name="connsiteY1" fmla="*/ 1192997 h 4351338"/>
              <a:gd name="connsiteX2" fmla="*/ 6877689 w 7014011"/>
              <a:gd name="connsiteY2" fmla="*/ 1192997 h 4351338"/>
              <a:gd name="connsiteX3" fmla="*/ 6877689 w 7014011"/>
              <a:gd name="connsiteY3" fmla="*/ 881688 h 4351338"/>
              <a:gd name="connsiteX4" fmla="*/ 0 w 7014011"/>
              <a:gd name="connsiteY4" fmla="*/ 881688 h 4351338"/>
              <a:gd name="connsiteX5" fmla="*/ 15242 w 7014011"/>
              <a:gd name="connsiteY5" fmla="*/ 881688 h 4351338"/>
              <a:gd name="connsiteX6" fmla="*/ 15242 w 7014011"/>
              <a:gd name="connsiteY6" fmla="*/ 1186488 h 4351338"/>
              <a:gd name="connsiteX7" fmla="*/ 0 w 7014011"/>
              <a:gd name="connsiteY7" fmla="*/ 1186488 h 4351338"/>
              <a:gd name="connsiteX8" fmla="*/ 15242 w 7014011"/>
              <a:gd name="connsiteY8" fmla="*/ 0 h 4351338"/>
              <a:gd name="connsiteX9" fmla="*/ 7014011 w 7014011"/>
              <a:gd name="connsiteY9" fmla="*/ 0 h 4351338"/>
              <a:gd name="connsiteX10" fmla="*/ 7014011 w 7014011"/>
              <a:gd name="connsiteY10" fmla="*/ 4351338 h 4351338"/>
              <a:gd name="connsiteX11" fmla="*/ 15242 w 7014011"/>
              <a:gd name="connsiteY11" fmla="*/ 4351338 h 4351338"/>
              <a:gd name="connsiteX12" fmla="*/ 15242 w 7014011"/>
              <a:gd name="connsiteY12" fmla="*/ 1186488 h 4351338"/>
              <a:gd name="connsiteX13" fmla="*/ 1383887 w 7014011"/>
              <a:gd name="connsiteY13" fmla="*/ 1186488 h 4351338"/>
              <a:gd name="connsiteX14" fmla="*/ 1383887 w 7014011"/>
              <a:gd name="connsiteY14" fmla="*/ 881688 h 4351338"/>
              <a:gd name="connsiteX15" fmla="*/ 15242 w 7014011"/>
              <a:gd name="connsiteY15" fmla="*/ 881688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14011" h="4351338">
                <a:moveTo>
                  <a:pt x="5872481" y="881688"/>
                </a:moveTo>
                <a:lnTo>
                  <a:pt x="5872481" y="1192997"/>
                </a:lnTo>
                <a:lnTo>
                  <a:pt x="6877689" y="1192997"/>
                </a:lnTo>
                <a:lnTo>
                  <a:pt x="6877689" y="881688"/>
                </a:lnTo>
                <a:close/>
                <a:moveTo>
                  <a:pt x="0" y="881688"/>
                </a:moveTo>
                <a:lnTo>
                  <a:pt x="15242" y="881688"/>
                </a:lnTo>
                <a:lnTo>
                  <a:pt x="15242" y="1186488"/>
                </a:lnTo>
                <a:lnTo>
                  <a:pt x="0" y="1186488"/>
                </a:lnTo>
                <a:close/>
                <a:moveTo>
                  <a:pt x="15242" y="0"/>
                </a:moveTo>
                <a:lnTo>
                  <a:pt x="7014011" y="0"/>
                </a:lnTo>
                <a:lnTo>
                  <a:pt x="7014011" y="4351338"/>
                </a:lnTo>
                <a:lnTo>
                  <a:pt x="15242" y="4351338"/>
                </a:lnTo>
                <a:lnTo>
                  <a:pt x="15242" y="1186488"/>
                </a:lnTo>
                <a:lnTo>
                  <a:pt x="1383887" y="1186488"/>
                </a:lnTo>
                <a:lnTo>
                  <a:pt x="1383887" y="881688"/>
                </a:lnTo>
                <a:lnTo>
                  <a:pt x="15242" y="881688"/>
                </a:lnTo>
                <a:close/>
              </a:path>
            </a:pathLst>
          </a:cu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70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5C15C4-9F12-4AC8-89F7-70CFA3B7315C}"/>
              </a:ext>
            </a:extLst>
          </p:cNvPr>
          <p:cNvSpPr txBox="1"/>
          <p:nvPr/>
        </p:nvSpPr>
        <p:spPr>
          <a:xfrm>
            <a:off x="559433" y="1823533"/>
            <a:ext cx="1062402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아무 프로젝트나 생성</a:t>
            </a:r>
            <a:endParaRPr lang="en-US" altLang="ko-KR" sz="3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DE2A8B-02C8-4A34-89B6-4D3A7A7B49C0}"/>
              </a:ext>
            </a:extLst>
          </p:cNvPr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99C95A-7BFE-40C2-9041-C2091E6CDE01}"/>
                </a:ext>
              </a:extLst>
            </p:cNvPr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CEEC66E1-C9F0-4EFE-A167-DD189FC8DBCE}"/>
                </a:ext>
              </a:extLst>
            </p:cNvPr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8D0385-E330-4826-AABF-582E604E7CF1}"/>
              </a:ext>
            </a:extLst>
          </p:cNvPr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엔진 다운로드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626F72-ABA0-45C5-BC6E-27438C46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3" y="2460265"/>
            <a:ext cx="7533005" cy="41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2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9E75F3-0587-4EB3-B0EC-2555F6F41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26"/>
            <a:ext cx="11879263" cy="6682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BD5D02-470D-48AF-9645-49BC30E8AFA0}"/>
              </a:ext>
            </a:extLst>
          </p:cNvPr>
          <p:cNvSpPr txBox="1"/>
          <p:nvPr/>
        </p:nvSpPr>
        <p:spPr>
          <a:xfrm>
            <a:off x="3251833" y="3143269"/>
            <a:ext cx="603440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spc="-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이런 화면이 나온다면 설치 성공</a:t>
            </a:r>
            <a:r>
              <a:rPr lang="en-US" altLang="ko-KR" sz="3600" spc="-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en-US" altLang="ko-KR" sz="3600" spc="-1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50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5C15C4-9F12-4AC8-89F7-70CFA3B7315C}"/>
              </a:ext>
            </a:extLst>
          </p:cNvPr>
          <p:cNvSpPr txBox="1"/>
          <p:nvPr/>
        </p:nvSpPr>
        <p:spPr>
          <a:xfrm>
            <a:off x="574674" y="1859279"/>
            <a:ext cx="10946765" cy="15696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버전 업그레이드가 </a:t>
            </a:r>
            <a:r>
              <a:rPr lang="ko-KR" altLang="en-US" sz="3000" spc="-10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 불안정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합니다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=&gt; </a:t>
            </a:r>
            <a:r>
              <a:rPr lang="ko-KR" altLang="en-US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프로젝트가 한창 진행중일 때 실수로 버전 업그레이드를 진행했더니 복구불능 상태가 되었다는 경험담이 많습니다</a:t>
            </a:r>
            <a:r>
              <a:rPr lang="en-US" altLang="ko-KR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 </a:t>
            </a:r>
            <a:r>
              <a:rPr lang="ko-KR" altLang="en-US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처음부터 장기지원 버전인 </a:t>
            </a:r>
            <a:r>
              <a:rPr lang="en-US" altLang="ko-KR" sz="2400" spc="-10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LTS</a:t>
            </a:r>
            <a:r>
              <a:rPr lang="en-US" altLang="ko-KR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(Long Term Support) </a:t>
            </a:r>
            <a:r>
              <a:rPr lang="ko-KR" altLang="en-US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버전을 설치하여</a:t>
            </a:r>
            <a:r>
              <a:rPr lang="en-US" altLang="ko-KR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불상사를 피하도록 합시다</a:t>
            </a:r>
            <a:r>
              <a:rPr lang="en-US" altLang="ko-KR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만약 불가피하게 업그레이드를 진행해야 한다면 반드시 백업을 해둡시다</a:t>
            </a:r>
            <a:r>
              <a:rPr lang="en-US" altLang="ko-KR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DE2A8B-02C8-4A34-89B6-4D3A7A7B49C0}"/>
              </a:ext>
            </a:extLst>
          </p:cNvPr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99C95A-7BFE-40C2-9041-C2091E6CDE01}"/>
                </a:ext>
              </a:extLst>
            </p:cNvPr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CEEC66E1-C9F0-4EFE-A167-DD189FC8DBCE}"/>
                </a:ext>
              </a:extLst>
            </p:cNvPr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8D0385-E330-4826-AABF-582E604E7CF1}"/>
              </a:ext>
            </a:extLst>
          </p:cNvPr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설치와 관련한 팁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43435-7F21-43B6-8BF5-9E9444CAAF77}"/>
              </a:ext>
            </a:extLst>
          </p:cNvPr>
          <p:cNvSpPr txBox="1"/>
          <p:nvPr/>
        </p:nvSpPr>
        <p:spPr>
          <a:xfrm>
            <a:off x="574674" y="3896969"/>
            <a:ext cx="106087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게임잼 진행 시에는 팀원들과 </a:t>
            </a:r>
            <a:r>
              <a:rPr lang="ko-KR" altLang="en-US" sz="30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버전을 통일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하는게 좋습니다</a:t>
            </a:r>
            <a:endParaRPr lang="en-US" altLang="ko-KR" sz="3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=&gt; </a:t>
            </a:r>
            <a:r>
              <a:rPr lang="ko-KR" altLang="en-US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게임잼 도중 버전이 안맞아서 플젝이 날아가거나 의문의 버그가 터지는 경우가 있습니다</a:t>
            </a:r>
            <a:r>
              <a:rPr lang="en-US" altLang="ko-KR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안그래도 시간이 촉박한 게임잼인데</a:t>
            </a:r>
            <a:r>
              <a:rPr lang="en-US" altLang="ko-KR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이런 자잘한 문제에 에너지 낭비를 할 필요는 없겠죠</a:t>
            </a:r>
            <a:r>
              <a:rPr lang="en-US" altLang="ko-KR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</a:t>
            </a:r>
            <a:r>
              <a:rPr lang="ko-KR" altLang="en-US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 자신이 사용하는 다른 버전의 유니티가 있더라도</a:t>
            </a:r>
            <a:r>
              <a:rPr lang="en-US" altLang="ko-KR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spc="-100">
                <a:solidFill>
                  <a:schemeClr val="accen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Unity Hub</a:t>
            </a:r>
            <a:r>
              <a:rPr lang="ko-KR" altLang="en-US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이용하면 여러 버전의 유니티를 손쉽게 설치할 수 있으니 팀원과 상의하여 버전을 통일해줍시다</a:t>
            </a:r>
            <a:r>
              <a:rPr lang="en-US" altLang="ko-KR" sz="2400" spc="-100">
                <a:solidFill>
                  <a:srgbClr val="202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067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Hub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다운로드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F7B5F1-B90E-4328-8235-D864ADD56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2675890"/>
            <a:ext cx="8379883" cy="3826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BA2565-943B-456B-8C33-5902E3F0098D}"/>
              </a:ext>
            </a:extLst>
          </p:cNvPr>
          <p:cNvSpPr txBox="1"/>
          <p:nvPr/>
        </p:nvSpPr>
        <p:spPr>
          <a:xfrm>
            <a:off x="559433" y="1751937"/>
            <a:ext cx="9162845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Google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download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후 공식 웹사이트 접속</a:t>
            </a:r>
            <a:endParaRPr lang="en-US" altLang="ko-KR" sz="3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(https://unity3d.com/kr/get-unity/download)</a:t>
            </a:r>
            <a:r>
              <a:rPr lang="ko-KR" altLang="en-US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000" spc="-100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7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B25F4BD-BFFE-49F1-8EDF-F6F983A24DBD}"/>
              </a:ext>
            </a:extLst>
          </p:cNvPr>
          <p:cNvGrpSpPr/>
          <p:nvPr/>
        </p:nvGrpSpPr>
        <p:grpSpPr>
          <a:xfrm>
            <a:off x="559433" y="2469822"/>
            <a:ext cx="8434701" cy="4105327"/>
            <a:chOff x="559433" y="2592370"/>
            <a:chExt cx="8434701" cy="41053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686A370-6D1A-4BB3-A7D2-BFA0F82BE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433" y="2592370"/>
              <a:ext cx="8434701" cy="4105327"/>
            </a:xfrm>
            <a:prstGeom prst="rect">
              <a:avLst/>
            </a:prstGeom>
          </p:spPr>
        </p:pic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969E1A1E-DF74-40B1-9E15-A650EA6201C4}"/>
                </a:ext>
              </a:extLst>
            </p:cNvPr>
            <p:cNvSpPr/>
            <p:nvPr/>
          </p:nvSpPr>
          <p:spPr>
            <a:xfrm>
              <a:off x="559433" y="2592370"/>
              <a:ext cx="8434701" cy="4105326"/>
            </a:xfrm>
            <a:custGeom>
              <a:avLst/>
              <a:gdLst>
                <a:gd name="connsiteX0" fmla="*/ 2518529 w 8434701"/>
                <a:gd name="connsiteY0" fmla="*/ 3129700 h 4105326"/>
                <a:gd name="connsiteX1" fmla="*/ 2518529 w 8434701"/>
                <a:gd name="connsiteY1" fmla="*/ 3714162 h 4105326"/>
                <a:gd name="connsiteX2" fmla="*/ 4524867 w 8434701"/>
                <a:gd name="connsiteY2" fmla="*/ 3714162 h 4105326"/>
                <a:gd name="connsiteX3" fmla="*/ 4524867 w 8434701"/>
                <a:gd name="connsiteY3" fmla="*/ 3129700 h 4105326"/>
                <a:gd name="connsiteX4" fmla="*/ 0 w 8434701"/>
                <a:gd name="connsiteY4" fmla="*/ 0 h 4105326"/>
                <a:gd name="connsiteX5" fmla="*/ 8434701 w 8434701"/>
                <a:gd name="connsiteY5" fmla="*/ 0 h 4105326"/>
                <a:gd name="connsiteX6" fmla="*/ 8434701 w 8434701"/>
                <a:gd name="connsiteY6" fmla="*/ 4105326 h 4105326"/>
                <a:gd name="connsiteX7" fmla="*/ 0 w 8434701"/>
                <a:gd name="connsiteY7" fmla="*/ 4105326 h 41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4701" h="4105326">
                  <a:moveTo>
                    <a:pt x="2518529" y="3129700"/>
                  </a:moveTo>
                  <a:lnTo>
                    <a:pt x="2518529" y="3714162"/>
                  </a:lnTo>
                  <a:lnTo>
                    <a:pt x="4524867" y="3714162"/>
                  </a:lnTo>
                  <a:lnTo>
                    <a:pt x="4524867" y="3129700"/>
                  </a:lnTo>
                  <a:close/>
                  <a:moveTo>
                    <a:pt x="0" y="0"/>
                  </a:moveTo>
                  <a:lnTo>
                    <a:pt x="8434701" y="0"/>
                  </a:lnTo>
                  <a:lnTo>
                    <a:pt x="8434701" y="4105326"/>
                  </a:lnTo>
                  <a:lnTo>
                    <a:pt x="0" y="4105326"/>
                  </a:ln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55C15C4-9F12-4AC8-89F7-70CFA3B7315C}"/>
              </a:ext>
            </a:extLst>
          </p:cNvPr>
          <p:cNvSpPr txBox="1"/>
          <p:nvPr/>
        </p:nvSpPr>
        <p:spPr>
          <a:xfrm>
            <a:off x="559433" y="1751937"/>
            <a:ext cx="91628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Unity Hub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다운로드 버튼 클릭</a:t>
            </a:r>
            <a:endParaRPr lang="en-US" altLang="ko-KR" sz="3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DE2A8B-02C8-4A34-89B6-4D3A7A7B49C0}"/>
              </a:ext>
            </a:extLst>
          </p:cNvPr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99C95A-7BFE-40C2-9041-C2091E6CDE01}"/>
                </a:ext>
              </a:extLst>
            </p:cNvPr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CEEC66E1-C9F0-4EFE-A167-DD189FC8DBCE}"/>
                </a:ext>
              </a:extLst>
            </p:cNvPr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8D0385-E330-4826-AABF-582E604E7CF1}"/>
              </a:ext>
            </a:extLst>
          </p:cNvPr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Hub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다운로드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97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5C15C4-9F12-4AC8-89F7-70CFA3B7315C}"/>
              </a:ext>
            </a:extLst>
          </p:cNvPr>
          <p:cNvSpPr txBox="1"/>
          <p:nvPr/>
        </p:nvSpPr>
        <p:spPr>
          <a:xfrm>
            <a:off x="559433" y="1751937"/>
            <a:ext cx="91628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‘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계속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눌러서 설치 완료 후 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Hub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실행</a:t>
            </a:r>
            <a:endParaRPr lang="en-US" altLang="ko-KR" sz="3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DE2A8B-02C8-4A34-89B6-4D3A7A7B49C0}"/>
              </a:ext>
            </a:extLst>
          </p:cNvPr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99C95A-7BFE-40C2-9041-C2091E6CDE01}"/>
                </a:ext>
              </a:extLst>
            </p:cNvPr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CEEC66E1-C9F0-4EFE-A167-DD189FC8DBCE}"/>
                </a:ext>
              </a:extLst>
            </p:cNvPr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8D0385-E330-4826-AABF-582E604E7CF1}"/>
              </a:ext>
            </a:extLst>
          </p:cNvPr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Hub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다운로드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49533E-3260-4B72-8533-14C093681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2399069"/>
            <a:ext cx="69151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5C15C4-9F12-4AC8-89F7-70CFA3B7315C}"/>
              </a:ext>
            </a:extLst>
          </p:cNvPr>
          <p:cNvSpPr txBox="1"/>
          <p:nvPr/>
        </p:nvSpPr>
        <p:spPr>
          <a:xfrm>
            <a:off x="559433" y="1751937"/>
            <a:ext cx="91628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좌측 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탭 클릭 후 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버튼 클릭 </a:t>
            </a:r>
            <a:endParaRPr lang="en-US" altLang="ko-KR" sz="3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DE2A8B-02C8-4A34-89B6-4D3A7A7B49C0}"/>
              </a:ext>
            </a:extLst>
          </p:cNvPr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99C95A-7BFE-40C2-9041-C2091E6CDE01}"/>
                </a:ext>
              </a:extLst>
            </p:cNvPr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CEEC66E1-C9F0-4EFE-A167-DD189FC8DBCE}"/>
                </a:ext>
              </a:extLst>
            </p:cNvPr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8D0385-E330-4826-AABF-582E604E7CF1}"/>
              </a:ext>
            </a:extLst>
          </p:cNvPr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엔진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다운로드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3445D6-8E1C-4B03-92A5-9453EFC41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"/>
          <a:stretch/>
        </p:blipFill>
        <p:spPr>
          <a:xfrm>
            <a:off x="574674" y="2426733"/>
            <a:ext cx="6985623" cy="4344078"/>
          </a:xfrm>
          <a:prstGeom prst="rect">
            <a:avLst/>
          </a:prstGeom>
        </p:spPr>
      </p:pic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B8A6722F-963E-400F-A1F4-3A09FE99C1B3}"/>
              </a:ext>
            </a:extLst>
          </p:cNvPr>
          <p:cNvSpPr/>
          <p:nvPr/>
        </p:nvSpPr>
        <p:spPr>
          <a:xfrm>
            <a:off x="559433" y="2426733"/>
            <a:ext cx="7000863" cy="4344078"/>
          </a:xfrm>
          <a:custGeom>
            <a:avLst/>
            <a:gdLst>
              <a:gd name="connsiteX0" fmla="*/ 15241 w 7000863"/>
              <a:gd name="connsiteY0" fmla="*/ 1857919 h 4344078"/>
              <a:gd name="connsiteX1" fmla="*/ 15241 w 7000863"/>
              <a:gd name="connsiteY1" fmla="*/ 2307827 h 4344078"/>
              <a:gd name="connsiteX2" fmla="*/ 1500507 w 7000863"/>
              <a:gd name="connsiteY2" fmla="*/ 2307827 h 4344078"/>
              <a:gd name="connsiteX3" fmla="*/ 1500507 w 7000863"/>
              <a:gd name="connsiteY3" fmla="*/ 1857919 h 4344078"/>
              <a:gd name="connsiteX4" fmla="*/ 5955698 w 7000863"/>
              <a:gd name="connsiteY4" fmla="*/ 768581 h 4344078"/>
              <a:gd name="connsiteX5" fmla="*/ 5955698 w 7000863"/>
              <a:gd name="connsiteY5" fmla="*/ 1249720 h 4344078"/>
              <a:gd name="connsiteX6" fmla="*/ 6897169 w 7000863"/>
              <a:gd name="connsiteY6" fmla="*/ 1249720 h 4344078"/>
              <a:gd name="connsiteX7" fmla="*/ 6897169 w 7000863"/>
              <a:gd name="connsiteY7" fmla="*/ 768581 h 4344078"/>
              <a:gd name="connsiteX8" fmla="*/ 0 w 7000863"/>
              <a:gd name="connsiteY8" fmla="*/ 0 h 4344078"/>
              <a:gd name="connsiteX9" fmla="*/ 7000863 w 7000863"/>
              <a:gd name="connsiteY9" fmla="*/ 0 h 4344078"/>
              <a:gd name="connsiteX10" fmla="*/ 7000863 w 7000863"/>
              <a:gd name="connsiteY10" fmla="*/ 4344078 h 4344078"/>
              <a:gd name="connsiteX11" fmla="*/ 0 w 7000863"/>
              <a:gd name="connsiteY11" fmla="*/ 4344078 h 434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00863" h="4344078">
                <a:moveTo>
                  <a:pt x="15241" y="1857919"/>
                </a:moveTo>
                <a:lnTo>
                  <a:pt x="15241" y="2307827"/>
                </a:lnTo>
                <a:lnTo>
                  <a:pt x="1500507" y="2307827"/>
                </a:lnTo>
                <a:lnTo>
                  <a:pt x="1500507" y="1857919"/>
                </a:lnTo>
                <a:close/>
                <a:moveTo>
                  <a:pt x="5955698" y="768581"/>
                </a:moveTo>
                <a:lnTo>
                  <a:pt x="5955698" y="1249720"/>
                </a:lnTo>
                <a:lnTo>
                  <a:pt x="6897169" y="1249720"/>
                </a:lnTo>
                <a:lnTo>
                  <a:pt x="6897169" y="768581"/>
                </a:lnTo>
                <a:close/>
                <a:moveTo>
                  <a:pt x="0" y="0"/>
                </a:moveTo>
                <a:lnTo>
                  <a:pt x="7000863" y="0"/>
                </a:lnTo>
                <a:lnTo>
                  <a:pt x="7000863" y="4344078"/>
                </a:lnTo>
                <a:lnTo>
                  <a:pt x="0" y="4344078"/>
                </a:lnTo>
                <a:close/>
              </a:path>
            </a:pathLst>
          </a:cu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FC415-B604-4B57-AA1C-EB97B7062582}"/>
              </a:ext>
            </a:extLst>
          </p:cNvPr>
          <p:cNvSpPr txBox="1"/>
          <p:nvPr/>
        </p:nvSpPr>
        <p:spPr>
          <a:xfrm>
            <a:off x="2143137" y="4357006"/>
            <a:ext cx="13838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(1) ‘</a:t>
            </a:r>
            <a:r>
              <a:rPr lang="ko-KR" altLang="en-US" sz="2000" spc="-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</a:t>
            </a:r>
            <a:r>
              <a:rPr lang="en-US" altLang="ko-KR" sz="2000" spc="-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spc="-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클릭</a:t>
            </a:r>
            <a:endParaRPr lang="en-US" altLang="ko-KR" sz="2000" spc="-1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B82B84-8265-4B53-A153-91F264A61F3E}"/>
              </a:ext>
            </a:extLst>
          </p:cNvPr>
          <p:cNvSpPr txBox="1"/>
          <p:nvPr/>
        </p:nvSpPr>
        <p:spPr>
          <a:xfrm>
            <a:off x="6176409" y="3734837"/>
            <a:ext cx="13838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(2) ‘</a:t>
            </a:r>
            <a:r>
              <a:rPr lang="ko-KR" altLang="en-US" sz="2000" spc="-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추가</a:t>
            </a:r>
            <a:r>
              <a:rPr lang="en-US" altLang="ko-KR" sz="2000" spc="-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spc="-10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클릭</a:t>
            </a:r>
            <a:endParaRPr lang="en-US" altLang="ko-KR" sz="2000" spc="-10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82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5C15C4-9F12-4AC8-89F7-70CFA3B7315C}"/>
              </a:ext>
            </a:extLst>
          </p:cNvPr>
          <p:cNvSpPr txBox="1"/>
          <p:nvPr/>
        </p:nvSpPr>
        <p:spPr>
          <a:xfrm>
            <a:off x="559433" y="1751937"/>
            <a:ext cx="9162845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[Unity 2020.3.13f1 (LTS)]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버전 선택 후 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다음</a:t>
            </a:r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클릭</a:t>
            </a:r>
            <a:endParaRPr lang="en-US" altLang="ko-KR" sz="3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(Unity 5 </a:t>
            </a:r>
            <a:r>
              <a:rPr lang="ko-KR" altLang="en-US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교과서 개정 </a:t>
            </a:r>
            <a:r>
              <a:rPr lang="en-US" altLang="ko-KR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판 </a:t>
            </a:r>
            <a:r>
              <a:rPr lang="en-US" altLang="ko-KR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2020 </a:t>
            </a:r>
            <a:r>
              <a:rPr lang="ko-KR" altLang="en-US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버전을 따라갑니다</a:t>
            </a:r>
            <a:r>
              <a:rPr lang="en-US" altLang="ko-KR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2800" spc="-10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DE2A8B-02C8-4A34-89B6-4D3A7A7B49C0}"/>
              </a:ext>
            </a:extLst>
          </p:cNvPr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99C95A-7BFE-40C2-9041-C2091E6CDE01}"/>
                </a:ext>
              </a:extLst>
            </p:cNvPr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CEEC66E1-C9F0-4EFE-A167-DD189FC8DBCE}"/>
                </a:ext>
              </a:extLst>
            </p:cNvPr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8D0385-E330-4826-AABF-582E604E7CF1}"/>
              </a:ext>
            </a:extLst>
          </p:cNvPr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엔진 다운로드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C98D3A-B37A-4405-9E1C-88DE8C39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2608682"/>
            <a:ext cx="6480929" cy="40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4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5C15C4-9F12-4AC8-89F7-70CFA3B7315C}"/>
              </a:ext>
            </a:extLst>
          </p:cNvPr>
          <p:cNvSpPr txBox="1"/>
          <p:nvPr/>
        </p:nvSpPr>
        <p:spPr>
          <a:xfrm>
            <a:off x="559433" y="1637522"/>
            <a:ext cx="1022032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필요한 모듈 체크한 후 완료버튼 클릭</a:t>
            </a:r>
            <a:endParaRPr lang="en-US" altLang="ko-KR" sz="3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모듈은 나중에 추가로 설치할 수 있으니 너무 걱정하지 마세요</a:t>
            </a:r>
            <a:r>
              <a:rPr lang="en-US" altLang="ko-KR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spc="-10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ADE2A8B-02C8-4A34-89B6-4D3A7A7B49C0}"/>
              </a:ext>
            </a:extLst>
          </p:cNvPr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499C95A-7BFE-40C2-9041-C2091E6CDE01}"/>
                </a:ext>
              </a:extLst>
            </p:cNvPr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CEEC66E1-C9F0-4EFE-A167-DD189FC8DBCE}"/>
                </a:ext>
              </a:extLst>
            </p:cNvPr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8D0385-E330-4826-AABF-582E604E7CF1}"/>
              </a:ext>
            </a:extLst>
          </p:cNvPr>
          <p:cNvSpPr txBox="1"/>
          <p:nvPr/>
        </p:nvSpPr>
        <p:spPr>
          <a:xfrm>
            <a:off x="559433" y="827984"/>
            <a:ext cx="48650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엔진 다운로드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C829FAC-8940-4D0B-A0CF-51D34C3DA3A5}"/>
              </a:ext>
            </a:extLst>
          </p:cNvPr>
          <p:cNvGrpSpPr/>
          <p:nvPr/>
        </p:nvGrpSpPr>
        <p:grpSpPr>
          <a:xfrm>
            <a:off x="1392553" y="2476256"/>
            <a:ext cx="3443607" cy="4188869"/>
            <a:chOff x="550005" y="2502853"/>
            <a:chExt cx="5881275" cy="71540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E5C0710-8A81-4E79-A2BC-7A326B82E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0"/>
            <a:stretch/>
          </p:blipFill>
          <p:spPr>
            <a:xfrm>
              <a:off x="559433" y="2502853"/>
              <a:ext cx="5871847" cy="424816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7770C56-82F8-4ADD-BFFD-469DE05CB6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245"/>
            <a:stretch/>
          </p:blipFill>
          <p:spPr>
            <a:xfrm>
              <a:off x="550005" y="5962098"/>
              <a:ext cx="5871847" cy="369485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96F1C2-69CC-4797-9DB5-940F0EFBCEF2}"/>
              </a:ext>
            </a:extLst>
          </p:cNvPr>
          <p:cNvGrpSpPr/>
          <p:nvPr/>
        </p:nvGrpSpPr>
        <p:grpSpPr>
          <a:xfrm>
            <a:off x="5939631" y="2476256"/>
            <a:ext cx="5492576" cy="4763014"/>
            <a:chOff x="6639720" y="3703606"/>
            <a:chExt cx="5492576" cy="31585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D75DB7-3C01-4609-9F4B-DC18B299D6E8}"/>
                </a:ext>
              </a:extLst>
            </p:cNvPr>
            <p:cNvSpPr txBox="1"/>
            <p:nvPr/>
          </p:nvSpPr>
          <p:spPr>
            <a:xfrm>
              <a:off x="6639720" y="5196624"/>
              <a:ext cx="5492575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spc="-10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Android Build Support</a:t>
              </a:r>
            </a:p>
            <a:p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지금 당장은 설치하지 않으셔도 됩니다</a:t>
              </a:r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. </a:t>
              </a:r>
            </a:p>
            <a:p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게임을 </a:t>
              </a:r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apk</a:t>
              </a:r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파일로 빌드하는 데에 필요한 모듈입니다</a:t>
              </a:r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EE174B-5CDF-445D-BC73-EEFD289104C0}"/>
                </a:ext>
              </a:extLst>
            </p:cNvPr>
            <p:cNvSpPr txBox="1"/>
            <p:nvPr/>
          </p:nvSpPr>
          <p:spPr>
            <a:xfrm>
              <a:off x="6639721" y="3703606"/>
              <a:ext cx="5492575" cy="6123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spc="-10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Windows</a:t>
              </a:r>
              <a:r>
                <a:rPr lang="ko-KR" altLang="en-US" sz="2000" spc="-10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000" spc="-10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Build Support</a:t>
              </a:r>
            </a:p>
            <a:p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윈도우 </a:t>
              </a:r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OS </a:t>
              </a:r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사용중이라면 설치해주세요</a:t>
              </a:r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.</a:t>
              </a:r>
            </a:p>
            <a:p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윈도우 실행파일 빌드에 필요한 모듈입니다</a:t>
              </a:r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60E9FD-4E43-4D06-B927-41A199B3D660}"/>
                </a:ext>
              </a:extLst>
            </p:cNvPr>
            <p:cNvSpPr txBox="1"/>
            <p:nvPr/>
          </p:nvSpPr>
          <p:spPr>
            <a:xfrm>
              <a:off x="6639721" y="4450115"/>
              <a:ext cx="5492575" cy="6123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spc="-10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Mac Build Support</a:t>
              </a:r>
            </a:p>
            <a:p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맥 </a:t>
              </a:r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OS </a:t>
              </a:r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사용중이라면 설치해주세요</a:t>
              </a:r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.</a:t>
              </a:r>
            </a:p>
            <a:p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맥 실행파일 빌드에 필요한 모듈입니다</a:t>
              </a:r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5A9AD1-9D28-4930-B042-DFF41AE328BE}"/>
                </a:ext>
              </a:extLst>
            </p:cNvPr>
            <p:cNvSpPr txBox="1"/>
            <p:nvPr/>
          </p:nvSpPr>
          <p:spPr>
            <a:xfrm>
              <a:off x="6639721" y="5938868"/>
              <a:ext cx="5492575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spc="-10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그외</a:t>
              </a:r>
              <a:endParaRPr lang="en-US" altLang="ko-KR" sz="2000" spc="-100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체크할 필요 없습니다</a:t>
              </a:r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. </a:t>
              </a:r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특히 한국어 번역은 이상한 </a:t>
              </a:r>
              <a:endParaRPr lang="en-US" altLang="ko-KR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r>
                <a:rPr lang="ko-KR" altLang="en-US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번역이 많으니 체크하지 않도록 해주세요</a:t>
              </a:r>
              <a:r>
                <a:rPr lang="en-US" altLang="ko-KR" sz="2000" spc="-100">
                  <a:solidFill>
                    <a:srgbClr val="20233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50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660336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A2565-943B-456B-8C33-5902E3F0098D}"/>
              </a:ext>
            </a:extLst>
          </p:cNvPr>
          <p:cNvSpPr txBox="1"/>
          <p:nvPr/>
        </p:nvSpPr>
        <p:spPr>
          <a:xfrm>
            <a:off x="559433" y="1751937"/>
            <a:ext cx="91628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엔진 설치가 진행되는 동안 심심하니 회원가입까지 끝냅시다</a:t>
            </a:r>
            <a:endParaRPr lang="en-US" altLang="ko-KR" sz="3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FBE2B1-851F-48C3-8F43-7D1F7EF1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00" y="2516172"/>
            <a:ext cx="6472300" cy="3985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E2DB5-806C-4E1E-977B-67F5F0479AD6}"/>
              </a:ext>
            </a:extLst>
          </p:cNvPr>
          <p:cNvSpPr txBox="1"/>
          <p:nvPr/>
        </p:nvSpPr>
        <p:spPr>
          <a:xfrm>
            <a:off x="7561896" y="3088054"/>
            <a:ext cx="4317367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&lt;Unity </a:t>
            </a:r>
            <a:r>
              <a:rPr lang="ko-KR" altLang="en-US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회원가입을 해야하는 이유</a:t>
            </a:r>
            <a:r>
              <a:rPr lang="en-US" altLang="ko-KR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?&gt;</a:t>
            </a:r>
          </a:p>
          <a:p>
            <a:endParaRPr lang="en-US" altLang="ko-KR" sz="2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에셋스토어 </a:t>
            </a:r>
            <a:r>
              <a:rPr lang="en-US" altLang="ko-KR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</a:t>
            </a:r>
            <a:r>
              <a:rPr lang="en-US" altLang="ko-KR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유니티 콜라보레이트</a:t>
            </a:r>
            <a:endParaRPr lang="en-US" altLang="ko-KR" sz="2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</a:t>
            </a:r>
            <a:r>
              <a:rPr lang="ko-KR" altLang="en-US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커뮤니티 </a:t>
            </a:r>
            <a:endParaRPr lang="en-US" altLang="ko-KR" sz="2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대시보드</a:t>
            </a:r>
            <a:endParaRPr lang="en-US" altLang="ko-KR" sz="2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광고 관리</a:t>
            </a:r>
            <a:endParaRPr lang="en-US" altLang="ko-KR" sz="2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멀티플레이어</a:t>
            </a:r>
            <a:endParaRPr lang="en-US" altLang="ko-KR" sz="2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</a:t>
            </a:r>
            <a:r>
              <a:rPr lang="ko-KR" altLang="en-US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여러 기능을 이용할 수 있다</a:t>
            </a:r>
            <a:r>
              <a:rPr lang="en-US" altLang="ko-KR" sz="2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..!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DF0450E-96B5-47E9-8134-575D80C0884A}"/>
              </a:ext>
            </a:extLst>
          </p:cNvPr>
          <p:cNvSpPr/>
          <p:nvPr/>
        </p:nvSpPr>
        <p:spPr>
          <a:xfrm>
            <a:off x="690500" y="2516171"/>
            <a:ext cx="6472300" cy="3985827"/>
          </a:xfrm>
          <a:custGeom>
            <a:avLst/>
            <a:gdLst>
              <a:gd name="connsiteX0" fmla="*/ 4694300 w 6472300"/>
              <a:gd name="connsiteY0" fmla="*/ 528320 h 3985827"/>
              <a:gd name="connsiteX1" fmla="*/ 4694300 w 6472300"/>
              <a:gd name="connsiteY1" fmla="*/ 2238709 h 3985827"/>
              <a:gd name="connsiteX2" fmla="*/ 6406766 w 6472300"/>
              <a:gd name="connsiteY2" fmla="*/ 2238709 h 3985827"/>
              <a:gd name="connsiteX3" fmla="*/ 6406766 w 6472300"/>
              <a:gd name="connsiteY3" fmla="*/ 528320 h 3985827"/>
              <a:gd name="connsiteX4" fmla="*/ 0 w 6472300"/>
              <a:gd name="connsiteY4" fmla="*/ 0 h 3985827"/>
              <a:gd name="connsiteX5" fmla="*/ 6472300 w 6472300"/>
              <a:gd name="connsiteY5" fmla="*/ 0 h 3985827"/>
              <a:gd name="connsiteX6" fmla="*/ 6472300 w 6472300"/>
              <a:gd name="connsiteY6" fmla="*/ 3985827 h 3985827"/>
              <a:gd name="connsiteX7" fmla="*/ 0 w 6472300"/>
              <a:gd name="connsiteY7" fmla="*/ 3985827 h 398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2300" h="3985827">
                <a:moveTo>
                  <a:pt x="4694300" y="528320"/>
                </a:moveTo>
                <a:lnTo>
                  <a:pt x="4694300" y="2238709"/>
                </a:lnTo>
                <a:lnTo>
                  <a:pt x="6406766" y="2238709"/>
                </a:lnTo>
                <a:lnTo>
                  <a:pt x="6406766" y="528320"/>
                </a:lnTo>
                <a:close/>
                <a:moveTo>
                  <a:pt x="0" y="0"/>
                </a:moveTo>
                <a:lnTo>
                  <a:pt x="6472300" y="0"/>
                </a:lnTo>
                <a:lnTo>
                  <a:pt x="6472300" y="3985827"/>
                </a:lnTo>
                <a:lnTo>
                  <a:pt x="0" y="3985827"/>
                </a:lnTo>
                <a:close/>
              </a:path>
            </a:pathLst>
          </a:cu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7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74675" y="338539"/>
            <a:ext cx="1368645" cy="385879"/>
            <a:chOff x="7188436" y="3652660"/>
            <a:chExt cx="3311606" cy="933682"/>
          </a:xfrm>
        </p:grpSpPr>
        <p:sp>
          <p:nvSpPr>
            <p:cNvPr id="3" name="직사각형 2"/>
            <p:cNvSpPr/>
            <p:nvPr/>
          </p:nvSpPr>
          <p:spPr>
            <a:xfrm>
              <a:off x="7188436" y="3652660"/>
              <a:ext cx="3311606" cy="675636"/>
            </a:xfrm>
            <a:prstGeom prst="rect">
              <a:avLst/>
            </a:prstGeom>
            <a:solidFill>
              <a:srgbClr val="FE1B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" name="직각 삼각형 3"/>
            <p:cNvSpPr/>
            <p:nvPr/>
          </p:nvSpPr>
          <p:spPr>
            <a:xfrm rot="5400000">
              <a:off x="10241996" y="4328298"/>
              <a:ext cx="258045" cy="258043"/>
            </a:xfrm>
            <a:prstGeom prst="rtTriangle">
              <a:avLst/>
            </a:prstGeom>
            <a:solidFill>
              <a:srgbClr val="D301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59433" y="827984"/>
            <a:ext cx="660336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Unity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</a:t>
            </a:r>
            <a:endParaRPr lang="en-US" altLang="ko-KR" sz="3000" spc="-100" dirty="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A2565-943B-456B-8C33-5902E3F0098D}"/>
              </a:ext>
            </a:extLst>
          </p:cNvPr>
          <p:cNvSpPr txBox="1"/>
          <p:nvPr/>
        </p:nvSpPr>
        <p:spPr>
          <a:xfrm>
            <a:off x="559433" y="1751937"/>
            <a:ext cx="9162845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000" spc="-100">
                <a:solidFill>
                  <a:srgbClr val="20233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회원가입 페이지 이동 후 가입</a:t>
            </a:r>
            <a:endParaRPr lang="en-US" altLang="ko-KR" sz="3000" spc="-100">
              <a:solidFill>
                <a:srgbClr val="202333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FD1995-3356-4AAF-9E76-8B1A0D39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15" y="2587681"/>
            <a:ext cx="5577207" cy="40785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96DA20-8F34-48B0-9E5E-2127CF1AB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142" y="2570071"/>
            <a:ext cx="5577206" cy="40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2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20385</TotalTime>
  <Words>429</Words>
  <Application>Microsoft Office PowerPoint</Application>
  <PresentationFormat>사용자 지정</PresentationFormat>
  <Paragraphs>78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Arial</vt:lpstr>
      <vt:lpstr>나눔바른고딕</vt:lpstr>
      <vt:lpstr>나눔스퀘어_ac Bold</vt:lpstr>
      <vt:lpstr>Calibri Light</vt:lpstr>
      <vt:lpstr>맑은 고딕</vt:lpstr>
      <vt:lpstr>나눔바른고딕 Light</vt:lpstr>
      <vt:lpstr>나눔스퀘어_ac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 소현</dc:creator>
  <cp:lastModifiedBy>Alexis Diaz</cp:lastModifiedBy>
  <cp:revision>666</cp:revision>
  <dcterms:created xsi:type="dcterms:W3CDTF">2018-08-04T02:31:17Z</dcterms:created>
  <dcterms:modified xsi:type="dcterms:W3CDTF">2021-07-14T07:02:30Z</dcterms:modified>
</cp:coreProperties>
</file>