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E3C06-5068-49D9-8079-6E72BAEF4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r>
              <a:rPr lang="en-US" altLang="ko-KR" dirty="0"/>
              <a:t> </a:t>
            </a:r>
            <a:r>
              <a:rPr lang="ko-KR" altLang="en-US" dirty="0"/>
              <a:t>개론</a:t>
            </a:r>
          </a:p>
        </p:txBody>
      </p:sp>
    </p:spTree>
    <p:extLst>
      <p:ext uri="{BB962C8B-B14F-4D97-AF65-F5344CB8AC3E}">
        <p14:creationId xmlns:p14="http://schemas.microsoft.com/office/powerpoint/2010/main" val="1538585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64991-004B-458F-A3AF-A1876117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일반 식당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game server </a:t>
            </a:r>
            <a:r>
              <a:rPr lang="ko-KR" altLang="en-US" dirty="0"/>
              <a:t>제작은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B7B34-CDCF-46DC-A0FC-96139A733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MMORPG </a:t>
            </a:r>
            <a:r>
              <a:rPr lang="ko-KR" altLang="en-US" dirty="0"/>
              <a:t>게임 서버 제작은</a:t>
            </a:r>
            <a:r>
              <a:rPr lang="en-US" altLang="ko-KR" dirty="0"/>
              <a:t>, </a:t>
            </a:r>
            <a:r>
              <a:rPr lang="ko-KR" altLang="en-US" dirty="0"/>
              <a:t>식당 운영에 비유 가능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멀티쓰레드</a:t>
            </a:r>
            <a:r>
              <a:rPr lang="en-US" altLang="ko-KR" dirty="0"/>
              <a:t>(Concurrency) : </a:t>
            </a:r>
            <a:r>
              <a:rPr lang="ko-KR" altLang="en-US" dirty="0"/>
              <a:t>직원들 고용하고 운영하는 것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네트워크</a:t>
            </a:r>
            <a:r>
              <a:rPr lang="en-US" altLang="ko-KR" dirty="0"/>
              <a:t> : </a:t>
            </a:r>
            <a:r>
              <a:rPr lang="ko-KR" altLang="en-US" dirty="0"/>
              <a:t>직원들이 손님과 어떤 방식으로 대화를 할지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결제 및</a:t>
            </a:r>
            <a:r>
              <a:rPr lang="en-US" altLang="ko-KR" dirty="0"/>
              <a:t> </a:t>
            </a:r>
            <a:r>
              <a:rPr lang="ko-KR" altLang="en-US" dirty="0"/>
              <a:t>장부 처리를 어떤 방식으로 할지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게임 로직 </a:t>
            </a:r>
            <a:r>
              <a:rPr lang="en-US" altLang="ko-KR" dirty="0"/>
              <a:t>: </a:t>
            </a:r>
            <a:r>
              <a:rPr lang="ko-KR" altLang="en-US" dirty="0"/>
              <a:t>손님들의 주문을 신속하고 맛있게 요리하는 것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서버 구조 </a:t>
            </a:r>
            <a:r>
              <a:rPr lang="en-US" altLang="ko-KR" dirty="0"/>
              <a:t>: </a:t>
            </a:r>
            <a:r>
              <a:rPr lang="ko-KR" altLang="en-US" dirty="0"/>
              <a:t>위에서 정한 정책에 맞는 식당의 인테리어에 대해 고민하는 것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28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많이 받는 질문들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2F5EF-7187-4EDB-8B49-9490AEAE4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서버 공부를 하고 싶은데 어디서부터 시작할지 모르겠습니다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회사에서 리눅스 서버 공부를 하라네요</a:t>
            </a:r>
            <a:r>
              <a:rPr lang="en-US" altLang="ko-KR" dirty="0"/>
              <a:t>. </a:t>
            </a:r>
            <a:r>
              <a:rPr lang="ko-KR" altLang="en-US" dirty="0"/>
              <a:t>책 추천을 해주세요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웹 서버</a:t>
            </a:r>
            <a:r>
              <a:rPr lang="en-US" altLang="ko-KR" dirty="0"/>
              <a:t>? </a:t>
            </a:r>
            <a:r>
              <a:rPr lang="ko-KR" altLang="en-US" dirty="0"/>
              <a:t>게임 서버</a:t>
            </a:r>
            <a:r>
              <a:rPr lang="en-US" altLang="ko-KR" dirty="0"/>
              <a:t>? </a:t>
            </a:r>
            <a:r>
              <a:rPr lang="ko-KR" altLang="en-US" dirty="0"/>
              <a:t>서버 운영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서버는 </a:t>
            </a:r>
            <a:r>
              <a:rPr lang="en-US" altLang="ko-KR" dirty="0"/>
              <a:t>&lt;</a:t>
            </a:r>
            <a:r>
              <a:rPr lang="ko-KR" altLang="en-US" dirty="0"/>
              <a:t>뭔가 느낌상 심오하고</a:t>
            </a:r>
            <a:r>
              <a:rPr lang="en-US" altLang="ko-KR" dirty="0"/>
              <a:t>,</a:t>
            </a:r>
            <a:r>
              <a:rPr lang="ko-KR" altLang="en-US" dirty="0"/>
              <a:t> 어렵고</a:t>
            </a:r>
            <a:r>
              <a:rPr lang="en-US" altLang="ko-KR" dirty="0"/>
              <a:t>,</a:t>
            </a:r>
            <a:r>
              <a:rPr lang="ko-KR" altLang="en-US" dirty="0"/>
              <a:t> 비밀스러운 것</a:t>
            </a:r>
            <a:r>
              <a:rPr lang="en-US" altLang="ko-KR" dirty="0"/>
              <a:t>&gt; ?</a:t>
            </a:r>
          </a:p>
          <a:p>
            <a:pPr lvl="1"/>
            <a:r>
              <a:rPr lang="en-US" altLang="ko-KR" dirty="0"/>
              <a:t>NO!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7567E7-8007-4D44-B1A0-811BE3AE9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941" y="3955333"/>
            <a:ext cx="3974233" cy="27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7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DCE73-DEC1-4277-B05D-EF966A2A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서버란 무엇일까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E664085-5BA6-47BE-B9C2-65A609270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다른 컴퓨터에서 연결이 가능하도록 대기 상태로 상시 실행중인 프로그램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영업중인 식당</a:t>
            </a:r>
            <a:r>
              <a:rPr lang="en-US" altLang="ko-KR" dirty="0"/>
              <a:t>&gt;</a:t>
            </a:r>
            <a:r>
              <a:rPr lang="ko-KR" altLang="en-US" dirty="0"/>
              <a:t>과 유사함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손님이 올 수 있도록 식당을 열고 대기중인 상태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손님이 오면 식당 메뉴</a:t>
            </a:r>
            <a:r>
              <a:rPr lang="en-US" altLang="ko-KR" dirty="0"/>
              <a:t>/</a:t>
            </a:r>
            <a:r>
              <a:rPr lang="ko-KR" altLang="en-US" dirty="0"/>
              <a:t>정책에 따라 서비스 제공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94CE5B3-766D-4962-9329-C745F7D69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414" y="3510116"/>
            <a:ext cx="4216304" cy="239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8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9FB63-523C-4EDC-AFC0-AF8B4321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서버의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D2C1DD-0716-4B3D-A805-2E46B82D9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Web Server (aka. HTTP Server)</a:t>
            </a:r>
          </a:p>
          <a:p>
            <a:pPr lvl="1"/>
            <a:r>
              <a:rPr lang="en-US" altLang="ko-KR" dirty="0"/>
              <a:t>&lt;</a:t>
            </a:r>
            <a:r>
              <a:rPr lang="ko-KR" altLang="en-US" dirty="0"/>
              <a:t>테이크아웃 포장 전문 식당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/>
              <a:t>손님이 음식을 받아서 떠나면</a:t>
            </a:r>
            <a:r>
              <a:rPr lang="en-US" altLang="ko-KR" dirty="0"/>
              <a:t>, </a:t>
            </a:r>
            <a:r>
              <a:rPr lang="ko-KR" altLang="en-US" dirty="0"/>
              <a:t>그 이후론 연락이 끊긴다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질의</a:t>
            </a:r>
            <a:r>
              <a:rPr lang="en-US" altLang="ko-KR" dirty="0"/>
              <a:t>/</a:t>
            </a:r>
            <a:r>
              <a:rPr lang="ko-KR" altLang="en-US" dirty="0"/>
              <a:t>응답 형태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Game Server (aka. TCP Server, Binary Server, Stateful Server…)</a:t>
            </a:r>
          </a:p>
          <a:p>
            <a:pPr lvl="1"/>
            <a:r>
              <a:rPr lang="en-US" altLang="ko-KR" dirty="0"/>
              <a:t>&lt;</a:t>
            </a:r>
            <a:r>
              <a:rPr lang="ko-KR" altLang="en-US" dirty="0"/>
              <a:t>일반 식당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/>
              <a:t>서빙 직원이 와서 손님에게 물어볼 수도 있고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손님이 추가 주문을 하기도 하고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실시간 </a:t>
            </a:r>
            <a:r>
              <a:rPr lang="en-US" altLang="ko-KR" dirty="0"/>
              <a:t>Interaction</a:t>
            </a:r>
            <a:r>
              <a:rPr lang="ko-KR" altLang="en-US" dirty="0"/>
              <a:t>이 있다 </a:t>
            </a:r>
            <a:r>
              <a:rPr lang="en-US" altLang="ko-KR" dirty="0"/>
              <a:t>!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E5946D-6570-45B0-96A5-6786B4937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923" y="1998678"/>
            <a:ext cx="2411361" cy="18129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34246E-F9EC-4102-A22C-9C437729D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733" y="4463845"/>
            <a:ext cx="2867135" cy="162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4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9FFA8-E2F7-4B2C-8E20-5FFE53C8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테이크아웃 포장 전문 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Web server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CBB325C-1443-455E-8BB1-94455421D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드물게 정보를 요청</a:t>
            </a:r>
            <a:r>
              <a:rPr lang="en-US" altLang="ko-KR" dirty="0"/>
              <a:t>/</a:t>
            </a:r>
            <a:r>
              <a:rPr lang="ko-KR" altLang="en-US" dirty="0"/>
              <a:t>갱신한다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실시간 </a:t>
            </a:r>
            <a:r>
              <a:rPr lang="en-US" altLang="ko-KR" dirty="0"/>
              <a:t>Interaction</a:t>
            </a:r>
            <a:r>
              <a:rPr lang="ko-KR" altLang="en-US" dirty="0"/>
              <a:t>이 필요하지 않다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식당에서 손님한테 먼저 접근할 일은 없다</a:t>
            </a:r>
            <a:r>
              <a:rPr lang="en-US" altLang="ko-KR" dirty="0"/>
              <a:t>. (</a:t>
            </a:r>
            <a:r>
              <a:rPr lang="ko-KR" altLang="en-US" dirty="0"/>
              <a:t>물 따라드릴까요</a:t>
            </a:r>
            <a:r>
              <a:rPr lang="en-US" altLang="ko-KR" dirty="0"/>
              <a:t>? &lt;- NO)</a:t>
            </a:r>
          </a:p>
          <a:p>
            <a:r>
              <a:rPr lang="ko-KR" altLang="en-US" dirty="0"/>
              <a:t>주문 후 손님이 바로 떠나면</a:t>
            </a:r>
            <a:r>
              <a:rPr lang="en-US" altLang="ko-KR" dirty="0"/>
              <a:t>, </a:t>
            </a:r>
            <a:r>
              <a:rPr lang="ko-KR" altLang="en-US" dirty="0"/>
              <a:t>손님의 상태를 당분간 잊고 지낸다</a:t>
            </a:r>
            <a:r>
              <a:rPr lang="en-US" altLang="ko-KR" dirty="0"/>
              <a:t>. (Stateless)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F77C4D-57D2-47EA-B500-75B00C043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161" y="3949707"/>
            <a:ext cx="5640892" cy="240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7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9FFA8-E2F7-4B2C-8E20-5FFE53C8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테이크아웃 포장 전문 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Web server </a:t>
            </a:r>
            <a:r>
              <a:rPr lang="ko-KR" altLang="en-US" dirty="0"/>
              <a:t>제작은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CBB325C-1443-455E-8BB1-94455421D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Web Server</a:t>
            </a:r>
            <a:r>
              <a:rPr lang="ko-KR" altLang="en-US" dirty="0"/>
              <a:t>는 단순히 게임에 국한되지 않고</a:t>
            </a:r>
            <a:r>
              <a:rPr lang="en-US" altLang="ko-KR" dirty="0"/>
              <a:t>, </a:t>
            </a:r>
            <a:r>
              <a:rPr lang="ko-KR" altLang="en-US" dirty="0"/>
              <a:t>웹 서비스를 만드는 데 사용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구글</a:t>
            </a:r>
            <a:r>
              <a:rPr lang="en-US" altLang="ko-KR" dirty="0"/>
              <a:t>, </a:t>
            </a:r>
            <a:r>
              <a:rPr lang="ko-KR" altLang="en-US" dirty="0"/>
              <a:t>아마존</a:t>
            </a:r>
            <a:r>
              <a:rPr lang="en-US" altLang="ko-KR" dirty="0"/>
              <a:t>, </a:t>
            </a:r>
            <a:r>
              <a:rPr lang="ko-KR" altLang="en-US" dirty="0"/>
              <a:t>네이버</a:t>
            </a:r>
            <a:r>
              <a:rPr lang="en-US" altLang="ko-KR" dirty="0"/>
              <a:t>, </a:t>
            </a:r>
            <a:r>
              <a:rPr lang="ko-KR" altLang="en-US" dirty="0"/>
              <a:t>등등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처음부터 만드는 경우는 사실상 없고</a:t>
            </a:r>
            <a:r>
              <a:rPr lang="en-US" altLang="ko-KR" dirty="0"/>
              <a:t>, </a:t>
            </a:r>
            <a:r>
              <a:rPr lang="ko-KR" altLang="en-US" dirty="0"/>
              <a:t>프레임워크를 하나 골라서 사용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ASP.NET (C#)</a:t>
            </a:r>
          </a:p>
          <a:p>
            <a:pPr lvl="1"/>
            <a:r>
              <a:rPr lang="en-US" altLang="ko-KR" dirty="0"/>
              <a:t>Spring (Java)</a:t>
            </a:r>
          </a:p>
          <a:p>
            <a:pPr lvl="1"/>
            <a:r>
              <a:rPr lang="en-US" altLang="ko-KR" dirty="0"/>
              <a:t>NodeJS (Javascript)</a:t>
            </a:r>
          </a:p>
          <a:p>
            <a:pPr lvl="1"/>
            <a:r>
              <a:rPr lang="en-US" altLang="ko-KR" dirty="0"/>
              <a:t>Django, Flask (Python)</a:t>
            </a:r>
          </a:p>
          <a:p>
            <a:pPr lvl="1"/>
            <a:r>
              <a:rPr lang="en-US" altLang="ko-KR" dirty="0"/>
              <a:t>PHP</a:t>
            </a:r>
          </a:p>
          <a:p>
            <a:pPr lvl="1"/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10" name="내용 개체 틀 7">
            <a:extLst>
              <a:ext uri="{FF2B5EF4-FFF2-40B4-BE49-F238E27FC236}">
                <a16:creationId xmlns:a16="http://schemas.microsoft.com/office/drawing/2014/main" id="{FC75131A-DB85-4B5B-8EBC-831197E76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142" y="3702278"/>
            <a:ext cx="3555235" cy="251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3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64991-004B-458F-A3AF-A1876117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일반 식당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game server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B7B34-CDCF-46DC-A0FC-96139A733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요청</a:t>
            </a:r>
            <a:r>
              <a:rPr lang="en-US" altLang="ko-KR" dirty="0"/>
              <a:t>/</a:t>
            </a:r>
            <a:r>
              <a:rPr lang="ko-KR" altLang="en-US" dirty="0"/>
              <a:t>갱신 횟수가 많다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실시간 </a:t>
            </a:r>
            <a:r>
              <a:rPr lang="en-US" altLang="ko-KR" dirty="0"/>
              <a:t>Interaction</a:t>
            </a:r>
            <a:r>
              <a:rPr lang="ko-KR" altLang="en-US" dirty="0"/>
              <a:t>이 필요하다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언제라도 직원이 손님한테 접근 가능해야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손님이 식당에 머무는 동안</a:t>
            </a:r>
            <a:r>
              <a:rPr lang="en-US" altLang="ko-KR" dirty="0"/>
              <a:t>,</a:t>
            </a:r>
            <a:r>
              <a:rPr lang="ko-KR" altLang="en-US" dirty="0"/>
              <a:t> 손님의 상태를 보며 최상의 서비스를 제공한다 </a:t>
            </a:r>
            <a:r>
              <a:rPr lang="en-US" altLang="ko-KR" dirty="0"/>
              <a:t>(Stateful)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018F97-07F6-4643-B8AA-E7E93684E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55" y="3960185"/>
            <a:ext cx="4650658" cy="25829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A8260FF-8F6F-4065-9213-9D92260BB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755" y="3960185"/>
            <a:ext cx="5250503" cy="282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64991-004B-458F-A3AF-A1876117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일반 식당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game server </a:t>
            </a:r>
            <a:r>
              <a:rPr lang="ko-KR" altLang="en-US" dirty="0"/>
              <a:t>제작은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B7B34-CDCF-46DC-A0FC-96139A733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 </a:t>
            </a:r>
            <a:r>
              <a:rPr lang="en-US" altLang="ko-KR" dirty="0"/>
              <a:t>/ </a:t>
            </a:r>
            <a:r>
              <a:rPr lang="ko-KR" altLang="en-US" dirty="0"/>
              <a:t>장르에 따라 요구사항이 너무나도 다르다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최적의 프레임워크라는 것이 존재하기 애매함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회전 초밥 </a:t>
            </a:r>
            <a:r>
              <a:rPr lang="en-US" altLang="ko-KR" dirty="0"/>
              <a:t>/ </a:t>
            </a:r>
            <a:r>
              <a:rPr lang="ko-KR" altLang="en-US" dirty="0"/>
              <a:t>삼겹살 </a:t>
            </a:r>
            <a:r>
              <a:rPr lang="en-US" altLang="ko-KR" dirty="0"/>
              <a:t>/ </a:t>
            </a:r>
            <a:r>
              <a:rPr lang="ko-KR" altLang="en-US" dirty="0"/>
              <a:t>호텔 뷔페 </a:t>
            </a:r>
            <a:r>
              <a:rPr lang="en-US" altLang="ko-KR" dirty="0"/>
              <a:t>/ </a:t>
            </a:r>
            <a:r>
              <a:rPr lang="ko-KR" altLang="en-US" dirty="0"/>
              <a:t>국밥 </a:t>
            </a:r>
            <a:endParaRPr lang="en-US" altLang="ko-KR" dirty="0"/>
          </a:p>
          <a:p>
            <a:pPr lvl="1"/>
            <a:r>
              <a:rPr lang="ko-KR" altLang="en-US"/>
              <a:t>메뉴가 </a:t>
            </a:r>
            <a:r>
              <a:rPr lang="ko-KR" altLang="en-US" dirty="0"/>
              <a:t>다른데</a:t>
            </a:r>
            <a:r>
              <a:rPr lang="en-US" altLang="ko-KR" dirty="0"/>
              <a:t> </a:t>
            </a:r>
            <a:r>
              <a:rPr lang="ko-KR" altLang="en-US" dirty="0"/>
              <a:t>식당 인테리어와 채용 직원 수가 동일할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무엇을 고려해야 할까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527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64991-004B-458F-A3AF-A1876117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일반 식당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game server </a:t>
            </a:r>
            <a:r>
              <a:rPr lang="ko-KR" altLang="en-US" dirty="0"/>
              <a:t>제작은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B7B34-CDCF-46DC-A0FC-96139A733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C8A1E694-F8B2-4266-93CC-8A05D4B1C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694371"/>
              </p:ext>
            </p:extLst>
          </p:nvPr>
        </p:nvGraphicFramePr>
        <p:xfrm>
          <a:off x="419450" y="2393734"/>
          <a:ext cx="1037750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1030">
                  <a:extLst>
                    <a:ext uri="{9D8B030D-6E8A-4147-A177-3AD203B41FA5}">
                      <a16:colId xmlns:a16="http://schemas.microsoft.com/office/drawing/2014/main" val="2157513691"/>
                    </a:ext>
                  </a:extLst>
                </a:gridCol>
                <a:gridCol w="4676477">
                  <a:extLst>
                    <a:ext uri="{9D8B030D-6E8A-4147-A177-3AD203B41FA5}">
                      <a16:colId xmlns:a16="http://schemas.microsoft.com/office/drawing/2014/main" val="140857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고려할 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서버의 유사성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38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손님 한도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몇 명까지 받을 수 있는지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최대 동시 접속자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21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한 방에 들어갈 수 있는 손님의 일행 한도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인테리어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장르 및 채널링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37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직원 역할 구분</a:t>
                      </a:r>
                      <a:r>
                        <a:rPr lang="en-US" altLang="ko-KR" dirty="0"/>
                        <a:t> (</a:t>
                      </a:r>
                      <a:r>
                        <a:rPr lang="ko-KR" altLang="en-US" dirty="0"/>
                        <a:t>겸직 가능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게임 로직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요리사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/>
                        <a:t>네트워크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서빙</a:t>
                      </a:r>
                      <a:r>
                        <a:rPr lang="en-US" altLang="ko-KR" dirty="0"/>
                        <a:t>), DB(</a:t>
                      </a:r>
                      <a:r>
                        <a:rPr lang="ko-KR" altLang="en-US" dirty="0"/>
                        <a:t>결제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98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직원은 몇 명을 둘지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쓰레드 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95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요리사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서빙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결제 직원 비율을 어떻게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쓰레드 모델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주문은 어떻게 받을까</a:t>
                      </a:r>
                      <a:r>
                        <a:rPr lang="en-US" altLang="ko-KR" dirty="0"/>
                        <a:t>? (</a:t>
                      </a:r>
                      <a:r>
                        <a:rPr lang="ko-KR" altLang="en-US" dirty="0"/>
                        <a:t>손님이 불러서</a:t>
                      </a:r>
                      <a:r>
                        <a:rPr lang="en-US" altLang="ko-KR" dirty="0"/>
                        <a:t>? </a:t>
                      </a:r>
                      <a:r>
                        <a:rPr lang="ko-KR" altLang="en-US" dirty="0"/>
                        <a:t>벨</a:t>
                      </a:r>
                      <a:r>
                        <a:rPr lang="en-US" altLang="ko-KR" dirty="0"/>
                        <a:t>?)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네트워크 모델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04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손님이 기다릴 수 있는 시간 한도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패스트푸드</a:t>
                      </a:r>
                      <a:r>
                        <a:rPr lang="en-US" altLang="ko-KR" dirty="0"/>
                        <a:t>? </a:t>
                      </a:r>
                      <a:r>
                        <a:rPr lang="ko-KR" altLang="en-US" dirty="0"/>
                        <a:t>고급</a:t>
                      </a:r>
                      <a:r>
                        <a:rPr lang="en-US" altLang="ko-KR" dirty="0"/>
                        <a:t>?)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반응성 </a:t>
                      </a:r>
                      <a:r>
                        <a:rPr lang="en-US" altLang="ko-KR" dirty="0"/>
                        <a:t>(FPS, MMORPG, …)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89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장부 및 결제는 어떻게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데이터베이스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594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813886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165</TotalTime>
  <Words>544</Words>
  <Application>Microsoft Office PowerPoint</Application>
  <PresentationFormat>와이드스크린</PresentationFormat>
  <Paragraphs>88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비행기 구름</vt:lpstr>
      <vt:lpstr>서버 개론</vt:lpstr>
      <vt:lpstr>많이 받는 질문들…</vt:lpstr>
      <vt:lpstr>서버란 무엇일까?</vt:lpstr>
      <vt:lpstr>게임 서버의 종류</vt:lpstr>
      <vt:lpstr>&lt;테이크아웃 포장 전문 &gt; Web server</vt:lpstr>
      <vt:lpstr>&lt;테이크아웃 포장 전문 &gt; Web server 제작은?</vt:lpstr>
      <vt:lpstr>&lt;일반 식당&gt; game server</vt:lpstr>
      <vt:lpstr>&lt;일반 식당&gt; game server 제작은?</vt:lpstr>
      <vt:lpstr>&lt;일반 식당&gt; game server 제작은?</vt:lpstr>
      <vt:lpstr>&lt;일반 식당&gt; game server 제작은?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Mmorpg 개론</dc:title>
  <dc:creator>Kim JH</dc:creator>
  <cp:lastModifiedBy>Kim JH</cp:lastModifiedBy>
  <cp:revision>26</cp:revision>
  <dcterms:created xsi:type="dcterms:W3CDTF">2019-09-14T05:51:37Z</dcterms:created>
  <dcterms:modified xsi:type="dcterms:W3CDTF">2020-04-19T09:27:33Z</dcterms:modified>
</cp:coreProperties>
</file>