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647" autoAdjust="0"/>
  </p:normalViewPr>
  <p:slideViewPr>
    <p:cSldViewPr snapToGrid="0">
      <p:cViewPr varScale="1">
        <p:scale>
          <a:sx n="82" d="100"/>
          <a:sy n="82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186DF-8EF3-4362-AB0D-E2F754A5EF4E}" type="datetimeFigureOut">
              <a:rPr lang="ko-KR" altLang="en-US" smtClean="0"/>
              <a:t>2020-04-19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A5FC1-0B83-4B71-940F-50FAD788BC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3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Hello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r>
              <a:rPr lang="ko-KR" altLang="en-US" dirty="0"/>
              <a:t> 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5FC1-0B83-4B71-940F-50FAD788BC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A5FC1-0B83-4B71-940F-50FAD788BC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E3C06-5068-49D9-8079-6E72BAEF4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695" y="1029566"/>
            <a:ext cx="10386391" cy="3698104"/>
          </a:xfrm>
        </p:spPr>
        <p:txBody>
          <a:bodyPr>
            <a:normAutofit/>
          </a:bodyPr>
          <a:lstStyle/>
          <a:p>
            <a:r>
              <a:rPr lang="en-US" altLang="ko-KR" dirty="0"/>
              <a:t>[C#</a:t>
            </a:r>
            <a:r>
              <a:rPr lang="ko-KR" altLang="en-US" dirty="0"/>
              <a:t>과 유니티로 만드는</a:t>
            </a:r>
            <a:br>
              <a:rPr lang="en-US" altLang="ko-KR" dirty="0"/>
            </a:br>
            <a:r>
              <a:rPr lang="en-US" altLang="ko-KR" dirty="0"/>
              <a:t>MMORPG </a:t>
            </a:r>
            <a:r>
              <a:rPr lang="ko-KR" altLang="en-US" dirty="0"/>
              <a:t>게임</a:t>
            </a:r>
            <a:r>
              <a:rPr lang="en-US" altLang="ko-KR" dirty="0"/>
              <a:t> </a:t>
            </a:r>
            <a:r>
              <a:rPr lang="ko-KR" altLang="en-US" dirty="0"/>
              <a:t>개발 시리즈</a:t>
            </a:r>
            <a:r>
              <a:rPr lang="en-US" altLang="ko-KR" dirty="0"/>
              <a:t>]</a:t>
            </a:r>
            <a:br>
              <a:rPr lang="en-US" altLang="ko-KR" dirty="0"/>
            </a:br>
            <a:r>
              <a:rPr lang="en-US" altLang="ko-KR" dirty="0"/>
              <a:t>Part 4. </a:t>
            </a:r>
            <a:r>
              <a:rPr lang="ko-KR" altLang="en-US" dirty="0"/>
              <a:t>게임 서버</a:t>
            </a:r>
          </a:p>
        </p:txBody>
      </p:sp>
    </p:spTree>
    <p:extLst>
      <p:ext uri="{BB962C8B-B14F-4D97-AF65-F5344CB8AC3E}">
        <p14:creationId xmlns:p14="http://schemas.microsoft.com/office/powerpoint/2010/main" val="153858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1475E8-495B-49FF-AE9D-BF8C51C5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Part 4</a:t>
            </a:r>
            <a:r>
              <a:rPr lang="ko-KR" altLang="en-US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B2F5EF-7187-4EDB-8B49-9490AEAE4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03796"/>
            <a:ext cx="10820400" cy="40241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선수 지식 </a:t>
            </a:r>
            <a:r>
              <a:rPr lang="en-US" altLang="ko-KR" dirty="0"/>
              <a:t>: </a:t>
            </a:r>
            <a:r>
              <a:rPr lang="ko-KR" altLang="en-US" dirty="0"/>
              <a:t>기초적인 </a:t>
            </a:r>
            <a:r>
              <a:rPr lang="en-US" altLang="ko-KR" dirty="0"/>
              <a:t>C# </a:t>
            </a:r>
            <a:r>
              <a:rPr lang="ko-KR" altLang="en-US" dirty="0"/>
              <a:t>이해도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강의 대상</a:t>
            </a:r>
            <a:r>
              <a:rPr lang="en-US" altLang="ko-KR" dirty="0"/>
              <a:t> :</a:t>
            </a:r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게임 서버 지식이 아예 없는 클라이언트 프로그래머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  <a:p>
            <a:r>
              <a:rPr lang="ko-KR" altLang="en-US" dirty="0"/>
              <a:t>  </a:t>
            </a:r>
            <a:r>
              <a:rPr lang="en-US" altLang="ko-KR" dirty="0"/>
              <a:t>- Part1 : C# </a:t>
            </a:r>
            <a:r>
              <a:rPr lang="ko-KR" altLang="en-US" dirty="0"/>
              <a:t>프로그래밍 입문</a:t>
            </a:r>
          </a:p>
          <a:p>
            <a:r>
              <a:rPr lang="ko-KR" altLang="en-US" dirty="0"/>
              <a:t>  </a:t>
            </a:r>
            <a:r>
              <a:rPr lang="en-US" altLang="ko-KR" dirty="0"/>
              <a:t>- Part2 : </a:t>
            </a:r>
            <a:r>
              <a:rPr lang="ko-KR" altLang="en-US" dirty="0"/>
              <a:t>자료구조와 알고리즘</a:t>
            </a:r>
          </a:p>
          <a:p>
            <a:r>
              <a:rPr lang="ko-KR" altLang="en-US" dirty="0"/>
              <a:t>  </a:t>
            </a:r>
            <a:r>
              <a:rPr lang="en-US" altLang="ko-KR" dirty="0"/>
              <a:t>- Part3 : </a:t>
            </a:r>
            <a:r>
              <a:rPr lang="ko-KR" altLang="en-US" dirty="0"/>
              <a:t>유니티 엔진</a:t>
            </a:r>
          </a:p>
          <a:p>
            <a:r>
              <a:rPr lang="ko-KR" altLang="en-US" dirty="0"/>
              <a:t>  </a:t>
            </a:r>
            <a:r>
              <a:rPr lang="en-US" altLang="ko-KR" b="1" dirty="0"/>
              <a:t>- Part4 : </a:t>
            </a:r>
            <a:r>
              <a:rPr lang="ko-KR" altLang="en-US" b="1" dirty="0"/>
              <a:t>게임 서버 </a:t>
            </a:r>
            <a:r>
              <a:rPr lang="en-US" altLang="ko-KR" b="1" dirty="0"/>
              <a:t>(</a:t>
            </a:r>
            <a:r>
              <a:rPr lang="ko-KR" altLang="en-US" b="1" dirty="0"/>
              <a:t>네트워크</a:t>
            </a:r>
            <a:r>
              <a:rPr lang="en-US" altLang="ko-KR" b="1" dirty="0"/>
              <a:t>, </a:t>
            </a:r>
            <a:r>
              <a:rPr lang="ko-KR" altLang="en-US" b="1" dirty="0"/>
              <a:t>멀티쓰레드</a:t>
            </a:r>
            <a:r>
              <a:rPr lang="en-US" altLang="ko-KR" b="1" dirty="0"/>
              <a:t>, OS)</a:t>
            </a:r>
          </a:p>
          <a:p>
            <a:r>
              <a:rPr lang="en-US" altLang="ko-KR" dirty="0"/>
              <a:t>  - Part5 : </a:t>
            </a:r>
            <a:r>
              <a:rPr lang="ko-KR" altLang="en-US" dirty="0"/>
              <a:t>웹서버 </a:t>
            </a:r>
            <a:r>
              <a:rPr lang="en-US" altLang="ko-KR" dirty="0"/>
              <a:t>(React &amp; ASP.NET)</a:t>
            </a:r>
          </a:p>
          <a:p>
            <a:r>
              <a:rPr lang="en-US" altLang="ko-KR" dirty="0"/>
              <a:t>  - Part6 : </a:t>
            </a:r>
            <a:r>
              <a:rPr lang="ko-KR" altLang="en-US" dirty="0"/>
              <a:t>데이터베이스 </a:t>
            </a:r>
            <a:r>
              <a:rPr lang="en-US" altLang="ko-KR" dirty="0"/>
              <a:t>(RDBS, NoSQL, Entity Framework)</a:t>
            </a:r>
          </a:p>
          <a:p>
            <a:r>
              <a:rPr lang="en-US" altLang="ko-KR" dirty="0"/>
              <a:t>  - Part7 : MMORPG </a:t>
            </a:r>
            <a:r>
              <a:rPr lang="ko-KR" altLang="en-US" dirty="0"/>
              <a:t>컨텐츠 구현 </a:t>
            </a:r>
            <a:r>
              <a:rPr lang="en-US" altLang="ko-KR" dirty="0"/>
              <a:t>(Unity + C# </a:t>
            </a:r>
            <a:r>
              <a:rPr lang="ko-KR" altLang="en-US" dirty="0"/>
              <a:t>서버 연동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460880"/>
      </p:ext>
    </p:extLst>
  </p:cSld>
  <p:clrMapOvr>
    <a:masterClrMapping/>
  </p:clrMapOvr>
</p:sld>
</file>

<file path=ppt/theme/theme1.xml><?xml version="1.0" encoding="utf-8"?>
<a:theme xmlns:a="http://schemas.openxmlformats.org/drawingml/2006/main" name="비행기 구름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TM04033937[[fn=비행기 구름]]</Template>
  <TotalTime>545</TotalTime>
  <Words>127</Words>
  <Application>Microsoft Office PowerPoint</Application>
  <PresentationFormat>와이드스크린</PresentationFormat>
  <Paragraphs>16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Century Gothic</vt:lpstr>
      <vt:lpstr>비행기 구름</vt:lpstr>
      <vt:lpstr>[C#과 유니티로 만드는 MMORPG 게임 개발 시리즈] Part 4. 게임 서버</vt:lpstr>
      <vt:lpstr>Part 4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Mmorpg 개론</dc:title>
  <dc:creator>Kim JH</dc:creator>
  <cp:lastModifiedBy>Kim JH</cp:lastModifiedBy>
  <cp:revision>126</cp:revision>
  <dcterms:created xsi:type="dcterms:W3CDTF">2019-09-14T05:51:37Z</dcterms:created>
  <dcterms:modified xsi:type="dcterms:W3CDTF">2020-04-19T09:10:34Z</dcterms:modified>
</cp:coreProperties>
</file>