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멀티쓰레드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60560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4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60560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73BE01C5-6E00-43AD-9804-C2FBF2354C05}"/>
              </a:ext>
            </a:extLst>
          </p:cNvPr>
          <p:cNvSpPr/>
          <p:nvPr/>
        </p:nvSpPr>
        <p:spPr>
          <a:xfrm>
            <a:off x="1001715" y="2290483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23213923-E3E3-48C0-B0F1-CB7E44F198F9}"/>
              </a:ext>
            </a:extLst>
          </p:cNvPr>
          <p:cNvSpPr/>
          <p:nvPr/>
        </p:nvSpPr>
        <p:spPr>
          <a:xfrm>
            <a:off x="4483233" y="230381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1C4491AF-1221-4F23-B213-E25A58D2F3DA}"/>
              </a:ext>
            </a:extLst>
          </p:cNvPr>
          <p:cNvSpPr/>
          <p:nvPr/>
        </p:nvSpPr>
        <p:spPr>
          <a:xfrm>
            <a:off x="8328883" y="2490675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9FA2467C-F092-447E-A302-82075BAFA2E8}"/>
              </a:ext>
            </a:extLst>
          </p:cNvPr>
          <p:cNvSpPr/>
          <p:nvPr/>
        </p:nvSpPr>
        <p:spPr>
          <a:xfrm>
            <a:off x="9076229" y="248131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8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60560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2819625" y="600537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685227"/>
            <a:ext cx="1613878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32465" y="54027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B62216-4AC3-411D-9DC6-7F8BA0C95B1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65570" y="6043012"/>
            <a:ext cx="854055" cy="1470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85A241E8-F9FE-4F44-96DF-196F696B2FDE}"/>
              </a:ext>
            </a:extLst>
          </p:cNvPr>
          <p:cNvSpPr/>
          <p:nvPr/>
        </p:nvSpPr>
        <p:spPr>
          <a:xfrm>
            <a:off x="4483233" y="230381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2ADF340-6CF3-4965-BB66-5DBA730E722A}"/>
              </a:ext>
            </a:extLst>
          </p:cNvPr>
          <p:cNvSpPr/>
          <p:nvPr/>
        </p:nvSpPr>
        <p:spPr>
          <a:xfrm>
            <a:off x="8328883" y="2490675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8C13CA62-F1F3-4534-B82C-D3AC36A8736A}"/>
              </a:ext>
            </a:extLst>
          </p:cNvPr>
          <p:cNvSpPr/>
          <p:nvPr/>
        </p:nvSpPr>
        <p:spPr>
          <a:xfrm>
            <a:off x="9076229" y="248131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>
            <a:extLst>
              <a:ext uri="{FF2B5EF4-FFF2-40B4-BE49-F238E27FC236}">
                <a16:creationId xmlns:a16="http://schemas.microsoft.com/office/drawing/2014/main" id="{AAA56BDE-1A02-41B9-8975-1831043090AB}"/>
              </a:ext>
            </a:extLst>
          </p:cNvPr>
          <p:cNvSpPr/>
          <p:nvPr/>
        </p:nvSpPr>
        <p:spPr>
          <a:xfrm>
            <a:off x="1127360" y="237285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67ACBC-4951-40F0-B6D0-3CB839C8E095}"/>
              </a:ext>
            </a:extLst>
          </p:cNvPr>
          <p:cNvCxnSpPr>
            <a:cxnSpLocks/>
          </p:cNvCxnSpPr>
          <p:nvPr/>
        </p:nvCxnSpPr>
        <p:spPr>
          <a:xfrm flipH="1" flipV="1">
            <a:off x="1793632" y="2989385"/>
            <a:ext cx="1723417" cy="2554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7FCF5C-A095-49BC-B788-318B5B07E2CE}"/>
              </a:ext>
            </a:extLst>
          </p:cNvPr>
          <p:cNvSpPr/>
          <p:nvPr/>
        </p:nvSpPr>
        <p:spPr>
          <a:xfrm>
            <a:off x="777519" y="5881190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</p:spTree>
    <p:extLst>
      <p:ext uri="{BB962C8B-B14F-4D97-AF65-F5344CB8AC3E}">
        <p14:creationId xmlns:p14="http://schemas.microsoft.com/office/powerpoint/2010/main" val="181780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23614" y="2186150"/>
            <a:ext cx="2814578" cy="185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2819625" y="600537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685227"/>
            <a:ext cx="1613878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7F09C-84AE-4E77-A9F8-9868E25A2BFC}"/>
              </a:ext>
            </a:extLst>
          </p:cNvPr>
          <p:cNvSpPr/>
          <p:nvPr/>
        </p:nvSpPr>
        <p:spPr>
          <a:xfrm>
            <a:off x="777519" y="5881190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32465" y="54027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B62216-4AC3-411D-9DC6-7F8BA0C95B1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65570" y="6043012"/>
            <a:ext cx="854055" cy="1470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04FF811D-EC11-4FB2-A14B-19455728CFA5}"/>
              </a:ext>
            </a:extLst>
          </p:cNvPr>
          <p:cNvSpPr/>
          <p:nvPr/>
        </p:nvSpPr>
        <p:spPr>
          <a:xfrm>
            <a:off x="4539614" y="225732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45A894-5D0C-441C-A1D8-41ED0D2A43D8}"/>
              </a:ext>
            </a:extLst>
          </p:cNvPr>
          <p:cNvCxnSpPr>
            <a:cxnSpLocks/>
          </p:cNvCxnSpPr>
          <p:nvPr/>
        </p:nvCxnSpPr>
        <p:spPr>
          <a:xfrm flipV="1">
            <a:off x="4013689" y="2961554"/>
            <a:ext cx="830717" cy="26391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6CECC18-4ACE-4DC8-8799-F4DC21BA53FB}"/>
              </a:ext>
            </a:extLst>
          </p:cNvPr>
          <p:cNvSpPr/>
          <p:nvPr/>
        </p:nvSpPr>
        <p:spPr>
          <a:xfrm>
            <a:off x="1127360" y="237285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FEA1CD-4E6F-486E-BA87-D93C0E558964}"/>
              </a:ext>
            </a:extLst>
          </p:cNvPr>
          <p:cNvCxnSpPr>
            <a:cxnSpLocks/>
          </p:cNvCxnSpPr>
          <p:nvPr/>
        </p:nvCxnSpPr>
        <p:spPr>
          <a:xfrm flipH="1" flipV="1">
            <a:off x="1793632" y="2989385"/>
            <a:ext cx="1723417" cy="2554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6E6B8-88A4-48FF-8E7C-3FC37DD5FD23}"/>
              </a:ext>
            </a:extLst>
          </p:cNvPr>
          <p:cNvCxnSpPr>
            <a:cxnSpLocks/>
          </p:cNvCxnSpPr>
          <p:nvPr/>
        </p:nvCxnSpPr>
        <p:spPr>
          <a:xfrm flipV="1">
            <a:off x="4013689" y="3031014"/>
            <a:ext cx="4424640" cy="26542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27ACE0-5DFE-4FD5-9919-86E79556AF86}"/>
              </a:ext>
            </a:extLst>
          </p:cNvPr>
          <p:cNvCxnSpPr>
            <a:cxnSpLocks/>
          </p:cNvCxnSpPr>
          <p:nvPr/>
        </p:nvCxnSpPr>
        <p:spPr>
          <a:xfrm flipV="1">
            <a:off x="4013689" y="3123721"/>
            <a:ext cx="5323742" cy="26483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웃는 얼굴 41">
            <a:extLst>
              <a:ext uri="{FF2B5EF4-FFF2-40B4-BE49-F238E27FC236}">
                <a16:creationId xmlns:a16="http://schemas.microsoft.com/office/drawing/2014/main" id="{EAD75705-4A75-4AA2-926F-E5F7978ECBBC}"/>
              </a:ext>
            </a:extLst>
          </p:cNvPr>
          <p:cNvSpPr/>
          <p:nvPr/>
        </p:nvSpPr>
        <p:spPr>
          <a:xfrm>
            <a:off x="8316152" y="246757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웃는 얼굴 42">
            <a:extLst>
              <a:ext uri="{FF2B5EF4-FFF2-40B4-BE49-F238E27FC236}">
                <a16:creationId xmlns:a16="http://schemas.microsoft.com/office/drawing/2014/main" id="{3347F1B9-458B-466D-A7E7-B4A9B0309B74}"/>
              </a:ext>
            </a:extLst>
          </p:cNvPr>
          <p:cNvSpPr/>
          <p:nvPr/>
        </p:nvSpPr>
        <p:spPr>
          <a:xfrm>
            <a:off x="9076790" y="246503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1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23614" y="2186150"/>
            <a:ext cx="2814578" cy="185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2819625" y="600537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685227"/>
            <a:ext cx="1613878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7F09C-84AE-4E77-A9F8-9868E25A2BFC}"/>
              </a:ext>
            </a:extLst>
          </p:cNvPr>
          <p:cNvSpPr/>
          <p:nvPr/>
        </p:nvSpPr>
        <p:spPr>
          <a:xfrm>
            <a:off x="777519" y="5881190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32465" y="54027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B62216-4AC3-411D-9DC6-7F8BA0C95B1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65570" y="6043012"/>
            <a:ext cx="854055" cy="1470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04FF811D-EC11-4FB2-A14B-19455728CFA5}"/>
              </a:ext>
            </a:extLst>
          </p:cNvPr>
          <p:cNvSpPr/>
          <p:nvPr/>
        </p:nvSpPr>
        <p:spPr>
          <a:xfrm>
            <a:off x="4539614" y="225732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45A894-5D0C-441C-A1D8-41ED0D2A43D8}"/>
              </a:ext>
            </a:extLst>
          </p:cNvPr>
          <p:cNvCxnSpPr>
            <a:cxnSpLocks/>
          </p:cNvCxnSpPr>
          <p:nvPr/>
        </p:nvCxnSpPr>
        <p:spPr>
          <a:xfrm flipV="1">
            <a:off x="4013689" y="2961554"/>
            <a:ext cx="830717" cy="2639147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6CECC18-4ACE-4DC8-8799-F4DC21BA53FB}"/>
              </a:ext>
            </a:extLst>
          </p:cNvPr>
          <p:cNvSpPr/>
          <p:nvPr/>
        </p:nvSpPr>
        <p:spPr>
          <a:xfrm>
            <a:off x="1127360" y="237285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FEA1CD-4E6F-486E-BA87-D93C0E558964}"/>
              </a:ext>
            </a:extLst>
          </p:cNvPr>
          <p:cNvCxnSpPr>
            <a:cxnSpLocks/>
          </p:cNvCxnSpPr>
          <p:nvPr/>
        </p:nvCxnSpPr>
        <p:spPr>
          <a:xfrm flipH="1" flipV="1">
            <a:off x="1793632" y="2989385"/>
            <a:ext cx="1723417" cy="2554257"/>
          </a:xfrm>
          <a:prstGeom prst="straightConnector1">
            <a:avLst/>
          </a:prstGeom>
          <a:ln w="31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6E6B8-88A4-48FF-8E7C-3FC37DD5FD23}"/>
              </a:ext>
            </a:extLst>
          </p:cNvPr>
          <p:cNvCxnSpPr>
            <a:cxnSpLocks/>
          </p:cNvCxnSpPr>
          <p:nvPr/>
        </p:nvCxnSpPr>
        <p:spPr>
          <a:xfrm flipV="1">
            <a:off x="4013689" y="3031014"/>
            <a:ext cx="4424640" cy="265421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27ACE0-5DFE-4FD5-9919-86E79556AF86}"/>
              </a:ext>
            </a:extLst>
          </p:cNvPr>
          <p:cNvCxnSpPr>
            <a:cxnSpLocks/>
          </p:cNvCxnSpPr>
          <p:nvPr/>
        </p:nvCxnSpPr>
        <p:spPr>
          <a:xfrm flipV="1">
            <a:off x="4013689" y="3123721"/>
            <a:ext cx="5323742" cy="26483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웃는 얼굴 41">
            <a:extLst>
              <a:ext uri="{FF2B5EF4-FFF2-40B4-BE49-F238E27FC236}">
                <a16:creationId xmlns:a16="http://schemas.microsoft.com/office/drawing/2014/main" id="{EAD75705-4A75-4AA2-926F-E5F7978ECBBC}"/>
              </a:ext>
            </a:extLst>
          </p:cNvPr>
          <p:cNvSpPr/>
          <p:nvPr/>
        </p:nvSpPr>
        <p:spPr>
          <a:xfrm>
            <a:off x="8316152" y="2467571"/>
            <a:ext cx="747346" cy="633046"/>
          </a:xfrm>
          <a:prstGeom prst="smileyFace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웃는 얼굴 42">
            <a:extLst>
              <a:ext uri="{FF2B5EF4-FFF2-40B4-BE49-F238E27FC236}">
                <a16:creationId xmlns:a16="http://schemas.microsoft.com/office/drawing/2014/main" id="{3347F1B9-458B-466D-A7E7-B4A9B0309B74}"/>
              </a:ext>
            </a:extLst>
          </p:cNvPr>
          <p:cNvSpPr/>
          <p:nvPr/>
        </p:nvSpPr>
        <p:spPr>
          <a:xfrm>
            <a:off x="9076790" y="2465031"/>
            <a:ext cx="747346" cy="633046"/>
          </a:xfrm>
          <a:prstGeom prst="smileyFace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9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23614" y="2186150"/>
            <a:ext cx="2814578" cy="185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2819625" y="600537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685227"/>
            <a:ext cx="1613878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7F09C-84AE-4E77-A9F8-9868E25A2BFC}"/>
              </a:ext>
            </a:extLst>
          </p:cNvPr>
          <p:cNvSpPr/>
          <p:nvPr/>
        </p:nvSpPr>
        <p:spPr>
          <a:xfrm>
            <a:off x="777519" y="5881190"/>
            <a:ext cx="85405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32465" y="54027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B62216-4AC3-411D-9DC6-7F8BA0C95B1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65570" y="6043012"/>
            <a:ext cx="854055" cy="1470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45A894-5D0C-441C-A1D8-41ED0D2A43D8}"/>
              </a:ext>
            </a:extLst>
          </p:cNvPr>
          <p:cNvCxnSpPr>
            <a:cxnSpLocks/>
          </p:cNvCxnSpPr>
          <p:nvPr/>
        </p:nvCxnSpPr>
        <p:spPr>
          <a:xfrm flipV="1">
            <a:off x="4013689" y="2961554"/>
            <a:ext cx="830717" cy="2639147"/>
          </a:xfrm>
          <a:prstGeom prst="straightConnector1">
            <a:avLst/>
          </a:prstGeom>
          <a:ln w="31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BFEA1CD-4E6F-486E-BA87-D93C0E558964}"/>
              </a:ext>
            </a:extLst>
          </p:cNvPr>
          <p:cNvCxnSpPr>
            <a:cxnSpLocks/>
          </p:cNvCxnSpPr>
          <p:nvPr/>
        </p:nvCxnSpPr>
        <p:spPr>
          <a:xfrm flipH="1" flipV="1">
            <a:off x="1793632" y="2989385"/>
            <a:ext cx="1723417" cy="2554257"/>
          </a:xfrm>
          <a:prstGeom prst="straightConnector1">
            <a:avLst/>
          </a:prstGeom>
          <a:ln w="31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6E6B8-88A4-48FF-8E7C-3FC37DD5FD23}"/>
              </a:ext>
            </a:extLst>
          </p:cNvPr>
          <p:cNvCxnSpPr>
            <a:cxnSpLocks/>
          </p:cNvCxnSpPr>
          <p:nvPr/>
        </p:nvCxnSpPr>
        <p:spPr>
          <a:xfrm flipV="1">
            <a:off x="4013689" y="3031014"/>
            <a:ext cx="4424640" cy="265421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27ACE0-5DFE-4FD5-9919-86E79556AF86}"/>
              </a:ext>
            </a:extLst>
          </p:cNvPr>
          <p:cNvCxnSpPr>
            <a:cxnSpLocks/>
          </p:cNvCxnSpPr>
          <p:nvPr/>
        </p:nvCxnSpPr>
        <p:spPr>
          <a:xfrm flipV="1">
            <a:off x="4013689" y="3123721"/>
            <a:ext cx="5323742" cy="26483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웃는 얼굴 41">
            <a:extLst>
              <a:ext uri="{FF2B5EF4-FFF2-40B4-BE49-F238E27FC236}">
                <a16:creationId xmlns:a16="http://schemas.microsoft.com/office/drawing/2014/main" id="{EAD75705-4A75-4AA2-926F-E5F7978ECBBC}"/>
              </a:ext>
            </a:extLst>
          </p:cNvPr>
          <p:cNvSpPr/>
          <p:nvPr/>
        </p:nvSpPr>
        <p:spPr>
          <a:xfrm>
            <a:off x="8316152" y="2467571"/>
            <a:ext cx="747346" cy="633046"/>
          </a:xfrm>
          <a:prstGeom prst="smileyFace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웃는 얼굴 42">
            <a:extLst>
              <a:ext uri="{FF2B5EF4-FFF2-40B4-BE49-F238E27FC236}">
                <a16:creationId xmlns:a16="http://schemas.microsoft.com/office/drawing/2014/main" id="{3347F1B9-458B-466D-A7E7-B4A9B0309B74}"/>
              </a:ext>
            </a:extLst>
          </p:cNvPr>
          <p:cNvSpPr/>
          <p:nvPr/>
        </p:nvSpPr>
        <p:spPr>
          <a:xfrm>
            <a:off x="9076790" y="2465031"/>
            <a:ext cx="747346" cy="633046"/>
          </a:xfrm>
          <a:prstGeom prst="smileyFace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F5EA8E06-8A94-4E11-9834-436D228AE11E}"/>
              </a:ext>
            </a:extLst>
          </p:cNvPr>
          <p:cNvSpPr/>
          <p:nvPr/>
        </p:nvSpPr>
        <p:spPr>
          <a:xfrm>
            <a:off x="4483557" y="2268545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2E9BA145-59BD-4DAF-985F-411C47033398}"/>
              </a:ext>
            </a:extLst>
          </p:cNvPr>
          <p:cNvSpPr/>
          <p:nvPr/>
        </p:nvSpPr>
        <p:spPr>
          <a:xfrm>
            <a:off x="1126591" y="2346804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8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23614" y="2186150"/>
            <a:ext cx="2814578" cy="185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3064346" y="648866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421871"/>
            <a:ext cx="1613878" cy="10634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7F09C-84AE-4E77-A9F8-9868E25A2BFC}"/>
              </a:ext>
            </a:extLst>
          </p:cNvPr>
          <p:cNvSpPr/>
          <p:nvPr/>
        </p:nvSpPr>
        <p:spPr>
          <a:xfrm>
            <a:off x="507287" y="5493647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13337" y="506664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04FF811D-EC11-4FB2-A14B-19455728CFA5}"/>
              </a:ext>
            </a:extLst>
          </p:cNvPr>
          <p:cNvSpPr/>
          <p:nvPr/>
        </p:nvSpPr>
        <p:spPr>
          <a:xfrm>
            <a:off x="4539614" y="225732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6CECC18-4ACE-4DC8-8799-F4DC21BA53FB}"/>
              </a:ext>
            </a:extLst>
          </p:cNvPr>
          <p:cNvSpPr/>
          <p:nvPr/>
        </p:nvSpPr>
        <p:spPr>
          <a:xfrm>
            <a:off x="1127360" y="237285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웃는 얼굴 41">
            <a:extLst>
              <a:ext uri="{FF2B5EF4-FFF2-40B4-BE49-F238E27FC236}">
                <a16:creationId xmlns:a16="http://schemas.microsoft.com/office/drawing/2014/main" id="{EAD75705-4A75-4AA2-926F-E5F7978ECBBC}"/>
              </a:ext>
            </a:extLst>
          </p:cNvPr>
          <p:cNvSpPr/>
          <p:nvPr/>
        </p:nvSpPr>
        <p:spPr>
          <a:xfrm>
            <a:off x="8316152" y="246757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웃는 얼굴 42">
            <a:extLst>
              <a:ext uri="{FF2B5EF4-FFF2-40B4-BE49-F238E27FC236}">
                <a16:creationId xmlns:a16="http://schemas.microsoft.com/office/drawing/2014/main" id="{3347F1B9-458B-466D-A7E7-B4A9B0309B74}"/>
              </a:ext>
            </a:extLst>
          </p:cNvPr>
          <p:cNvSpPr/>
          <p:nvPr/>
        </p:nvSpPr>
        <p:spPr>
          <a:xfrm>
            <a:off x="9076790" y="246503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846FE0-E312-4C0C-BC58-119DE17AD609}"/>
              </a:ext>
            </a:extLst>
          </p:cNvPr>
          <p:cNvSpPr/>
          <p:nvPr/>
        </p:nvSpPr>
        <p:spPr>
          <a:xfrm>
            <a:off x="1269895" y="5495032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71AB1-E68F-4C00-B2AE-DBF5B5EC212B}"/>
              </a:ext>
            </a:extLst>
          </p:cNvPr>
          <p:cNvSpPr/>
          <p:nvPr/>
        </p:nvSpPr>
        <p:spPr>
          <a:xfrm>
            <a:off x="511387" y="5973596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AA5B1-B9AF-48BC-8E20-BCBE96DF0204}"/>
              </a:ext>
            </a:extLst>
          </p:cNvPr>
          <p:cNvSpPr/>
          <p:nvPr/>
        </p:nvSpPr>
        <p:spPr>
          <a:xfrm>
            <a:off x="1256147" y="5962264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4" name="번개 33">
            <a:extLst>
              <a:ext uri="{FF2B5EF4-FFF2-40B4-BE49-F238E27FC236}">
                <a16:creationId xmlns:a16="http://schemas.microsoft.com/office/drawing/2014/main" id="{74899EA9-590B-40ED-8541-E766EB53323E}"/>
              </a:ext>
            </a:extLst>
          </p:cNvPr>
          <p:cNvSpPr/>
          <p:nvPr/>
        </p:nvSpPr>
        <p:spPr>
          <a:xfrm>
            <a:off x="3976957" y="5387572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번개 34">
            <a:extLst>
              <a:ext uri="{FF2B5EF4-FFF2-40B4-BE49-F238E27FC236}">
                <a16:creationId xmlns:a16="http://schemas.microsoft.com/office/drawing/2014/main" id="{AB4EE1B1-C491-4BA4-BF9B-C7AC37BA2605}"/>
              </a:ext>
            </a:extLst>
          </p:cNvPr>
          <p:cNvSpPr/>
          <p:nvPr/>
        </p:nvSpPr>
        <p:spPr>
          <a:xfrm>
            <a:off x="3037009" y="5436059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번개 36">
            <a:extLst>
              <a:ext uri="{FF2B5EF4-FFF2-40B4-BE49-F238E27FC236}">
                <a16:creationId xmlns:a16="http://schemas.microsoft.com/office/drawing/2014/main" id="{5B3C7CB4-F077-4E27-A43F-1EDECFE5006F}"/>
              </a:ext>
            </a:extLst>
          </p:cNvPr>
          <p:cNvSpPr/>
          <p:nvPr/>
        </p:nvSpPr>
        <p:spPr>
          <a:xfrm>
            <a:off x="4497249" y="5436059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92EDFE0-6A3F-47E0-9BAD-DAEA0DE4805B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1788137" y="2990423"/>
            <a:ext cx="1353648" cy="2503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EC054E-42CD-438A-A9F9-04F77AAD37E5}"/>
              </a:ext>
            </a:extLst>
          </p:cNvPr>
          <p:cNvCxnSpPr>
            <a:cxnSpLocks/>
          </p:cNvCxnSpPr>
          <p:nvPr/>
        </p:nvCxnSpPr>
        <p:spPr>
          <a:xfrm flipV="1">
            <a:off x="3622431" y="2890375"/>
            <a:ext cx="1145422" cy="26032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C817DE5-4AD3-42A9-9DE9-C08DE7AFFDDD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4363550" y="3007910"/>
            <a:ext cx="4062048" cy="24139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EF4A86-DEFD-43CB-B949-517283F685B8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4879731" y="3005370"/>
            <a:ext cx="4306505" cy="25953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F7CC4-DFFD-472A-82B5-549A781327D9}"/>
              </a:ext>
            </a:extLst>
          </p:cNvPr>
          <p:cNvSpPr/>
          <p:nvPr/>
        </p:nvSpPr>
        <p:spPr>
          <a:xfrm>
            <a:off x="3823614" y="2186150"/>
            <a:ext cx="2814578" cy="185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62694E-3097-481D-8A8D-CC6F19D1D4E4}"/>
              </a:ext>
            </a:extLst>
          </p:cNvPr>
          <p:cNvSpPr/>
          <p:nvPr/>
        </p:nvSpPr>
        <p:spPr>
          <a:xfrm>
            <a:off x="4363550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7AC68C-DC13-4B4E-88F4-B4164F40B6E8}"/>
              </a:ext>
            </a:extLst>
          </p:cNvPr>
          <p:cNvSpPr/>
          <p:nvPr/>
        </p:nvSpPr>
        <p:spPr>
          <a:xfrm>
            <a:off x="434491" y="2249692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F7A291-C3E2-409E-AFA4-9E8DE529DA26}"/>
              </a:ext>
            </a:extLst>
          </p:cNvPr>
          <p:cNvSpPr/>
          <p:nvPr/>
        </p:nvSpPr>
        <p:spPr>
          <a:xfrm>
            <a:off x="937481" y="2990423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로직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709DF-0DDB-4D64-8C94-B4E85269AAAD}"/>
              </a:ext>
            </a:extLst>
          </p:cNvPr>
          <p:cNvSpPr txBox="1"/>
          <p:nvPr/>
        </p:nvSpPr>
        <p:spPr>
          <a:xfrm>
            <a:off x="4767853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메모장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4CA2ED-D8CE-4387-B852-A12B5160343A}"/>
              </a:ext>
            </a:extLst>
          </p:cNvPr>
          <p:cNvSpPr txBox="1"/>
          <p:nvPr/>
        </p:nvSpPr>
        <p:spPr>
          <a:xfrm>
            <a:off x="1392848" y="4093287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그림판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2EB1BD-FE06-4D79-81FB-0047A8834ADF}"/>
              </a:ext>
            </a:extLst>
          </p:cNvPr>
          <p:cNvSpPr/>
          <p:nvPr/>
        </p:nvSpPr>
        <p:spPr>
          <a:xfrm>
            <a:off x="1929180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AB1B6-BE52-4FDB-B2EE-2718059F78FB}"/>
              </a:ext>
            </a:extLst>
          </p:cNvPr>
          <p:cNvSpPr/>
          <p:nvPr/>
        </p:nvSpPr>
        <p:spPr>
          <a:xfrm>
            <a:off x="5440242" y="241981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3064346" y="648866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421871"/>
            <a:ext cx="1613878" cy="10634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7F09C-84AE-4E77-A9F8-9868E25A2BFC}"/>
              </a:ext>
            </a:extLst>
          </p:cNvPr>
          <p:cNvSpPr/>
          <p:nvPr/>
        </p:nvSpPr>
        <p:spPr>
          <a:xfrm>
            <a:off x="507287" y="5493647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13337" y="506664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04FF811D-EC11-4FB2-A14B-19455728CFA5}"/>
              </a:ext>
            </a:extLst>
          </p:cNvPr>
          <p:cNvSpPr/>
          <p:nvPr/>
        </p:nvSpPr>
        <p:spPr>
          <a:xfrm>
            <a:off x="4539614" y="225732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6CECC18-4ACE-4DC8-8799-F4DC21BA53FB}"/>
              </a:ext>
            </a:extLst>
          </p:cNvPr>
          <p:cNvSpPr/>
          <p:nvPr/>
        </p:nvSpPr>
        <p:spPr>
          <a:xfrm>
            <a:off x="1127360" y="237285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웃는 얼굴 41">
            <a:extLst>
              <a:ext uri="{FF2B5EF4-FFF2-40B4-BE49-F238E27FC236}">
                <a16:creationId xmlns:a16="http://schemas.microsoft.com/office/drawing/2014/main" id="{EAD75705-4A75-4AA2-926F-E5F7978ECBBC}"/>
              </a:ext>
            </a:extLst>
          </p:cNvPr>
          <p:cNvSpPr/>
          <p:nvPr/>
        </p:nvSpPr>
        <p:spPr>
          <a:xfrm>
            <a:off x="8316152" y="246757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웃는 얼굴 42">
            <a:extLst>
              <a:ext uri="{FF2B5EF4-FFF2-40B4-BE49-F238E27FC236}">
                <a16:creationId xmlns:a16="http://schemas.microsoft.com/office/drawing/2014/main" id="{3347F1B9-458B-466D-A7E7-B4A9B0309B74}"/>
              </a:ext>
            </a:extLst>
          </p:cNvPr>
          <p:cNvSpPr/>
          <p:nvPr/>
        </p:nvSpPr>
        <p:spPr>
          <a:xfrm>
            <a:off x="9076790" y="246503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846FE0-E312-4C0C-BC58-119DE17AD609}"/>
              </a:ext>
            </a:extLst>
          </p:cNvPr>
          <p:cNvSpPr/>
          <p:nvPr/>
        </p:nvSpPr>
        <p:spPr>
          <a:xfrm>
            <a:off x="1269895" y="5495032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71AB1-E68F-4C00-B2AE-DBF5B5EC212B}"/>
              </a:ext>
            </a:extLst>
          </p:cNvPr>
          <p:cNvSpPr/>
          <p:nvPr/>
        </p:nvSpPr>
        <p:spPr>
          <a:xfrm>
            <a:off x="511387" y="5973596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AA5B1-B9AF-48BC-8E20-BCBE96DF0204}"/>
              </a:ext>
            </a:extLst>
          </p:cNvPr>
          <p:cNvSpPr/>
          <p:nvPr/>
        </p:nvSpPr>
        <p:spPr>
          <a:xfrm>
            <a:off x="1256147" y="5962264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4" name="번개 33">
            <a:extLst>
              <a:ext uri="{FF2B5EF4-FFF2-40B4-BE49-F238E27FC236}">
                <a16:creationId xmlns:a16="http://schemas.microsoft.com/office/drawing/2014/main" id="{74899EA9-590B-40ED-8541-E766EB53323E}"/>
              </a:ext>
            </a:extLst>
          </p:cNvPr>
          <p:cNvSpPr/>
          <p:nvPr/>
        </p:nvSpPr>
        <p:spPr>
          <a:xfrm>
            <a:off x="3976957" y="5387572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번개 34">
            <a:extLst>
              <a:ext uri="{FF2B5EF4-FFF2-40B4-BE49-F238E27FC236}">
                <a16:creationId xmlns:a16="http://schemas.microsoft.com/office/drawing/2014/main" id="{AB4EE1B1-C491-4BA4-BF9B-C7AC37BA2605}"/>
              </a:ext>
            </a:extLst>
          </p:cNvPr>
          <p:cNvSpPr/>
          <p:nvPr/>
        </p:nvSpPr>
        <p:spPr>
          <a:xfrm>
            <a:off x="3037009" y="5436059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번개 36">
            <a:extLst>
              <a:ext uri="{FF2B5EF4-FFF2-40B4-BE49-F238E27FC236}">
                <a16:creationId xmlns:a16="http://schemas.microsoft.com/office/drawing/2014/main" id="{5B3C7CB4-F077-4E27-A43F-1EDECFE5006F}"/>
              </a:ext>
            </a:extLst>
          </p:cNvPr>
          <p:cNvSpPr/>
          <p:nvPr/>
        </p:nvSpPr>
        <p:spPr>
          <a:xfrm>
            <a:off x="4497249" y="5436059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92EDFE0-6A3F-47E0-9BAD-DAEA0DE4805B}"/>
              </a:ext>
            </a:extLst>
          </p:cNvPr>
          <p:cNvCxnSpPr>
            <a:cxnSpLocks/>
            <a:endCxn id="23" idx="0"/>
          </p:cNvCxnSpPr>
          <p:nvPr/>
        </p:nvCxnSpPr>
        <p:spPr>
          <a:xfrm flipH="1" flipV="1">
            <a:off x="1788137" y="2990423"/>
            <a:ext cx="1353648" cy="25032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EEC054E-42CD-438A-A9F9-04F77AAD37E5}"/>
              </a:ext>
            </a:extLst>
          </p:cNvPr>
          <p:cNvCxnSpPr>
            <a:cxnSpLocks/>
          </p:cNvCxnSpPr>
          <p:nvPr/>
        </p:nvCxnSpPr>
        <p:spPr>
          <a:xfrm flipV="1">
            <a:off x="3622431" y="2890375"/>
            <a:ext cx="1145422" cy="26032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C817DE5-4AD3-42A9-9DE9-C08DE7AFFDDD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4363550" y="3007910"/>
            <a:ext cx="4062048" cy="24139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EF4A86-DEFD-43CB-B949-517283F685B8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4879731" y="3005370"/>
            <a:ext cx="4306505" cy="25953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B0B1A64B-A042-4CB5-9820-6C06C6D7C53A}"/>
              </a:ext>
            </a:extLst>
          </p:cNvPr>
          <p:cNvSpPr/>
          <p:nvPr/>
        </p:nvSpPr>
        <p:spPr>
          <a:xfrm>
            <a:off x="8316152" y="317264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988BC8F9-9E66-4B0F-BFDF-175301E82823}"/>
              </a:ext>
            </a:extLst>
          </p:cNvPr>
          <p:cNvSpPr/>
          <p:nvPr/>
        </p:nvSpPr>
        <p:spPr>
          <a:xfrm>
            <a:off x="9103193" y="317264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6E5AB1EB-B528-4627-956A-E5B1AA7EA175}"/>
              </a:ext>
            </a:extLst>
          </p:cNvPr>
          <p:cNvSpPr/>
          <p:nvPr/>
        </p:nvSpPr>
        <p:spPr>
          <a:xfrm>
            <a:off x="9898293" y="3162674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웃는 얼굴 40">
            <a:extLst>
              <a:ext uri="{FF2B5EF4-FFF2-40B4-BE49-F238E27FC236}">
                <a16:creationId xmlns:a16="http://schemas.microsoft.com/office/drawing/2014/main" id="{AB90DE8A-2C1D-4366-80BC-D086D831AAA1}"/>
              </a:ext>
            </a:extLst>
          </p:cNvPr>
          <p:cNvSpPr/>
          <p:nvPr/>
        </p:nvSpPr>
        <p:spPr>
          <a:xfrm>
            <a:off x="8329444" y="3900926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웃는 얼굴 47">
            <a:extLst>
              <a:ext uri="{FF2B5EF4-FFF2-40B4-BE49-F238E27FC236}">
                <a16:creationId xmlns:a16="http://schemas.microsoft.com/office/drawing/2014/main" id="{ECD62EFE-5743-46C6-A8BC-8D32C6C4B076}"/>
              </a:ext>
            </a:extLst>
          </p:cNvPr>
          <p:cNvSpPr/>
          <p:nvPr/>
        </p:nvSpPr>
        <p:spPr>
          <a:xfrm>
            <a:off x="9103193" y="388026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1181D793-FEF6-4D64-B106-A3F05698AF4E}"/>
              </a:ext>
            </a:extLst>
          </p:cNvPr>
          <p:cNvSpPr/>
          <p:nvPr/>
        </p:nvSpPr>
        <p:spPr>
          <a:xfrm>
            <a:off x="9862746" y="385697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2FF68011-D30B-44B8-80FA-8CEC7A238180}"/>
              </a:ext>
            </a:extLst>
          </p:cNvPr>
          <p:cNvSpPr/>
          <p:nvPr/>
        </p:nvSpPr>
        <p:spPr>
          <a:xfrm>
            <a:off x="5563334" y="298625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7C1B37AF-0463-4AC4-83EE-461C5DE08D33}"/>
              </a:ext>
            </a:extLst>
          </p:cNvPr>
          <p:cNvSpPr/>
          <p:nvPr/>
        </p:nvSpPr>
        <p:spPr>
          <a:xfrm>
            <a:off x="2075889" y="289037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1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429D0-A6C5-411A-9886-968BB7A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48" y="2160652"/>
            <a:ext cx="4243202" cy="27601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629254-F8CF-4CAF-A461-C6E108D6F7DC}"/>
              </a:ext>
            </a:extLst>
          </p:cNvPr>
          <p:cNvSpPr txBox="1"/>
          <p:nvPr/>
        </p:nvSpPr>
        <p:spPr>
          <a:xfrm>
            <a:off x="8866310" y="4920793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MMO </a:t>
            </a:r>
            <a:r>
              <a:rPr lang="ko-KR" altLang="en-US" dirty="0"/>
              <a:t>서버</a:t>
            </a:r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AE88ABD7-0F7C-40D5-9836-2B2AB66D0268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B4DCE8-450E-417D-8617-FF2D17D72C5C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7F2B0-C964-4FDE-A80F-79B6F33216BC}"/>
              </a:ext>
            </a:extLst>
          </p:cNvPr>
          <p:cNvSpPr/>
          <p:nvPr/>
        </p:nvSpPr>
        <p:spPr>
          <a:xfrm>
            <a:off x="3064346" y="6488668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프로세서</a:t>
            </a:r>
            <a:r>
              <a:rPr lang="en-US" altLang="ko-KR" dirty="0"/>
              <a:t>(CPU </a:t>
            </a:r>
            <a:r>
              <a:rPr lang="ko-KR" altLang="en-US" dirty="0"/>
              <a:t>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01E23-F303-4E4B-8DA8-EED378EF0418}"/>
              </a:ext>
            </a:extLst>
          </p:cNvPr>
          <p:cNvSpPr/>
          <p:nvPr/>
        </p:nvSpPr>
        <p:spPr>
          <a:xfrm>
            <a:off x="2638793" y="4909420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(Windows</a:t>
            </a:r>
            <a:r>
              <a:rPr lang="ko-KR" altLang="en-US" dirty="0"/>
              <a:t> 커널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083A09-082D-409A-AFD2-0382ADB12D49}"/>
              </a:ext>
            </a:extLst>
          </p:cNvPr>
          <p:cNvSpPr/>
          <p:nvPr/>
        </p:nvSpPr>
        <p:spPr>
          <a:xfrm>
            <a:off x="443522" y="5421871"/>
            <a:ext cx="1613878" cy="10634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7F09C-84AE-4E77-A9F8-9868E25A2BFC}"/>
              </a:ext>
            </a:extLst>
          </p:cNvPr>
          <p:cNvSpPr/>
          <p:nvPr/>
        </p:nvSpPr>
        <p:spPr>
          <a:xfrm>
            <a:off x="507287" y="5493647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65D462-E28A-4C8B-BC15-52F989AC5125}"/>
              </a:ext>
            </a:extLst>
          </p:cNvPr>
          <p:cNvSpPr/>
          <p:nvPr/>
        </p:nvSpPr>
        <p:spPr>
          <a:xfrm>
            <a:off x="813337" y="506664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 </a:t>
            </a:r>
            <a:endParaRPr lang="ko-KR" altLang="en-US" dirty="0"/>
          </a:p>
        </p:txBody>
      </p:sp>
      <p:sp>
        <p:nvSpPr>
          <p:cNvPr id="42" name="웃는 얼굴 41">
            <a:extLst>
              <a:ext uri="{FF2B5EF4-FFF2-40B4-BE49-F238E27FC236}">
                <a16:creationId xmlns:a16="http://schemas.microsoft.com/office/drawing/2014/main" id="{EAD75705-4A75-4AA2-926F-E5F7978ECBBC}"/>
              </a:ext>
            </a:extLst>
          </p:cNvPr>
          <p:cNvSpPr/>
          <p:nvPr/>
        </p:nvSpPr>
        <p:spPr>
          <a:xfrm>
            <a:off x="8316152" y="244165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웃는 얼굴 42">
            <a:extLst>
              <a:ext uri="{FF2B5EF4-FFF2-40B4-BE49-F238E27FC236}">
                <a16:creationId xmlns:a16="http://schemas.microsoft.com/office/drawing/2014/main" id="{3347F1B9-458B-466D-A7E7-B4A9B0309B74}"/>
              </a:ext>
            </a:extLst>
          </p:cNvPr>
          <p:cNvSpPr/>
          <p:nvPr/>
        </p:nvSpPr>
        <p:spPr>
          <a:xfrm>
            <a:off x="9076790" y="246503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846FE0-E312-4C0C-BC58-119DE17AD609}"/>
              </a:ext>
            </a:extLst>
          </p:cNvPr>
          <p:cNvSpPr/>
          <p:nvPr/>
        </p:nvSpPr>
        <p:spPr>
          <a:xfrm>
            <a:off x="1269895" y="5495032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71AB1-E68F-4C00-B2AE-DBF5B5EC212B}"/>
              </a:ext>
            </a:extLst>
          </p:cNvPr>
          <p:cNvSpPr/>
          <p:nvPr/>
        </p:nvSpPr>
        <p:spPr>
          <a:xfrm>
            <a:off x="511387" y="5973596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DAA5B1-B9AF-48BC-8E20-BCBE96DF0204}"/>
              </a:ext>
            </a:extLst>
          </p:cNvPr>
          <p:cNvSpPr/>
          <p:nvPr/>
        </p:nvSpPr>
        <p:spPr>
          <a:xfrm>
            <a:off x="1256147" y="5962264"/>
            <a:ext cx="723275" cy="4081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코어</a:t>
            </a:r>
          </a:p>
        </p:txBody>
      </p:sp>
      <p:sp>
        <p:nvSpPr>
          <p:cNvPr id="34" name="번개 33">
            <a:extLst>
              <a:ext uri="{FF2B5EF4-FFF2-40B4-BE49-F238E27FC236}">
                <a16:creationId xmlns:a16="http://schemas.microsoft.com/office/drawing/2014/main" id="{74899EA9-590B-40ED-8541-E766EB53323E}"/>
              </a:ext>
            </a:extLst>
          </p:cNvPr>
          <p:cNvSpPr/>
          <p:nvPr/>
        </p:nvSpPr>
        <p:spPr>
          <a:xfrm>
            <a:off x="3976957" y="5387572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번개 34">
            <a:extLst>
              <a:ext uri="{FF2B5EF4-FFF2-40B4-BE49-F238E27FC236}">
                <a16:creationId xmlns:a16="http://schemas.microsoft.com/office/drawing/2014/main" id="{AB4EE1B1-C491-4BA4-BF9B-C7AC37BA2605}"/>
              </a:ext>
            </a:extLst>
          </p:cNvPr>
          <p:cNvSpPr/>
          <p:nvPr/>
        </p:nvSpPr>
        <p:spPr>
          <a:xfrm>
            <a:off x="3037009" y="5436059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번개 36">
            <a:extLst>
              <a:ext uri="{FF2B5EF4-FFF2-40B4-BE49-F238E27FC236}">
                <a16:creationId xmlns:a16="http://schemas.microsoft.com/office/drawing/2014/main" id="{5B3C7CB4-F077-4E27-A43F-1EDECFE5006F}"/>
              </a:ext>
            </a:extLst>
          </p:cNvPr>
          <p:cNvSpPr/>
          <p:nvPr/>
        </p:nvSpPr>
        <p:spPr>
          <a:xfrm>
            <a:off x="4497249" y="5436059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C817DE5-4AD3-42A9-9DE9-C08DE7AFFDDD}"/>
              </a:ext>
            </a:extLst>
          </p:cNvPr>
          <p:cNvCxnSpPr>
            <a:cxnSpLocks/>
          </p:cNvCxnSpPr>
          <p:nvPr/>
        </p:nvCxnSpPr>
        <p:spPr>
          <a:xfrm flipV="1">
            <a:off x="4363550" y="3697691"/>
            <a:ext cx="3952602" cy="17241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EF4A86-DEFD-43CB-B949-517283F685B8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289709" y="2758178"/>
            <a:ext cx="5026443" cy="269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B0B1A64B-A042-4CB5-9820-6C06C6D7C53A}"/>
              </a:ext>
            </a:extLst>
          </p:cNvPr>
          <p:cNvSpPr/>
          <p:nvPr/>
        </p:nvSpPr>
        <p:spPr>
          <a:xfrm>
            <a:off x="8316152" y="317264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웃는 얼굴 38">
            <a:extLst>
              <a:ext uri="{FF2B5EF4-FFF2-40B4-BE49-F238E27FC236}">
                <a16:creationId xmlns:a16="http://schemas.microsoft.com/office/drawing/2014/main" id="{988BC8F9-9E66-4B0F-BFDF-175301E82823}"/>
              </a:ext>
            </a:extLst>
          </p:cNvPr>
          <p:cNvSpPr/>
          <p:nvPr/>
        </p:nvSpPr>
        <p:spPr>
          <a:xfrm>
            <a:off x="9103193" y="317264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C1CAC16-01C8-40C7-907C-5B5471248B1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515950" y="3712988"/>
            <a:ext cx="4696689" cy="18612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73A210-96B6-4DA8-85D2-2FED5006B1A5}"/>
              </a:ext>
            </a:extLst>
          </p:cNvPr>
          <p:cNvCxnSpPr>
            <a:cxnSpLocks/>
          </p:cNvCxnSpPr>
          <p:nvPr/>
        </p:nvCxnSpPr>
        <p:spPr>
          <a:xfrm flipV="1">
            <a:off x="3812323" y="2855510"/>
            <a:ext cx="5342668" cy="2600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sp>
        <p:nvSpPr>
          <p:cNvPr id="27" name="웃는 얼굴 26">
            <a:extLst>
              <a:ext uri="{FF2B5EF4-FFF2-40B4-BE49-F238E27FC236}">
                <a16:creationId xmlns:a16="http://schemas.microsoft.com/office/drawing/2014/main" id="{18EF86A1-EACB-4C97-A00D-A85FF0774CC8}"/>
              </a:ext>
            </a:extLst>
          </p:cNvPr>
          <p:cNvSpPr/>
          <p:nvPr/>
        </p:nvSpPr>
        <p:spPr>
          <a:xfrm>
            <a:off x="5671037" y="213606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11B115DC-4F50-4568-9A05-D46DC892B130}"/>
              </a:ext>
            </a:extLst>
          </p:cNvPr>
          <p:cNvSpPr/>
          <p:nvPr/>
        </p:nvSpPr>
        <p:spPr>
          <a:xfrm>
            <a:off x="3997389" y="461336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ED0FD7B3-815A-4140-B1DD-093C33A21E98}"/>
              </a:ext>
            </a:extLst>
          </p:cNvPr>
          <p:cNvSpPr/>
          <p:nvPr/>
        </p:nvSpPr>
        <p:spPr>
          <a:xfrm>
            <a:off x="4783809" y="461336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433882" y="2057401"/>
            <a:ext cx="4237155" cy="255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617785" y="2294995"/>
            <a:ext cx="674276" cy="1920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4110750" y="2171030"/>
            <a:ext cx="1362313" cy="509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2868450" y="3411993"/>
            <a:ext cx="2662705" cy="1069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세션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870439" y="293892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2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DA6D3B-9337-4DA4-A912-AADA0FAC953F}"/>
              </a:ext>
            </a:extLst>
          </p:cNvPr>
          <p:cNvSpPr/>
          <p:nvPr/>
        </p:nvSpPr>
        <p:spPr>
          <a:xfrm>
            <a:off x="734156" y="2336006"/>
            <a:ext cx="2488223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EF8F9CBF-BA67-4486-A4F3-909592DE353B}"/>
              </a:ext>
            </a:extLst>
          </p:cNvPr>
          <p:cNvSpPr/>
          <p:nvPr/>
        </p:nvSpPr>
        <p:spPr>
          <a:xfrm>
            <a:off x="1674933" y="4433522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AE93D407-04C6-4B06-B978-2A0C4E7DEF58}"/>
              </a:ext>
            </a:extLst>
          </p:cNvPr>
          <p:cNvSpPr/>
          <p:nvPr/>
        </p:nvSpPr>
        <p:spPr>
          <a:xfrm>
            <a:off x="1736479" y="5345724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D7433-F04F-4CEA-9EE2-E55AC8D51407}"/>
              </a:ext>
            </a:extLst>
          </p:cNvPr>
          <p:cNvSpPr txBox="1"/>
          <p:nvPr/>
        </p:nvSpPr>
        <p:spPr>
          <a:xfrm>
            <a:off x="3683977" y="3067579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고급 레스토랑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2FC2F-8AFF-481B-B3F5-A9E790993C59}"/>
              </a:ext>
            </a:extLst>
          </p:cNvPr>
          <p:cNvSpPr txBox="1"/>
          <p:nvPr/>
        </p:nvSpPr>
        <p:spPr>
          <a:xfrm>
            <a:off x="3683976" y="4565379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직원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F870-B7CA-42A8-BA1F-2105136C94EA}"/>
              </a:ext>
            </a:extLst>
          </p:cNvPr>
          <p:cNvSpPr txBox="1"/>
          <p:nvPr/>
        </p:nvSpPr>
        <p:spPr>
          <a:xfrm>
            <a:off x="3683977" y="5724295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영혼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A78C1F-DE9F-48E4-BBD2-BF6471BC8EEE}"/>
              </a:ext>
            </a:extLst>
          </p:cNvPr>
          <p:cNvSpPr/>
          <p:nvPr/>
        </p:nvSpPr>
        <p:spPr>
          <a:xfrm>
            <a:off x="813288" y="2595379"/>
            <a:ext cx="430823" cy="1313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906BE7-5E55-4128-8AF4-B3F7BF4CC081}"/>
              </a:ext>
            </a:extLst>
          </p:cNvPr>
          <p:cNvSpPr/>
          <p:nvPr/>
        </p:nvSpPr>
        <p:spPr>
          <a:xfrm>
            <a:off x="2193681" y="258823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BB7C90-DB9A-427C-AE6A-D69D1DAFEEA9}"/>
              </a:ext>
            </a:extLst>
          </p:cNvPr>
          <p:cNvSpPr/>
          <p:nvPr/>
        </p:nvSpPr>
        <p:spPr>
          <a:xfrm>
            <a:off x="1382589" y="3177646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42517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11B115DC-4F50-4568-9A05-D46DC892B130}"/>
              </a:ext>
            </a:extLst>
          </p:cNvPr>
          <p:cNvSpPr/>
          <p:nvPr/>
        </p:nvSpPr>
        <p:spPr>
          <a:xfrm>
            <a:off x="2307078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0E0C18-6DE0-4338-AFF9-823D090BCCCB}"/>
              </a:ext>
            </a:extLst>
          </p:cNvPr>
          <p:cNvSpPr/>
          <p:nvPr/>
        </p:nvSpPr>
        <p:spPr>
          <a:xfrm>
            <a:off x="2307077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C99464-2352-4B0D-B088-212C54A753C4}"/>
              </a:ext>
            </a:extLst>
          </p:cNvPr>
          <p:cNvSpPr/>
          <p:nvPr/>
        </p:nvSpPr>
        <p:spPr>
          <a:xfrm>
            <a:off x="1201927" y="1986740"/>
            <a:ext cx="7546101" cy="197427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 </a:t>
            </a:r>
            <a:r>
              <a:rPr lang="en-US" altLang="ko-KR" dirty="0"/>
              <a:t>(new)</a:t>
            </a:r>
          </a:p>
          <a:p>
            <a:pPr algn="ctr"/>
            <a:r>
              <a:rPr lang="ko-KR" altLang="en-US" dirty="0"/>
              <a:t>데이터 영역 </a:t>
            </a:r>
            <a:r>
              <a:rPr lang="en-US" altLang="ko-KR" dirty="0"/>
              <a:t>(static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62774D97-B284-41EC-BE9C-0A56C65487AA}"/>
              </a:ext>
            </a:extLst>
          </p:cNvPr>
          <p:cNvSpPr/>
          <p:nvPr/>
        </p:nvSpPr>
        <p:spPr>
          <a:xfrm>
            <a:off x="3588727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17001B-BB10-4F9B-80F2-FB8FB6132D70}"/>
              </a:ext>
            </a:extLst>
          </p:cNvPr>
          <p:cNvSpPr/>
          <p:nvPr/>
        </p:nvSpPr>
        <p:spPr>
          <a:xfrm>
            <a:off x="3588726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DE21DA2D-CD2A-451A-821C-6B846790E812}"/>
              </a:ext>
            </a:extLst>
          </p:cNvPr>
          <p:cNvSpPr/>
          <p:nvPr/>
        </p:nvSpPr>
        <p:spPr>
          <a:xfrm>
            <a:off x="4974979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EBF4D-8453-4AD6-914A-5103DD6211BA}"/>
              </a:ext>
            </a:extLst>
          </p:cNvPr>
          <p:cNvSpPr/>
          <p:nvPr/>
        </p:nvSpPr>
        <p:spPr>
          <a:xfrm>
            <a:off x="4974978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597C46E0-74A3-4A5F-8E4F-268350A027C3}"/>
              </a:ext>
            </a:extLst>
          </p:cNvPr>
          <p:cNvSpPr/>
          <p:nvPr/>
        </p:nvSpPr>
        <p:spPr>
          <a:xfrm>
            <a:off x="6256628" y="41650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1627F7-C6EB-475A-A175-0E213FE797EA}"/>
              </a:ext>
            </a:extLst>
          </p:cNvPr>
          <p:cNvSpPr/>
          <p:nvPr/>
        </p:nvSpPr>
        <p:spPr>
          <a:xfrm>
            <a:off x="6256627" y="4871260"/>
            <a:ext cx="747347" cy="1717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스택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0BE54A-3CF8-4C11-91A2-9E14C9A6C91B}"/>
              </a:ext>
            </a:extLst>
          </p:cNvPr>
          <p:cNvCxnSpPr>
            <a:cxnSpLocks/>
          </p:cNvCxnSpPr>
          <p:nvPr/>
        </p:nvCxnSpPr>
        <p:spPr>
          <a:xfrm flipV="1">
            <a:off x="3962399" y="3604846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F08D58-D33B-4EBE-A1A7-1AEDE0DE93FB}"/>
              </a:ext>
            </a:extLst>
          </p:cNvPr>
          <p:cNvCxnSpPr>
            <a:cxnSpLocks/>
          </p:cNvCxnSpPr>
          <p:nvPr/>
        </p:nvCxnSpPr>
        <p:spPr>
          <a:xfrm flipV="1">
            <a:off x="5348650" y="3590290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A551DC-38CB-4480-84B7-41B88A5C51E2}"/>
              </a:ext>
            </a:extLst>
          </p:cNvPr>
          <p:cNvCxnSpPr>
            <a:cxnSpLocks/>
          </p:cNvCxnSpPr>
          <p:nvPr/>
        </p:nvCxnSpPr>
        <p:spPr>
          <a:xfrm flipV="1">
            <a:off x="6630300" y="3604846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66F1C6-6156-41C6-A44C-14AED68E7604}"/>
              </a:ext>
            </a:extLst>
          </p:cNvPr>
          <p:cNvCxnSpPr>
            <a:cxnSpLocks/>
          </p:cNvCxnSpPr>
          <p:nvPr/>
        </p:nvCxnSpPr>
        <p:spPr>
          <a:xfrm flipV="1">
            <a:off x="2680750" y="3604845"/>
            <a:ext cx="0" cy="5320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9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sp>
        <p:nvSpPr>
          <p:cNvPr id="27" name="웃는 얼굴 26">
            <a:extLst>
              <a:ext uri="{FF2B5EF4-FFF2-40B4-BE49-F238E27FC236}">
                <a16:creationId xmlns:a16="http://schemas.microsoft.com/office/drawing/2014/main" id="{18EF86A1-EACB-4C97-A00D-A85FF0774CC8}"/>
              </a:ext>
            </a:extLst>
          </p:cNvPr>
          <p:cNvSpPr/>
          <p:nvPr/>
        </p:nvSpPr>
        <p:spPr>
          <a:xfrm>
            <a:off x="4760440" y="4579784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11B115DC-4F50-4568-9A05-D46DC892B130}"/>
              </a:ext>
            </a:extLst>
          </p:cNvPr>
          <p:cNvSpPr/>
          <p:nvPr/>
        </p:nvSpPr>
        <p:spPr>
          <a:xfrm>
            <a:off x="3997389" y="461336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ED0FD7B3-815A-4140-B1DD-093C33A21E98}"/>
              </a:ext>
            </a:extLst>
          </p:cNvPr>
          <p:cNvSpPr/>
          <p:nvPr/>
        </p:nvSpPr>
        <p:spPr>
          <a:xfrm>
            <a:off x="4418233" y="474521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8E7849-3CC3-48D2-815E-3AC83F86C69D}"/>
              </a:ext>
            </a:extLst>
          </p:cNvPr>
          <p:cNvSpPr/>
          <p:nvPr/>
        </p:nvSpPr>
        <p:spPr>
          <a:xfrm>
            <a:off x="1433882" y="2057401"/>
            <a:ext cx="4237155" cy="255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02A295-AB9F-4F20-B763-FB5C493B67B7}"/>
              </a:ext>
            </a:extLst>
          </p:cNvPr>
          <p:cNvSpPr/>
          <p:nvPr/>
        </p:nvSpPr>
        <p:spPr>
          <a:xfrm>
            <a:off x="1617785" y="2294995"/>
            <a:ext cx="674276" cy="1920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51C7-E679-4788-BF79-CCBD0ECDB9D7}"/>
              </a:ext>
            </a:extLst>
          </p:cNvPr>
          <p:cNvSpPr/>
          <p:nvPr/>
        </p:nvSpPr>
        <p:spPr>
          <a:xfrm>
            <a:off x="4110750" y="2171030"/>
            <a:ext cx="1362313" cy="509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57C759-ADC2-4235-9C9B-3F4F532091E7}"/>
              </a:ext>
            </a:extLst>
          </p:cNvPr>
          <p:cNvSpPr/>
          <p:nvPr/>
        </p:nvSpPr>
        <p:spPr>
          <a:xfrm>
            <a:off x="2868450" y="3411993"/>
            <a:ext cx="2662705" cy="1069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세션</a:t>
            </a:r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C8D563FF-905F-4043-8DE9-BB67792D55ED}"/>
              </a:ext>
            </a:extLst>
          </p:cNvPr>
          <p:cNvSpPr/>
          <p:nvPr/>
        </p:nvSpPr>
        <p:spPr>
          <a:xfrm>
            <a:off x="3452456" y="4662499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883059-930B-4668-9E23-B551BB4B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40" y="2425858"/>
            <a:ext cx="6115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61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6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DFF3FED1-8BE6-433F-A338-BDBE442DD660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501FA8-F014-48CD-B470-6DB4E9230C6F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17D908-9C5B-4391-A4A4-C2FA4BA7D82A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</p:spTree>
    <p:extLst>
      <p:ext uri="{BB962C8B-B14F-4D97-AF65-F5344CB8AC3E}">
        <p14:creationId xmlns:p14="http://schemas.microsoft.com/office/powerpoint/2010/main" val="20802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D3C929-E5D0-4F01-9596-9B1D95614633}"/>
              </a:ext>
            </a:extLst>
          </p:cNvPr>
          <p:cNvCxnSpPr>
            <a:cxnSpLocks/>
          </p:cNvCxnSpPr>
          <p:nvPr/>
        </p:nvCxnSpPr>
        <p:spPr>
          <a:xfrm flipH="1" flipV="1">
            <a:off x="1793632" y="2989385"/>
            <a:ext cx="1644160" cy="25321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번개 22">
            <a:extLst>
              <a:ext uri="{FF2B5EF4-FFF2-40B4-BE49-F238E27FC236}">
                <a16:creationId xmlns:a16="http://schemas.microsoft.com/office/drawing/2014/main" id="{F614B119-7A24-4073-AA5D-088208A5E193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EABCC3-46C7-49F0-A2E5-A45F6EE3EAEE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CCE17-EAD8-4590-85D4-78575BDE99AE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</p:spTree>
    <p:extLst>
      <p:ext uri="{BB962C8B-B14F-4D97-AF65-F5344CB8AC3E}">
        <p14:creationId xmlns:p14="http://schemas.microsoft.com/office/powerpoint/2010/main" val="48109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2A0E131A-C2C8-4217-9F05-B19B44913A30}"/>
              </a:ext>
            </a:extLst>
          </p:cNvPr>
          <p:cNvSpPr/>
          <p:nvPr/>
        </p:nvSpPr>
        <p:spPr>
          <a:xfrm>
            <a:off x="1328944" y="2444467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웃는 얼굴 9">
            <a:extLst>
              <a:ext uri="{FF2B5EF4-FFF2-40B4-BE49-F238E27FC236}">
                <a16:creationId xmlns:a16="http://schemas.microsoft.com/office/drawing/2014/main" id="{8A8E6415-C2C8-4B21-896B-B786E22BE5C5}"/>
              </a:ext>
            </a:extLst>
          </p:cNvPr>
          <p:cNvSpPr/>
          <p:nvPr/>
        </p:nvSpPr>
        <p:spPr>
          <a:xfrm>
            <a:off x="4727894" y="244446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웃는 얼굴 10">
            <a:extLst>
              <a:ext uri="{FF2B5EF4-FFF2-40B4-BE49-F238E27FC236}">
                <a16:creationId xmlns:a16="http://schemas.microsoft.com/office/drawing/2014/main" id="{40AB7AB5-0A43-41C6-9160-949DBF98DF4C}"/>
              </a:ext>
            </a:extLst>
          </p:cNvPr>
          <p:cNvSpPr/>
          <p:nvPr/>
        </p:nvSpPr>
        <p:spPr>
          <a:xfrm>
            <a:off x="8172155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3BA93994-FCE3-40D7-9AB9-3977B322AC56}"/>
              </a:ext>
            </a:extLst>
          </p:cNvPr>
          <p:cNvSpPr/>
          <p:nvPr/>
        </p:nvSpPr>
        <p:spPr>
          <a:xfrm>
            <a:off x="8953238" y="2233451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0E3CC1-C62D-4219-BB86-30DC3500703E}"/>
              </a:ext>
            </a:extLst>
          </p:cNvPr>
          <p:cNvCxnSpPr>
            <a:cxnSpLocks/>
          </p:cNvCxnSpPr>
          <p:nvPr/>
        </p:nvCxnSpPr>
        <p:spPr>
          <a:xfrm flipV="1">
            <a:off x="4013689" y="3077513"/>
            <a:ext cx="988177" cy="2523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번개 19">
            <a:extLst>
              <a:ext uri="{FF2B5EF4-FFF2-40B4-BE49-F238E27FC236}">
                <a16:creationId xmlns:a16="http://schemas.microsoft.com/office/drawing/2014/main" id="{261F1B62-DAF5-40F9-B292-294CF7447D73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362BEA-07FB-4A51-AC54-867935C407A1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387B1E-0AA1-448F-8D5A-F5D8F8F1A35A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</p:spTree>
    <p:extLst>
      <p:ext uri="{BB962C8B-B14F-4D97-AF65-F5344CB8AC3E}">
        <p14:creationId xmlns:p14="http://schemas.microsoft.com/office/powerpoint/2010/main" val="427978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759FE6-BA71-4C46-8912-BAEAB3F5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689" y="2320234"/>
            <a:ext cx="2705100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8CB94-5000-419C-B6E8-4167863B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35" y="1786380"/>
            <a:ext cx="4345373" cy="30142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4" y="2320233"/>
            <a:ext cx="2705100" cy="187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3C93-0130-49B2-9EE2-3EA1C57AF3E6}"/>
              </a:ext>
            </a:extLst>
          </p:cNvPr>
          <p:cNvSpPr txBox="1"/>
          <p:nvPr/>
        </p:nvSpPr>
        <p:spPr>
          <a:xfrm>
            <a:off x="1625077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93445-BFAF-4EEE-B44A-0E2B03E33B10}"/>
              </a:ext>
            </a:extLst>
          </p:cNvPr>
          <p:cNvSpPr txBox="1"/>
          <p:nvPr/>
        </p:nvSpPr>
        <p:spPr>
          <a:xfrm>
            <a:off x="5167275" y="4196658"/>
            <a:ext cx="128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897E8-E1B8-4313-8164-A76802059EEE}"/>
              </a:ext>
            </a:extLst>
          </p:cNvPr>
          <p:cNvSpPr txBox="1"/>
          <p:nvPr/>
        </p:nvSpPr>
        <p:spPr>
          <a:xfrm>
            <a:off x="8331461" y="4893084"/>
            <a:ext cx="20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패밀리 레스토랑</a:t>
            </a:r>
            <a:endParaRPr lang="en-US" altLang="ko-KR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4932FB3-3FE9-45F0-AE27-391DC5203277}"/>
              </a:ext>
            </a:extLst>
          </p:cNvPr>
          <p:cNvCxnSpPr/>
          <p:nvPr/>
        </p:nvCxnSpPr>
        <p:spPr>
          <a:xfrm>
            <a:off x="457200" y="4800600"/>
            <a:ext cx="11509131" cy="800100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번개 17">
            <a:extLst>
              <a:ext uri="{FF2B5EF4-FFF2-40B4-BE49-F238E27FC236}">
                <a16:creationId xmlns:a16="http://schemas.microsoft.com/office/drawing/2014/main" id="{9CD633CF-F3DD-4359-9F02-020CF674FC46}"/>
              </a:ext>
            </a:extLst>
          </p:cNvPr>
          <p:cNvSpPr/>
          <p:nvPr/>
        </p:nvSpPr>
        <p:spPr>
          <a:xfrm>
            <a:off x="3517640" y="540750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3CBD15-F361-4CCA-925F-A063469ECB4F}"/>
              </a:ext>
            </a:extLst>
          </p:cNvPr>
          <p:cNvSpPr/>
          <p:nvPr/>
        </p:nvSpPr>
        <p:spPr>
          <a:xfrm>
            <a:off x="3015298" y="58581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영혼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9469CC-A5D2-4D66-89CE-9C4D23B2A107}"/>
              </a:ext>
            </a:extLst>
          </p:cNvPr>
          <p:cNvSpPr/>
          <p:nvPr/>
        </p:nvSpPr>
        <p:spPr>
          <a:xfrm>
            <a:off x="3159066" y="4896953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식당 관리자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26DAAC-B758-4733-BE60-DBCBD939B6D0}"/>
              </a:ext>
            </a:extLst>
          </p:cNvPr>
          <p:cNvCxnSpPr>
            <a:cxnSpLocks/>
          </p:cNvCxnSpPr>
          <p:nvPr/>
        </p:nvCxnSpPr>
        <p:spPr>
          <a:xfrm flipH="1" flipV="1">
            <a:off x="1899138" y="3077513"/>
            <a:ext cx="2114551" cy="2523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3B7432-8E5F-4CFA-B1AC-6BA8F57FDAD3}"/>
              </a:ext>
            </a:extLst>
          </p:cNvPr>
          <p:cNvCxnSpPr>
            <a:cxnSpLocks/>
          </p:cNvCxnSpPr>
          <p:nvPr/>
        </p:nvCxnSpPr>
        <p:spPr>
          <a:xfrm flipV="1">
            <a:off x="4013689" y="3119731"/>
            <a:ext cx="1087878" cy="24809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4236CF-CE54-489D-8226-EC3614567B2B}"/>
              </a:ext>
            </a:extLst>
          </p:cNvPr>
          <p:cNvCxnSpPr>
            <a:cxnSpLocks/>
          </p:cNvCxnSpPr>
          <p:nvPr/>
        </p:nvCxnSpPr>
        <p:spPr>
          <a:xfrm flipV="1">
            <a:off x="4034044" y="2621388"/>
            <a:ext cx="4115511" cy="29793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918DA6-C2F6-4985-8658-52E942FC46C1}"/>
              </a:ext>
            </a:extLst>
          </p:cNvPr>
          <p:cNvCxnSpPr>
            <a:cxnSpLocks/>
          </p:cNvCxnSpPr>
          <p:nvPr/>
        </p:nvCxnSpPr>
        <p:spPr>
          <a:xfrm flipV="1">
            <a:off x="4011444" y="2856899"/>
            <a:ext cx="5158933" cy="27438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웃는 얼굴 29">
            <a:extLst>
              <a:ext uri="{FF2B5EF4-FFF2-40B4-BE49-F238E27FC236}">
                <a16:creationId xmlns:a16="http://schemas.microsoft.com/office/drawing/2014/main" id="{27BEAF9F-1599-4A29-A51E-838EE6E02803}"/>
              </a:ext>
            </a:extLst>
          </p:cNvPr>
          <p:cNvSpPr/>
          <p:nvPr/>
        </p:nvSpPr>
        <p:spPr>
          <a:xfrm>
            <a:off x="4790337" y="2508536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E8BEEC78-82C1-4D9E-8160-02F7A1C0E868}"/>
              </a:ext>
            </a:extLst>
          </p:cNvPr>
          <p:cNvSpPr/>
          <p:nvPr/>
        </p:nvSpPr>
        <p:spPr>
          <a:xfrm>
            <a:off x="1388435" y="2450200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F6B32D31-4D0F-44B2-9BF6-DCB85096E209}"/>
              </a:ext>
            </a:extLst>
          </p:cNvPr>
          <p:cNvSpPr/>
          <p:nvPr/>
        </p:nvSpPr>
        <p:spPr>
          <a:xfrm>
            <a:off x="8149555" y="2202092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487AF22C-DBE6-49C9-BB2B-A44796861A7F}"/>
              </a:ext>
            </a:extLst>
          </p:cNvPr>
          <p:cNvSpPr/>
          <p:nvPr/>
        </p:nvSpPr>
        <p:spPr>
          <a:xfrm>
            <a:off x="8945514" y="217761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DA6D3B-9337-4DA4-A912-AADA0FAC953F}"/>
              </a:ext>
            </a:extLst>
          </p:cNvPr>
          <p:cNvSpPr/>
          <p:nvPr/>
        </p:nvSpPr>
        <p:spPr>
          <a:xfrm>
            <a:off x="734156" y="2336006"/>
            <a:ext cx="2488223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EF8F9CBF-BA67-4486-A4F3-909592DE353B}"/>
              </a:ext>
            </a:extLst>
          </p:cNvPr>
          <p:cNvSpPr/>
          <p:nvPr/>
        </p:nvSpPr>
        <p:spPr>
          <a:xfrm>
            <a:off x="1674933" y="4433522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번개 11">
            <a:extLst>
              <a:ext uri="{FF2B5EF4-FFF2-40B4-BE49-F238E27FC236}">
                <a16:creationId xmlns:a16="http://schemas.microsoft.com/office/drawing/2014/main" id="{AE93D407-04C6-4B06-B978-2A0C4E7DEF58}"/>
              </a:ext>
            </a:extLst>
          </p:cNvPr>
          <p:cNvSpPr/>
          <p:nvPr/>
        </p:nvSpPr>
        <p:spPr>
          <a:xfrm>
            <a:off x="1736479" y="5345724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D7433-F04F-4CEA-9EE2-E55AC8D51407}"/>
              </a:ext>
            </a:extLst>
          </p:cNvPr>
          <p:cNvSpPr txBox="1"/>
          <p:nvPr/>
        </p:nvSpPr>
        <p:spPr>
          <a:xfrm>
            <a:off x="3565277" y="3059668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고급 레스토랑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2FC2F-8AFF-481B-B3F5-A9E790993C59}"/>
              </a:ext>
            </a:extLst>
          </p:cNvPr>
          <p:cNvSpPr txBox="1"/>
          <p:nvPr/>
        </p:nvSpPr>
        <p:spPr>
          <a:xfrm>
            <a:off x="3683976" y="4565379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직원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F870-B7CA-42A8-BA1F-2105136C94EA}"/>
              </a:ext>
            </a:extLst>
          </p:cNvPr>
          <p:cNvSpPr txBox="1"/>
          <p:nvPr/>
        </p:nvSpPr>
        <p:spPr>
          <a:xfrm>
            <a:off x="3683977" y="5724295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영혼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A78C1F-DE9F-48E4-BBD2-BF6471BC8EEE}"/>
              </a:ext>
            </a:extLst>
          </p:cNvPr>
          <p:cNvSpPr/>
          <p:nvPr/>
        </p:nvSpPr>
        <p:spPr>
          <a:xfrm>
            <a:off x="813288" y="2595379"/>
            <a:ext cx="430823" cy="1313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906BE7-5E55-4128-8AF4-B3F7BF4CC081}"/>
              </a:ext>
            </a:extLst>
          </p:cNvPr>
          <p:cNvSpPr/>
          <p:nvPr/>
        </p:nvSpPr>
        <p:spPr>
          <a:xfrm>
            <a:off x="2193681" y="2588235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BB7C90-DB9A-427C-AE6A-D69D1DAFEEA9}"/>
              </a:ext>
            </a:extLst>
          </p:cNvPr>
          <p:cNvSpPr/>
          <p:nvPr/>
        </p:nvSpPr>
        <p:spPr>
          <a:xfrm>
            <a:off x="1382589" y="3177646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E57E13-AC3A-4218-A465-5377FF611236}"/>
              </a:ext>
            </a:extLst>
          </p:cNvPr>
          <p:cNvSpPr/>
          <p:nvPr/>
        </p:nvSpPr>
        <p:spPr>
          <a:xfrm>
            <a:off x="5777283" y="2302446"/>
            <a:ext cx="2707293" cy="174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A92110D5-C9E8-4698-A5A9-6C077449CC8C}"/>
              </a:ext>
            </a:extLst>
          </p:cNvPr>
          <p:cNvSpPr/>
          <p:nvPr/>
        </p:nvSpPr>
        <p:spPr>
          <a:xfrm>
            <a:off x="6764218" y="4420855"/>
            <a:ext cx="747346" cy="63304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12C9B-DE97-412D-8EBD-92DBE2A8B073}"/>
              </a:ext>
            </a:extLst>
          </p:cNvPr>
          <p:cNvSpPr txBox="1"/>
          <p:nvPr/>
        </p:nvSpPr>
        <p:spPr>
          <a:xfrm>
            <a:off x="8773992" y="2941902"/>
            <a:ext cx="26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F588D-AB07-47C0-AB5B-D334A23E45D3}"/>
              </a:ext>
            </a:extLst>
          </p:cNvPr>
          <p:cNvSpPr txBox="1"/>
          <p:nvPr/>
        </p:nvSpPr>
        <p:spPr>
          <a:xfrm>
            <a:off x="8699256" y="4624368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쓰레드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6E688-BBD9-49D8-A509-E12A46BC8CE1}"/>
              </a:ext>
            </a:extLst>
          </p:cNvPr>
          <p:cNvSpPr txBox="1"/>
          <p:nvPr/>
        </p:nvSpPr>
        <p:spPr>
          <a:xfrm>
            <a:off x="8699255" y="5724295"/>
            <a:ext cx="16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</a:t>
            </a:r>
            <a:r>
              <a:rPr lang="ko-KR" altLang="en-US" dirty="0"/>
              <a:t>코어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06BF63-2E80-4FF1-B6C6-25AC29C37593}"/>
              </a:ext>
            </a:extLst>
          </p:cNvPr>
          <p:cNvSpPr/>
          <p:nvPr/>
        </p:nvSpPr>
        <p:spPr>
          <a:xfrm>
            <a:off x="5903303" y="2469702"/>
            <a:ext cx="430823" cy="1313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67A3C7-D8A0-4132-8DE7-A384BD5B8032}"/>
              </a:ext>
            </a:extLst>
          </p:cNvPr>
          <p:cNvSpPr/>
          <p:nvPr/>
        </p:nvSpPr>
        <p:spPr>
          <a:xfrm>
            <a:off x="7283696" y="2462558"/>
            <a:ext cx="870438" cy="3485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6BC864-B8BA-4BFC-A215-BCF27BB36875}"/>
              </a:ext>
            </a:extLst>
          </p:cNvPr>
          <p:cNvSpPr/>
          <p:nvPr/>
        </p:nvSpPr>
        <p:spPr>
          <a:xfrm>
            <a:off x="6472604" y="3051969"/>
            <a:ext cx="1701312" cy="731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 세션</a:t>
            </a:r>
          </a:p>
        </p:txBody>
      </p:sp>
      <p:sp>
        <p:nvSpPr>
          <p:cNvPr id="27" name="번개 26">
            <a:extLst>
              <a:ext uri="{FF2B5EF4-FFF2-40B4-BE49-F238E27FC236}">
                <a16:creationId xmlns:a16="http://schemas.microsoft.com/office/drawing/2014/main" id="{46289BA5-31D9-40A6-845B-D26EB1944C7B}"/>
              </a:ext>
            </a:extLst>
          </p:cNvPr>
          <p:cNvSpPr/>
          <p:nvPr/>
        </p:nvSpPr>
        <p:spPr>
          <a:xfrm>
            <a:off x="6940796" y="5292971"/>
            <a:ext cx="685800" cy="1195754"/>
          </a:xfrm>
          <a:prstGeom prst="lightningBol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77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214</TotalTime>
  <Words>350</Words>
  <Application>Microsoft Office PowerPoint</Application>
  <PresentationFormat>와이드스크린</PresentationFormat>
  <Paragraphs>171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비행기 구름</vt:lpstr>
      <vt:lpstr>멀티쓰레드 입문</vt:lpstr>
      <vt:lpstr>Rookiss의 고급 식당</vt:lpstr>
      <vt:lpstr>Rookiss의 고급 식당</vt:lpstr>
      <vt:lpstr>Rookiss의 고급 식당</vt:lpstr>
      <vt:lpstr>Rookiss의 고급 식당</vt:lpstr>
      <vt:lpstr>Rookiss의 고급 식당</vt:lpstr>
      <vt:lpstr>Rookiss의 고급 식당</vt:lpstr>
      <vt:lpstr>Rookiss의 고급 식당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  <vt:lpstr>Rookiss의 고급 식당 reboot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88</cp:revision>
  <dcterms:created xsi:type="dcterms:W3CDTF">2019-09-14T05:51:37Z</dcterms:created>
  <dcterms:modified xsi:type="dcterms:W3CDTF">2020-03-13T04:44:20Z</dcterms:modified>
</cp:coreProperties>
</file>