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H" initials="KJ" lastIdx="1" clrIdx="0">
    <p:extLst>
      <p:ext uri="{19B8F6BF-5375-455C-9EA6-DF929625EA0E}">
        <p15:presenceInfo xmlns:p15="http://schemas.microsoft.com/office/powerpoint/2012/main" userId="672b0bed00dc56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E3C06-5068-49D9-8079-6E72BAEF4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 구조 원리 </a:t>
            </a:r>
            <a:r>
              <a:rPr lang="en-US" altLang="ko-KR" dirty="0"/>
              <a:t>: </a:t>
            </a:r>
            <a:r>
              <a:rPr lang="ko-KR" altLang="en-US" dirty="0"/>
              <a:t>캐시</a:t>
            </a:r>
          </a:p>
        </p:txBody>
      </p:sp>
    </p:spTree>
    <p:extLst>
      <p:ext uri="{BB962C8B-B14F-4D97-AF65-F5344CB8AC3E}">
        <p14:creationId xmlns:p14="http://schemas.microsoft.com/office/powerpoint/2010/main" val="153858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5CE4218-AB3A-4FA3-8881-AC919DCAD0CF}"/>
              </a:ext>
            </a:extLst>
          </p:cNvPr>
          <p:cNvSpPr/>
          <p:nvPr/>
        </p:nvSpPr>
        <p:spPr>
          <a:xfrm>
            <a:off x="1541541" y="4144108"/>
            <a:ext cx="2148338" cy="53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F7460C-78B1-4D5A-A8B3-528B5226C78A}"/>
              </a:ext>
            </a:extLst>
          </p:cNvPr>
          <p:cNvSpPr/>
          <p:nvPr/>
        </p:nvSpPr>
        <p:spPr>
          <a:xfrm>
            <a:off x="1541541" y="3201131"/>
            <a:ext cx="2148338" cy="53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 = X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95BEAB1-3530-45A7-B15F-6427FCE509D2}"/>
              </a:ext>
            </a:extLst>
          </p:cNvPr>
          <p:cNvSpPr/>
          <p:nvPr/>
        </p:nvSpPr>
        <p:spPr>
          <a:xfrm>
            <a:off x="4636476" y="4144107"/>
            <a:ext cx="2148338" cy="536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 = 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E60BC6-467B-4D35-8754-572105856DE9}"/>
              </a:ext>
            </a:extLst>
          </p:cNvPr>
          <p:cNvSpPr/>
          <p:nvPr/>
        </p:nvSpPr>
        <p:spPr>
          <a:xfrm>
            <a:off x="4636476" y="3201131"/>
            <a:ext cx="2148338" cy="536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 = Y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50E6B4-5943-470F-9892-97762CA5BC03}"/>
              </a:ext>
            </a:extLst>
          </p:cNvPr>
          <p:cNvSpPr/>
          <p:nvPr/>
        </p:nvSpPr>
        <p:spPr>
          <a:xfrm>
            <a:off x="4226126" y="1528395"/>
            <a:ext cx="2148338" cy="53633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 = 0, Y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31704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402</TotalTime>
  <Words>24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비행기 구름</vt:lpstr>
      <vt:lpstr>컴퓨터 구조 원리 : 캐시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Mmorpg 개론</dc:title>
  <dc:creator>Kim JH</dc:creator>
  <cp:lastModifiedBy>Kim JH</cp:lastModifiedBy>
  <cp:revision>117</cp:revision>
  <dcterms:created xsi:type="dcterms:W3CDTF">2019-09-14T05:51:37Z</dcterms:created>
  <dcterms:modified xsi:type="dcterms:W3CDTF">2020-03-14T07:56:27Z</dcterms:modified>
</cp:coreProperties>
</file>