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가시성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90634" y="252580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5053"/>
              </p:ext>
            </p:extLst>
          </p:nvPr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492627" y="1057487"/>
            <a:ext cx="4176346" cy="3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1910386" y="1533389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단기 기억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1453618" y="2277456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950950" y="3511905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4496544" y="58405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7DAB99-E250-4E44-917D-178975DC01F8}"/>
              </a:ext>
            </a:extLst>
          </p:cNvPr>
          <p:cNvSpPr/>
          <p:nvPr/>
        </p:nvSpPr>
        <p:spPr>
          <a:xfrm>
            <a:off x="2462536" y="5888933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80"/>
                </a:highlight>
              </a:rPr>
              <a:t>사이다</a:t>
            </a:r>
            <a:r>
              <a:rPr lang="en-US" altLang="ko-KR" dirty="0">
                <a:highlight>
                  <a:srgbClr val="000080"/>
                </a:highlight>
              </a:rPr>
              <a:t>??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E092B-3AEB-494A-8465-D4C2A21CAFEF}"/>
              </a:ext>
            </a:extLst>
          </p:cNvPr>
          <p:cNvSpPr/>
          <p:nvPr/>
        </p:nvSpPr>
        <p:spPr>
          <a:xfrm>
            <a:off x="1510783" y="268041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9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90634" y="252580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492627" y="1057487"/>
            <a:ext cx="4176346" cy="3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1910386" y="1533389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단기 기억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1453618" y="2277456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950950" y="3511905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4496544" y="58405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E092B-3AEB-494A-8465-D4C2A21CAFEF}"/>
              </a:ext>
            </a:extLst>
          </p:cNvPr>
          <p:cNvSpPr/>
          <p:nvPr/>
        </p:nvSpPr>
        <p:spPr>
          <a:xfrm>
            <a:off x="1510783" y="268041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3E0EDB3-3D58-4F11-B0E8-CB8B6E1E1428}"/>
              </a:ext>
            </a:extLst>
          </p:cNvPr>
          <p:cNvCxnSpPr>
            <a:cxnSpLocks/>
          </p:cNvCxnSpPr>
          <p:nvPr/>
        </p:nvCxnSpPr>
        <p:spPr>
          <a:xfrm>
            <a:off x="3338187" y="2987868"/>
            <a:ext cx="4793720" cy="10458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23597-AD68-489A-99DD-9BE8E9E01CC1}"/>
              </a:ext>
            </a:extLst>
          </p:cNvPr>
          <p:cNvSpPr/>
          <p:nvPr/>
        </p:nvSpPr>
        <p:spPr>
          <a:xfrm>
            <a:off x="8820121" y="3841305"/>
            <a:ext cx="2034008" cy="413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3FF59-FAA2-4207-A109-3AAFB79791C5}"/>
              </a:ext>
            </a:extLst>
          </p:cNvPr>
          <p:cNvSpPr/>
          <p:nvPr/>
        </p:nvSpPr>
        <p:spPr>
          <a:xfrm>
            <a:off x="5601704" y="315760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ko-KR" altLang="en-US" dirty="0"/>
              <a:t>커밋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8D7D75-9944-4A5A-8451-AD344EC5E5A2}"/>
              </a:ext>
            </a:extLst>
          </p:cNvPr>
          <p:cNvSpPr/>
          <p:nvPr/>
        </p:nvSpPr>
        <p:spPr>
          <a:xfrm>
            <a:off x="2462536" y="5888933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80"/>
                </a:highlight>
              </a:rPr>
              <a:t>사이다</a:t>
            </a:r>
            <a:r>
              <a:rPr lang="en-US" altLang="ko-KR" dirty="0">
                <a:highlight>
                  <a:srgbClr val="000080"/>
                </a:highlight>
              </a:rPr>
              <a:t>??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90634" y="252580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492627" y="1057487"/>
            <a:ext cx="4176346" cy="3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1910386" y="1533389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단기 기억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1453618" y="2277456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950950" y="3511905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4496544" y="58405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E092B-3AEB-494A-8465-D4C2A21CAFEF}"/>
              </a:ext>
            </a:extLst>
          </p:cNvPr>
          <p:cNvSpPr/>
          <p:nvPr/>
        </p:nvSpPr>
        <p:spPr>
          <a:xfrm>
            <a:off x="1510783" y="268041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23597-AD68-489A-99DD-9BE8E9E01CC1}"/>
              </a:ext>
            </a:extLst>
          </p:cNvPr>
          <p:cNvSpPr/>
          <p:nvPr/>
        </p:nvSpPr>
        <p:spPr>
          <a:xfrm>
            <a:off x="8820121" y="3841305"/>
            <a:ext cx="2034008" cy="413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3FF59-FAA2-4207-A109-3AAFB79791C5}"/>
              </a:ext>
            </a:extLst>
          </p:cNvPr>
          <p:cNvSpPr/>
          <p:nvPr/>
        </p:nvSpPr>
        <p:spPr>
          <a:xfrm>
            <a:off x="5513837" y="4701307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ko-KR" altLang="en-US" dirty="0"/>
              <a:t>커밋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8D7D75-9944-4A5A-8451-AD344EC5E5A2}"/>
              </a:ext>
            </a:extLst>
          </p:cNvPr>
          <p:cNvSpPr/>
          <p:nvPr/>
        </p:nvSpPr>
        <p:spPr>
          <a:xfrm>
            <a:off x="2462536" y="5888933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80"/>
                </a:highlight>
              </a:rPr>
              <a:t>콜라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288D27-B319-4801-8BC9-523F122771B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63108" y="4048236"/>
            <a:ext cx="5057013" cy="17923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307</TotalTime>
  <Words>146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비행기 구름</vt:lpstr>
      <vt:lpstr>가시성</vt:lpstr>
      <vt:lpstr>Rookiss의 고급 식당</vt:lpstr>
      <vt:lpstr>Rookiss의 고급 식당</vt:lpstr>
      <vt:lpstr>Rookiss의 고급 식당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124</cp:revision>
  <dcterms:created xsi:type="dcterms:W3CDTF">2019-09-14T05:51:37Z</dcterms:created>
  <dcterms:modified xsi:type="dcterms:W3CDTF">2020-03-14T08:10:56Z</dcterms:modified>
</cp:coreProperties>
</file>