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7" r:id="rId4"/>
    <p:sldId id="288" r:id="rId5"/>
    <p:sldId id="290" r:id="rId6"/>
    <p:sldId id="28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경합 조건</a:t>
            </a:r>
            <a:br>
              <a:rPr lang="en-US" altLang="ko-KR" dirty="0"/>
            </a:br>
            <a:r>
              <a:rPr lang="en-US" altLang="ko-KR" dirty="0"/>
              <a:t>(Race condition)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136531" y="286380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5053"/>
              </p:ext>
            </p:extLst>
          </p:nvPr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2136531" y="398673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AFB2F-2710-4466-8EE1-DC51583730A4}"/>
              </a:ext>
            </a:extLst>
          </p:cNvPr>
          <p:cNvSpPr/>
          <p:nvPr/>
        </p:nvSpPr>
        <p:spPr>
          <a:xfrm>
            <a:off x="8897788" y="378010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1D59B93B-72B3-4032-9CF8-8E5A45A268CA}"/>
              </a:ext>
            </a:extLst>
          </p:cNvPr>
          <p:cNvSpPr/>
          <p:nvPr/>
        </p:nvSpPr>
        <p:spPr>
          <a:xfrm>
            <a:off x="2136531" y="501836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136531" y="286380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2136531" y="398673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AFB2F-2710-4466-8EE1-DC51583730A4}"/>
              </a:ext>
            </a:extLst>
          </p:cNvPr>
          <p:cNvSpPr/>
          <p:nvPr/>
        </p:nvSpPr>
        <p:spPr>
          <a:xfrm>
            <a:off x="8897788" y="378010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6108E-5ACB-4012-9496-069CA47EA7F0}"/>
              </a:ext>
            </a:extLst>
          </p:cNvPr>
          <p:cNvSpPr/>
          <p:nvPr/>
        </p:nvSpPr>
        <p:spPr>
          <a:xfrm>
            <a:off x="2952721" y="2863805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54741-BF4E-4EEC-A816-4F3DBB42EE95}"/>
              </a:ext>
            </a:extLst>
          </p:cNvPr>
          <p:cNvSpPr/>
          <p:nvPr/>
        </p:nvSpPr>
        <p:spPr>
          <a:xfrm>
            <a:off x="2952721" y="4048265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8E313-4593-4610-968C-B5C4BBE4971E}"/>
              </a:ext>
            </a:extLst>
          </p:cNvPr>
          <p:cNvSpPr/>
          <p:nvPr/>
        </p:nvSpPr>
        <p:spPr>
          <a:xfrm>
            <a:off x="2940075" y="506672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A8EBAE-A7F9-46EA-8685-1DED8817B0BE}"/>
              </a:ext>
            </a:extLst>
          </p:cNvPr>
          <p:cNvCxnSpPr/>
          <p:nvPr/>
        </p:nvCxnSpPr>
        <p:spPr>
          <a:xfrm flipH="1" flipV="1">
            <a:off x="4659923" y="3180328"/>
            <a:ext cx="3789485" cy="9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EE67A3-F609-4D29-9C11-6970B34BD7EA}"/>
              </a:ext>
            </a:extLst>
          </p:cNvPr>
          <p:cNvCxnSpPr>
            <a:cxnSpLocks/>
          </p:cNvCxnSpPr>
          <p:nvPr/>
        </p:nvCxnSpPr>
        <p:spPr>
          <a:xfrm flipH="1">
            <a:off x="4659923" y="4144993"/>
            <a:ext cx="3789485" cy="15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99B589-4F47-4D4C-B036-669E8E76E7F7}"/>
              </a:ext>
            </a:extLst>
          </p:cNvPr>
          <p:cNvCxnSpPr>
            <a:cxnSpLocks/>
          </p:cNvCxnSpPr>
          <p:nvPr/>
        </p:nvCxnSpPr>
        <p:spPr>
          <a:xfrm flipH="1">
            <a:off x="4716121" y="4144993"/>
            <a:ext cx="3733287" cy="126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62DBDE7D-1806-4D56-89B9-BFBD99AD946D}"/>
              </a:ext>
            </a:extLst>
          </p:cNvPr>
          <p:cNvSpPr/>
          <p:nvPr/>
        </p:nvSpPr>
        <p:spPr>
          <a:xfrm>
            <a:off x="2136531" y="501836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3989756" y="346710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3989756" y="4119791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6108E-5ACB-4012-9496-069CA47EA7F0}"/>
              </a:ext>
            </a:extLst>
          </p:cNvPr>
          <p:cNvSpPr/>
          <p:nvPr/>
        </p:nvSpPr>
        <p:spPr>
          <a:xfrm>
            <a:off x="1823876" y="3515459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54741-BF4E-4EEC-A816-4F3DBB42EE95}"/>
              </a:ext>
            </a:extLst>
          </p:cNvPr>
          <p:cNvSpPr/>
          <p:nvPr/>
        </p:nvSpPr>
        <p:spPr>
          <a:xfrm>
            <a:off x="1823876" y="4119791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8E313-4593-4610-968C-B5C4BBE4971E}"/>
              </a:ext>
            </a:extLst>
          </p:cNvPr>
          <p:cNvSpPr/>
          <p:nvPr/>
        </p:nvSpPr>
        <p:spPr>
          <a:xfrm>
            <a:off x="1823876" y="4750197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62DBDE7D-1806-4D56-89B9-BFBD99AD946D}"/>
              </a:ext>
            </a:extLst>
          </p:cNvPr>
          <p:cNvSpPr/>
          <p:nvPr/>
        </p:nvSpPr>
        <p:spPr>
          <a:xfrm>
            <a:off x="3989756" y="4750197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098AE24-2E89-48B5-AA98-CB33934995F5}"/>
              </a:ext>
            </a:extLst>
          </p:cNvPr>
          <p:cNvSpPr/>
          <p:nvPr/>
        </p:nvSpPr>
        <p:spPr>
          <a:xfrm>
            <a:off x="192908" y="4009295"/>
            <a:ext cx="888024" cy="677008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B652C4-FBC3-4508-829C-A4B84BE9B50F}"/>
              </a:ext>
            </a:extLst>
          </p:cNvPr>
          <p:cNvSpPr/>
          <p:nvPr/>
        </p:nvSpPr>
        <p:spPr>
          <a:xfrm>
            <a:off x="201510" y="3682458"/>
            <a:ext cx="86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?????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2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136531" y="286380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2136531" y="398673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EAFB2F-2710-4466-8EE1-DC51583730A4}"/>
              </a:ext>
            </a:extLst>
          </p:cNvPr>
          <p:cNvSpPr/>
          <p:nvPr/>
        </p:nvSpPr>
        <p:spPr>
          <a:xfrm>
            <a:off x="8897788" y="3780100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1D59B93B-72B3-4032-9CF8-8E5A45A268CA}"/>
              </a:ext>
            </a:extLst>
          </p:cNvPr>
          <p:cNvSpPr/>
          <p:nvPr/>
        </p:nvSpPr>
        <p:spPr>
          <a:xfrm>
            <a:off x="2136531" y="501836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764373"/>
            <a:ext cx="9917723" cy="1293028"/>
          </a:xfrm>
        </p:spPr>
        <p:txBody>
          <a:bodyPr/>
          <a:lstStyle/>
          <a:p>
            <a:r>
              <a:rPr lang="en-US" altLang="ko-KR" dirty="0"/>
              <a:t>Rookiss</a:t>
            </a:r>
            <a:r>
              <a:rPr lang="ko-KR" altLang="en-US" dirty="0"/>
              <a:t>의 고급 식당</a:t>
            </a:r>
          </a:p>
        </p:txBody>
      </p:sp>
      <p:sp>
        <p:nvSpPr>
          <p:cNvPr id="20" name="웃는 얼굴 19">
            <a:extLst>
              <a:ext uri="{FF2B5EF4-FFF2-40B4-BE49-F238E27FC236}">
                <a16:creationId xmlns:a16="http://schemas.microsoft.com/office/drawing/2014/main" id="{2C51E2E6-75A3-4CA4-91F6-D2709E745796}"/>
              </a:ext>
            </a:extLst>
          </p:cNvPr>
          <p:cNvSpPr/>
          <p:nvPr/>
        </p:nvSpPr>
        <p:spPr>
          <a:xfrm>
            <a:off x="2136531" y="2863805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ABCCA96-AA0E-404A-A9C9-60E1B0B1566B}"/>
              </a:ext>
            </a:extLst>
          </p:cNvPr>
          <p:cNvGraphicFramePr>
            <a:graphicFrameLocks noGrp="1"/>
          </p:cNvGraphicFramePr>
          <p:nvPr/>
        </p:nvGraphicFramePr>
        <p:xfrm>
          <a:off x="8131907" y="2176687"/>
          <a:ext cx="3565770" cy="250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70">
                  <a:extLst>
                    <a:ext uri="{9D8B030D-6E8A-4147-A177-3AD203B41FA5}">
                      <a16:colId xmlns:a16="http://schemas.microsoft.com/office/drawing/2014/main" val="800298138"/>
                    </a:ext>
                  </a:extLst>
                </a:gridCol>
              </a:tblGrid>
              <a:tr h="295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64750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모두의 스테이크 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4512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하와이안 피자 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42257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해물 스파게티 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번 테이블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91343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64135"/>
                  </a:ext>
                </a:extLst>
              </a:tr>
              <a:tr h="4277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46249"/>
                  </a:ext>
                </a:extLst>
              </a:tr>
            </a:tbl>
          </a:graphicData>
        </a:graphic>
      </p:graphicFrame>
      <p:sp>
        <p:nvSpPr>
          <p:cNvPr id="15" name="웃는 얼굴 14">
            <a:extLst>
              <a:ext uri="{FF2B5EF4-FFF2-40B4-BE49-F238E27FC236}">
                <a16:creationId xmlns:a16="http://schemas.microsoft.com/office/drawing/2014/main" id="{AF4C197B-D7AA-4D27-87AD-DFE12AB63D9F}"/>
              </a:ext>
            </a:extLst>
          </p:cNvPr>
          <p:cNvSpPr/>
          <p:nvPr/>
        </p:nvSpPr>
        <p:spPr>
          <a:xfrm>
            <a:off x="2136531" y="3986732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6108E-5ACB-4012-9496-069CA47EA7F0}"/>
              </a:ext>
            </a:extLst>
          </p:cNvPr>
          <p:cNvSpPr/>
          <p:nvPr/>
        </p:nvSpPr>
        <p:spPr>
          <a:xfrm>
            <a:off x="2952721" y="2863805"/>
            <a:ext cx="2034008" cy="53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콜라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A8EBAE-A7F9-46EA-8685-1DED8817B0BE}"/>
              </a:ext>
            </a:extLst>
          </p:cNvPr>
          <p:cNvCxnSpPr/>
          <p:nvPr/>
        </p:nvCxnSpPr>
        <p:spPr>
          <a:xfrm flipH="1" flipV="1">
            <a:off x="4659923" y="3180328"/>
            <a:ext cx="3789485" cy="9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웃는 얼굴 20">
            <a:extLst>
              <a:ext uri="{FF2B5EF4-FFF2-40B4-BE49-F238E27FC236}">
                <a16:creationId xmlns:a16="http://schemas.microsoft.com/office/drawing/2014/main" id="{62DBDE7D-1806-4D56-89B9-BFBD99AD946D}"/>
              </a:ext>
            </a:extLst>
          </p:cNvPr>
          <p:cNvSpPr/>
          <p:nvPr/>
        </p:nvSpPr>
        <p:spPr>
          <a:xfrm>
            <a:off x="2136531" y="5018363"/>
            <a:ext cx="747346" cy="633046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2566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351</TotalTime>
  <Words>193</Words>
  <Application>Microsoft Office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비행기 구름</vt:lpstr>
      <vt:lpstr>경합 조건 (Race condition)</vt:lpstr>
      <vt:lpstr>Rookiss의 고급 식당</vt:lpstr>
      <vt:lpstr>Rookiss의 고급 식당</vt:lpstr>
      <vt:lpstr>Rookiss의 고급 식당</vt:lpstr>
      <vt:lpstr>Rookiss의 고급 식당</vt:lpstr>
      <vt:lpstr>Rookiss의 고급 식당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119</cp:revision>
  <dcterms:created xsi:type="dcterms:W3CDTF">2019-09-14T05:51:37Z</dcterms:created>
  <dcterms:modified xsi:type="dcterms:W3CDTF">2020-03-14T12:26:12Z</dcterms:modified>
</cp:coreProperties>
</file>