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4" r:id="rId7"/>
    <p:sldId id="285" r:id="rId8"/>
    <p:sldId id="286" r:id="rId9"/>
    <p:sldId id="289" r:id="rId10"/>
    <p:sldId id="287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H" initials="KJ" lastIdx="1" clrIdx="0">
    <p:extLst>
      <p:ext uri="{19B8F6BF-5375-455C-9EA6-DF929625EA0E}">
        <p15:presenceInfo xmlns:p15="http://schemas.microsoft.com/office/powerpoint/2012/main" userId="672b0bed00dc56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데드락</a:t>
            </a:r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4232030" y="1714499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4782285" y="2654549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4443781" y="2564430"/>
            <a:ext cx="677007" cy="6198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1781906" y="3036273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8496299" y="3009166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7227EA1-6C48-4C60-8146-A81EF1E889BE}"/>
              </a:ext>
            </a:extLst>
          </p:cNvPr>
          <p:cNvCxnSpPr>
            <a:cxnSpLocks/>
          </p:cNvCxnSpPr>
          <p:nvPr/>
        </p:nvCxnSpPr>
        <p:spPr>
          <a:xfrm flipV="1">
            <a:off x="2848708" y="2927838"/>
            <a:ext cx="1749669" cy="40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8F7436-2C8D-452C-BF0F-3AFAFCEEC932}"/>
              </a:ext>
            </a:extLst>
          </p:cNvPr>
          <p:cNvSpPr/>
          <p:nvPr/>
        </p:nvSpPr>
        <p:spPr>
          <a:xfrm>
            <a:off x="4787411" y="3716944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F77759-9BE2-4C64-BE79-113F3CAB6654}"/>
              </a:ext>
            </a:extLst>
          </p:cNvPr>
          <p:cNvCxnSpPr>
            <a:cxnSpLocks/>
          </p:cNvCxnSpPr>
          <p:nvPr/>
        </p:nvCxnSpPr>
        <p:spPr>
          <a:xfrm flipH="1" flipV="1">
            <a:off x="6300423" y="2897802"/>
            <a:ext cx="2078646" cy="48613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별: 꼭짓점 4개 12">
            <a:extLst>
              <a:ext uri="{FF2B5EF4-FFF2-40B4-BE49-F238E27FC236}">
                <a16:creationId xmlns:a16="http://schemas.microsoft.com/office/drawing/2014/main" id="{A63A4FD8-C257-4F0E-B70F-04BC0934EF00}"/>
              </a:ext>
            </a:extLst>
          </p:cNvPr>
          <p:cNvSpPr/>
          <p:nvPr/>
        </p:nvSpPr>
        <p:spPr>
          <a:xfrm>
            <a:off x="4448907" y="3626825"/>
            <a:ext cx="677007" cy="619857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3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4232030" y="1714499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4782285" y="2654549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4443781" y="2564430"/>
            <a:ext cx="677007" cy="6198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1781906" y="3036273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8496299" y="3009166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7227EA1-6C48-4C60-8146-A81EF1E889BE}"/>
              </a:ext>
            </a:extLst>
          </p:cNvPr>
          <p:cNvCxnSpPr>
            <a:cxnSpLocks/>
          </p:cNvCxnSpPr>
          <p:nvPr/>
        </p:nvCxnSpPr>
        <p:spPr>
          <a:xfrm flipV="1">
            <a:off x="2848708" y="2927838"/>
            <a:ext cx="1749669" cy="40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8F7436-2C8D-452C-BF0F-3AFAFCEEC932}"/>
              </a:ext>
            </a:extLst>
          </p:cNvPr>
          <p:cNvSpPr/>
          <p:nvPr/>
        </p:nvSpPr>
        <p:spPr>
          <a:xfrm>
            <a:off x="4787411" y="3716944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F77759-9BE2-4C64-BE79-113F3CAB6654}"/>
              </a:ext>
            </a:extLst>
          </p:cNvPr>
          <p:cNvCxnSpPr>
            <a:cxnSpLocks/>
          </p:cNvCxnSpPr>
          <p:nvPr/>
        </p:nvCxnSpPr>
        <p:spPr>
          <a:xfrm flipH="1" flipV="1">
            <a:off x="6300423" y="2897802"/>
            <a:ext cx="2078646" cy="48613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별: 꼭짓점 4개 10">
            <a:extLst>
              <a:ext uri="{FF2B5EF4-FFF2-40B4-BE49-F238E27FC236}">
                <a16:creationId xmlns:a16="http://schemas.microsoft.com/office/drawing/2014/main" id="{B7AB61FF-03B4-4DD0-8364-CB838CADB90B}"/>
              </a:ext>
            </a:extLst>
          </p:cNvPr>
          <p:cNvSpPr/>
          <p:nvPr/>
        </p:nvSpPr>
        <p:spPr>
          <a:xfrm>
            <a:off x="4448907" y="3626825"/>
            <a:ext cx="677007" cy="6198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5504134-1F7B-476B-837B-06D2BA4B96F9}"/>
              </a:ext>
            </a:extLst>
          </p:cNvPr>
          <p:cNvCxnSpPr>
            <a:cxnSpLocks/>
          </p:cNvCxnSpPr>
          <p:nvPr/>
        </p:nvCxnSpPr>
        <p:spPr>
          <a:xfrm>
            <a:off x="2860062" y="3445115"/>
            <a:ext cx="1489198" cy="491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55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4232030" y="1714499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4787411" y="3006968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</a:t>
            </a:r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4448907" y="2916849"/>
            <a:ext cx="677007" cy="619857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1781906" y="3036273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8496299" y="3009166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7227EA1-6C48-4C60-8146-A81EF1E889BE}"/>
              </a:ext>
            </a:extLst>
          </p:cNvPr>
          <p:cNvCxnSpPr/>
          <p:nvPr/>
        </p:nvCxnSpPr>
        <p:spPr>
          <a:xfrm>
            <a:off x="2848708" y="3332285"/>
            <a:ext cx="1222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32A062-C092-409D-9EDE-24FBD65F3AA9}"/>
              </a:ext>
            </a:extLst>
          </p:cNvPr>
          <p:cNvCxnSpPr>
            <a:cxnSpLocks/>
          </p:cNvCxnSpPr>
          <p:nvPr/>
        </p:nvCxnSpPr>
        <p:spPr>
          <a:xfrm flipH="1">
            <a:off x="6998678" y="3411415"/>
            <a:ext cx="135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4232030" y="1714499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4787411" y="3006968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</a:t>
            </a:r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4448907" y="2916849"/>
            <a:ext cx="677007" cy="6198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5061436" y="3408482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7690336" y="2916849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9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4232030" y="1714499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4787411" y="3006968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</a:t>
            </a:r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1953358" y="3127863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7690336" y="2916849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4개 6">
            <a:extLst>
              <a:ext uri="{FF2B5EF4-FFF2-40B4-BE49-F238E27FC236}">
                <a16:creationId xmlns:a16="http://schemas.microsoft.com/office/drawing/2014/main" id="{C40C0611-E9E1-443F-B469-DC34316FB7EA}"/>
              </a:ext>
            </a:extLst>
          </p:cNvPr>
          <p:cNvSpPr/>
          <p:nvPr/>
        </p:nvSpPr>
        <p:spPr>
          <a:xfrm>
            <a:off x="4448907" y="2916849"/>
            <a:ext cx="677007" cy="619857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2D2FAD-6DCD-42D5-A5D3-22B5CD6971F5}"/>
              </a:ext>
            </a:extLst>
          </p:cNvPr>
          <p:cNvCxnSpPr>
            <a:cxnSpLocks/>
          </p:cNvCxnSpPr>
          <p:nvPr/>
        </p:nvCxnSpPr>
        <p:spPr>
          <a:xfrm flipH="1">
            <a:off x="2885343" y="3493475"/>
            <a:ext cx="1477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6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4232030" y="1714499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4787411" y="3006968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</a:t>
            </a:r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1781906" y="3084632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5061436" y="3493474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별: 꼭짓점 4개 7">
            <a:extLst>
              <a:ext uri="{FF2B5EF4-FFF2-40B4-BE49-F238E27FC236}">
                <a16:creationId xmlns:a16="http://schemas.microsoft.com/office/drawing/2014/main" id="{0D46A496-C158-4D13-AA01-65F38D366842}"/>
              </a:ext>
            </a:extLst>
          </p:cNvPr>
          <p:cNvSpPr/>
          <p:nvPr/>
        </p:nvSpPr>
        <p:spPr>
          <a:xfrm>
            <a:off x="4448907" y="2916849"/>
            <a:ext cx="677007" cy="6198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C677D43-4F28-4623-9272-7F1C00CF5F30}"/>
              </a:ext>
            </a:extLst>
          </p:cNvPr>
          <p:cNvCxnSpPr>
            <a:cxnSpLocks/>
          </p:cNvCxnSpPr>
          <p:nvPr/>
        </p:nvCxnSpPr>
        <p:spPr>
          <a:xfrm flipH="1">
            <a:off x="5993421" y="3536706"/>
            <a:ext cx="1822941" cy="36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5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4232030" y="1714499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4782285" y="2654549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4443781" y="2564430"/>
            <a:ext cx="677007" cy="619857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1781906" y="3036273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8496299" y="3009166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7227EA1-6C48-4C60-8146-A81EF1E889BE}"/>
              </a:ext>
            </a:extLst>
          </p:cNvPr>
          <p:cNvCxnSpPr/>
          <p:nvPr/>
        </p:nvCxnSpPr>
        <p:spPr>
          <a:xfrm>
            <a:off x="2848708" y="3332285"/>
            <a:ext cx="1222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32A062-C092-409D-9EDE-24FBD65F3AA9}"/>
              </a:ext>
            </a:extLst>
          </p:cNvPr>
          <p:cNvCxnSpPr>
            <a:cxnSpLocks/>
          </p:cNvCxnSpPr>
          <p:nvPr/>
        </p:nvCxnSpPr>
        <p:spPr>
          <a:xfrm flipH="1">
            <a:off x="6998678" y="3411415"/>
            <a:ext cx="135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8F7436-2C8D-452C-BF0F-3AFAFCEEC932}"/>
              </a:ext>
            </a:extLst>
          </p:cNvPr>
          <p:cNvSpPr/>
          <p:nvPr/>
        </p:nvSpPr>
        <p:spPr>
          <a:xfrm>
            <a:off x="4787411" y="3716944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별: 꼭짓점 4개 9">
            <a:extLst>
              <a:ext uri="{FF2B5EF4-FFF2-40B4-BE49-F238E27FC236}">
                <a16:creationId xmlns:a16="http://schemas.microsoft.com/office/drawing/2014/main" id="{AC6CBF94-45F0-49CE-B3DA-B300BD673707}"/>
              </a:ext>
            </a:extLst>
          </p:cNvPr>
          <p:cNvSpPr/>
          <p:nvPr/>
        </p:nvSpPr>
        <p:spPr>
          <a:xfrm>
            <a:off x="4448907" y="3626825"/>
            <a:ext cx="677007" cy="619857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6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4232030" y="1714499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4782285" y="2654549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4443781" y="2564430"/>
            <a:ext cx="677007" cy="6198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1781906" y="3036273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8496299" y="3009166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7227EA1-6C48-4C60-8146-A81EF1E889BE}"/>
              </a:ext>
            </a:extLst>
          </p:cNvPr>
          <p:cNvCxnSpPr>
            <a:cxnSpLocks/>
          </p:cNvCxnSpPr>
          <p:nvPr/>
        </p:nvCxnSpPr>
        <p:spPr>
          <a:xfrm flipV="1">
            <a:off x="2848708" y="2927838"/>
            <a:ext cx="1749669" cy="40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32A062-C092-409D-9EDE-24FBD65F3AA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305549" y="3411415"/>
            <a:ext cx="2050078" cy="54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8F7436-2C8D-452C-BF0F-3AFAFCEEC932}"/>
              </a:ext>
            </a:extLst>
          </p:cNvPr>
          <p:cNvSpPr/>
          <p:nvPr/>
        </p:nvSpPr>
        <p:spPr>
          <a:xfrm>
            <a:off x="4787411" y="3716944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별: 꼭짓점 4개 9">
            <a:extLst>
              <a:ext uri="{FF2B5EF4-FFF2-40B4-BE49-F238E27FC236}">
                <a16:creationId xmlns:a16="http://schemas.microsoft.com/office/drawing/2014/main" id="{AC6CBF94-45F0-49CE-B3DA-B300BD673707}"/>
              </a:ext>
            </a:extLst>
          </p:cNvPr>
          <p:cNvSpPr/>
          <p:nvPr/>
        </p:nvSpPr>
        <p:spPr>
          <a:xfrm>
            <a:off x="4448907" y="3626825"/>
            <a:ext cx="677007" cy="6198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9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4232030" y="1714499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4782285" y="2654549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4443781" y="2564430"/>
            <a:ext cx="677007" cy="6198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1781906" y="3036273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8496299" y="3009166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7227EA1-6C48-4C60-8146-A81EF1E889BE}"/>
              </a:ext>
            </a:extLst>
          </p:cNvPr>
          <p:cNvCxnSpPr>
            <a:cxnSpLocks/>
          </p:cNvCxnSpPr>
          <p:nvPr/>
        </p:nvCxnSpPr>
        <p:spPr>
          <a:xfrm flipV="1">
            <a:off x="2848708" y="2927838"/>
            <a:ext cx="1749669" cy="40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32A062-C092-409D-9EDE-24FBD65F3AA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305549" y="3411415"/>
            <a:ext cx="2050078" cy="54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8F7436-2C8D-452C-BF0F-3AFAFCEEC932}"/>
              </a:ext>
            </a:extLst>
          </p:cNvPr>
          <p:cNvSpPr/>
          <p:nvPr/>
        </p:nvSpPr>
        <p:spPr>
          <a:xfrm>
            <a:off x="4787411" y="3716944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별: 꼭짓점 4개 9">
            <a:extLst>
              <a:ext uri="{FF2B5EF4-FFF2-40B4-BE49-F238E27FC236}">
                <a16:creationId xmlns:a16="http://schemas.microsoft.com/office/drawing/2014/main" id="{AC6CBF94-45F0-49CE-B3DA-B300BD673707}"/>
              </a:ext>
            </a:extLst>
          </p:cNvPr>
          <p:cNvSpPr/>
          <p:nvPr/>
        </p:nvSpPr>
        <p:spPr>
          <a:xfrm>
            <a:off x="4448907" y="3626825"/>
            <a:ext cx="677007" cy="6198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9AFE1A-8CD2-4C4B-B8D9-9C3CE6594FF9}"/>
              </a:ext>
            </a:extLst>
          </p:cNvPr>
          <p:cNvCxnSpPr>
            <a:cxnSpLocks/>
          </p:cNvCxnSpPr>
          <p:nvPr/>
        </p:nvCxnSpPr>
        <p:spPr>
          <a:xfrm>
            <a:off x="2860062" y="3445115"/>
            <a:ext cx="1489198" cy="4916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F77759-9BE2-4C64-BE79-113F3CAB6654}"/>
              </a:ext>
            </a:extLst>
          </p:cNvPr>
          <p:cNvCxnSpPr>
            <a:cxnSpLocks/>
          </p:cNvCxnSpPr>
          <p:nvPr/>
        </p:nvCxnSpPr>
        <p:spPr>
          <a:xfrm flipH="1" flipV="1">
            <a:off x="6300423" y="2897802"/>
            <a:ext cx="2078646" cy="48613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26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4232030" y="1714499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4782285" y="2654549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4443781" y="2564430"/>
            <a:ext cx="677007" cy="619857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1781906" y="3036273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8496299" y="3009166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7227EA1-6C48-4C60-8146-A81EF1E889BE}"/>
              </a:ext>
            </a:extLst>
          </p:cNvPr>
          <p:cNvCxnSpPr/>
          <p:nvPr/>
        </p:nvCxnSpPr>
        <p:spPr>
          <a:xfrm>
            <a:off x="2848708" y="3332285"/>
            <a:ext cx="1222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32A062-C092-409D-9EDE-24FBD65F3AA9}"/>
              </a:ext>
            </a:extLst>
          </p:cNvPr>
          <p:cNvCxnSpPr>
            <a:cxnSpLocks/>
          </p:cNvCxnSpPr>
          <p:nvPr/>
        </p:nvCxnSpPr>
        <p:spPr>
          <a:xfrm flipH="1">
            <a:off x="6998678" y="3411415"/>
            <a:ext cx="135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8F7436-2C8D-452C-BF0F-3AFAFCEEC932}"/>
              </a:ext>
            </a:extLst>
          </p:cNvPr>
          <p:cNvSpPr/>
          <p:nvPr/>
        </p:nvSpPr>
        <p:spPr>
          <a:xfrm>
            <a:off x="4787411" y="3716944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별: 꼭짓점 4개 9">
            <a:extLst>
              <a:ext uri="{FF2B5EF4-FFF2-40B4-BE49-F238E27FC236}">
                <a16:creationId xmlns:a16="http://schemas.microsoft.com/office/drawing/2014/main" id="{AC6CBF94-45F0-49CE-B3DA-B300BD673707}"/>
              </a:ext>
            </a:extLst>
          </p:cNvPr>
          <p:cNvSpPr/>
          <p:nvPr/>
        </p:nvSpPr>
        <p:spPr>
          <a:xfrm>
            <a:off x="4448907" y="3626825"/>
            <a:ext cx="677007" cy="619857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12695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426</TotalTime>
  <Words>29</Words>
  <Application>Microsoft Office PowerPoint</Application>
  <PresentationFormat>와이드스크린</PresentationFormat>
  <Paragraphs>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비행기 구름</vt:lpstr>
      <vt:lpstr>데드락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123</cp:revision>
  <dcterms:created xsi:type="dcterms:W3CDTF">2019-09-14T05:51:37Z</dcterms:created>
  <dcterms:modified xsi:type="dcterms:W3CDTF">2020-03-15T07:06:17Z</dcterms:modified>
</cp:coreProperties>
</file>